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</p:sldMasterIdLst>
  <p:notesMasterIdLst>
    <p:notesMasterId r:id="rId14"/>
  </p:notesMasterIdLst>
  <p:sldIdLst>
    <p:sldId id="256" r:id="rId3"/>
    <p:sldId id="351" r:id="rId4"/>
    <p:sldId id="306" r:id="rId5"/>
    <p:sldId id="339" r:id="rId6"/>
    <p:sldId id="372" r:id="rId7"/>
    <p:sldId id="373" r:id="rId8"/>
    <p:sldId id="374" r:id="rId9"/>
    <p:sldId id="354" r:id="rId10"/>
    <p:sldId id="308" r:id="rId11"/>
    <p:sldId id="340" r:id="rId12"/>
    <p:sldId id="311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BF0"/>
    <a:srgbClr val="D5E9F6"/>
    <a:srgbClr val="79B8E1"/>
    <a:srgbClr val="69ABD1"/>
    <a:srgbClr val="A6D7DC"/>
    <a:srgbClr val="6BAACB"/>
    <a:srgbClr val="FFFFFE"/>
    <a:srgbClr val="AED3E5"/>
    <a:srgbClr val="96C7DE"/>
    <a:srgbClr val="4FA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73" autoAdjust="0"/>
    <p:restoredTop sz="94694"/>
  </p:normalViewPr>
  <p:slideViewPr>
    <p:cSldViewPr snapToGrid="0" snapToObjects="1">
      <p:cViewPr varScale="1">
        <p:scale>
          <a:sx n="64" d="100"/>
          <a:sy n="64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4:41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3358 2760 0 0,'0'-2'207'0'0,"0"-8"-312"0"0,-2-6 1085 0 0,1 9-18 0 0,0-1 0 0 0,1 0 0 0 0,0-12 0 0 0,15-49 1108 0 0,-14 63-2070 0 0,1 0 0 0 0,-1-1 0 0 0,1 1 0 0 0,0 0 0 0 0,3-7 0 0 0,4-10 0 0 0,18-52 536 0 0,67-131 1 0 0,-81 182-377 0 0,1 1 0 0 0,1 0-1 0 0,1 1 1 0 0,1 1 0 0 0,20-21 0 0 0,-13 17-10 0 0,-14 14-81 0 0,0 0 1 0 0,22-17-1 0 0,31-18 123 0 0,2 3-1 0 0,100-50 1 0 0,-106 64-99 0 0,60-25 265 0 0,-105 48-323 0 0,21-13 1 0 0,-25 13-28 0 0,0 1 0 0 0,1 0 0 0 0,21-8 1 0 0,8 2-18 0 0,-17 4-17 0 0,46-8 1 0 0,151-10 237 0 0,-122 19-44 0 0,-1 0 6 0 0,-54 1-278 0 0,-26 4 32 0 0,1-1 0 0 0,-1-1-1 0 0,18-4 1 0 0,-10 0 243 0 0,1 2 0 0 0,1 1 0 0 0,31-1-1 0 0,8-2-50 0 0,-49 6-82 0 0,0 0 0 0 0,0 2 1 0 0,18 2-1 0 0,-14-1 45 0 0,30-1 1 0 0,-40-2-51 0 0,0 2 1 0 0,-1 0-1 0 0,18 3 1 0 0,-17-2 2 0 0,0 0 1 0 0,0-1-1 0 0,18-1 1 0 0,48 3 158 0 0,-52-1-103 0 0,30-2-1 0 0,-41-1-69 0 0,0 1-1 0 0,0-1 0 0 0,0 2 1 0 0,20 3-1 0 0,-24-3 4 0 0,0 0 1 0 0,0-2 0 0 0,16-1-1 0 0,-14 1 1 0 0,0 0-1 0 0,20 2 1 0 0,40 2 75 0 0,-50-4-69 0 0,0 2 0 0 0,25 4 0 0 0,-19-2-107 0 0,0 0 0 0 0,49-4 0 0 0,-28 0 264 0 0,58-6 139 0 0,-51 1-279 0 0,75-9 5 0 0,-30 1-54 0 0,-43 5 0 0 0,5-5-1 0 0,-37 8 12 0 0,-15 2-58 0 0,0 0 0 0 0,1 0 0 0 0,-2-1 0 0 0,21-12 0 0 0,-3 1-176 0 0,12-5 384 0 0,-1-2 1 0 0,-1-2 0 0 0,60-50-1 0 0,-69 50-340 0 0,-18 17 64 0 0,0-1-1 0 0,-1-1 1 0 0,0 0 0 0 0,12-16-1 0 0,4-12 442 0 0,110-140 186 0 0,-88 121-512 0 0,12-14 0 0 0,16-17 0 0 0,-23 31 0 0 0,-31 31 0 0 0,30-27 0 0 0,-37 40 0 0 0,56-46 0 0 0,-56 48 0 0 0,-3 2 0 0 0,1 1 0 0 0,15-8 0 0 0,-10 6 0 0 0,1-1 0 0 0,-2-1 0 0 0,30-25 0 0 0,-35 27 0 0 0,1 1 0 0 0,0 1 0 0 0,19-11 0 0 0,6-2 0 0 0,60-29 0 0 0,-23 13 0 0 0,-44 20 0 0 0,1 2 0 0 0,45-16 0 0 0,112-20 0 0 0,-178 48 0 0 0,20-4 26 0 0,37-3 1 0 0,-11 1-15 0 0,12-1-13 0 0,-57 9 1 0 0,0-1 0 0 0,-1 0 0 0 0,1 0 0 0 0,21-8 0 0 0,-21 6 2 0 0,0 1 0 0 0,1 0 0 0 0,13 0 0 0 0,8-2 229 0 0,24-2 306 0 0,-39 5-654 0 0,0 0-1 0 0,27-7 0 0 0,-38 7 96 0 0,0 1 0 0 0,0-1 0 0 0,12 1 0 0 0,-13 1 105 0 0,1-1 0 0 0,0 0 1 0 0,0 0-1 0 0,10-3 0 0 0,13-5-164 0 0,34-5-1 0 0,20-5 104 0 0,-51 10 214 0 0,16-5-213 0 0,-36 9-138 0 0,0 2-1 0 0,18-4 1 0 0,20-5-17 0 0,4-2 161 0 0,-34 9-11 0 0,21-8-1 0 0,-9 2 63 0 0,56-9-1 0 0,-56 13-35 0 0,-2 0 33 0 0,1 1-1 0 0,53-2 0 0 0,-66 7 434 0 0,0-1 0 0 0,26-6 0 0 0,22-2-725 0 0,-44 6-56 0 0,0-1 1 0 0,-1-1-1 0 0,41-15 0 0 0,35-23 232 0 0,-63 26 59 0 0,39-12-1 0 0,47-12 45 0 0,-79 28-100 0 0,64-33 0 0 0,-96 43 56 0 0,0 0-1 0 0,21-5 1 0 0,-3 1 85 0 0,-16 5-103 0 0,0 0-1 0 0,1 0 0 0 0,-1 1 0 0 0,1 1 0 0 0,-1 0 1 0 0,1 1-1 0 0,-1 1 0 0 0,1 0 0 0 0,24 5 0 0 0,61 15-159 0 0,-80-17 227 0 0,0 0 1 0 0,0-2 0 0 0,30 1-1 0 0,-43-3-69 0 0,1 1 0 0 0,-1 0 0 0 0,1 0 0 0 0,-1 1 0 0 0,11 4 0 0 0,20 4 0 0 0,-18-5 1 0 0,-15-4-5 0 0,1 1 0 0 0,-1-1 0 0 0,0 0 0 0 0,1-1 0 0 0,5 1-1 0 0,21 4-243 0 0,-25-4 233 0 0,-1 0 1 0 0,1 0-1 0 0,-1-1 1 0 0,1 1-1 0 0,9-2 0 0 0,49-7 15 0 0,-54 4 0 0 0,-6 1 6 0 0,-1 1 0 0 0,1 0-1 0 0,0 0 1 0 0,0 0-1 0 0,0 0 1 0 0,5-1-1 0 0,1-1 51 0 0,18-10 230 0 0,43-26-187 0 0,-51 27-99 0 0,21-19 0 0 0,-28 22-119 0 0,24-14 0 0 0,1 0-20 0 0,4-1 524 0 0,-37 22-378 0 0,0 0-1 0 0,0 0 0 0 0,9-3 1 0 0,9-4-9 0 0,-8 4 2 0 0,8-5 0 0 0,17-6 11 0 0,-9-5 47 0 0,-22 14-59 0 0,1 1 0 0 0,0 1-1 0 0,15-8 1 0 0,-1 2-25 0 0,18-6-1014 0 0,-29 13 507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4:45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827 132 8752 0 0,'-33'-15'936'0'0,"28"13"-805"0"0,0-1 0 0 0,-1 1 0 0 0,1 0 1 0 0,0 1-1 0 0,-1-1 0 0 0,0 1 0 0 0,1 0 1 0 0,-8 0-1 0 0,-5-1 288 0 0,-15-3-96 0 0,-1 2 1 0 0,-39 2-1 0 0,57 1-137 0 0,0 2 1 0 0,-21 4-1 0 0,21-3-50 0 0,-1 0 1 0 0,-22 0-1 0 0,22-3-66 0 0,1 1-1 0 0,-1 1 1 0 0,0 0 0 0 0,-31 10-1 0 0,16-5 338 0 0,27-6-329 0 0,-1 0 0 0 0,1 0 0 0 0,0 0-1 0 0,-1 1 1 0 0,1 0 0 0 0,-7 4 0 0 0,-4 2-12 0 0,-29 10 0 0 0,36-15-56 0 0,1 2-2 0 0,0-1 1 0 0,0 2-1 0 0,0-1 1 0 0,1 1 0 0 0,0 0-1 0 0,-8 8 1 0 0,12-11-9 0 0,0 1 1 0 0,0-1 0 0 0,0 1 0 0 0,0 0 0 0 0,0 0 0 0 0,-3 6 0 0 0,0 4 110 0 0,-8 25 1 0 0,-2 4 107 0 0,10-30-169 0 0,1 1 1 0 0,-7 25 0 0 0,-5 63-71 0 0,14-80 32 0 0,-6 100-12 0 0,7-102 0 0 0,0 0 0 0 0,2 1 0 0 0,0-1 0 0 0,4 27 0 0 0,-3-39 0 0 0,4 26 0 0 0,1 0 0 0 0,1-1 0 0 0,16 45 0 0 0,-1-6-26 0 0,-17-54 17 0 0,0-1-1 0 0,0 0 1 0 0,2 0 0 0 0,15 29 0 0 0,-8-26 7 0 0,0 0 0 0 0,1-1 0 0 0,1-1 0 0 0,1 0 0 0 0,0-1 0 0 0,34 24 0 0 0,-25-23 35 0 0,0-1 0 0 0,1-1 0 0 0,1-2 0 0 0,52 20 1 0 0,-63-29 17 0 0,1 0 1 0 0,0-1 0 0 0,0-1 0 0 0,1-1 0 0 0,34 0 0 0 0,94-14 228 0 0,-110 8-247 0 0,11-4 32 0 0,0-2 0 0 0,-1-1 1 0 0,48-20-1 0 0,-79 26-37 0 0,0-2 1 0 0,-1 0-1 0 0,0 0 1 0 0,0-1-1 0 0,0-1 1 0 0,-1-1-1 0 0,-1 0 0 0 0,23-21 1 0 0,-8 6 37 0 0,-21 20-38 0 0,-1 0 0 0 0,0 0 0 0 0,0-1 0 0 0,0 0 0 0 0,5-8 0 0 0,12-20 85 0 0,-8 14-54 0 0,-2 0-1 0 0,0-1 1 0 0,10-25-1 0 0,-5 4-20 0 0,28-74 184 0 0,-37 90-44 0 0,-2 0 0 0 0,7-43 1 0 0,-10 43-157 0 0,-1 13-19 0 0,-1 1 0 0 0,-1-1 0 0 0,0 1 0 0 0,0-1 0 0 0,-1 1 0 0 0,-1-1 0 0 0,-4-22 0 0 0,2 21 72 0 0,0 0-1 0 0,0-15 0 0 0,-3-15 67 0 0,-1 13-4 0 0,-3 1 0 0 0,0 0 0 0 0,-19-37-1 0 0,7 16 27 0 0,3 8 23 0 0,-32-55 0 0 0,36 74-127 0 0,0 0 0 0 0,-2 2 0 0 0,-31-33 0 0 0,42 49-41 0 0,0 1 0 0 0,-1 0 0 0 0,0 0 0 0 0,0 1 0 0 0,0-1 0 0 0,-1 1 0 0 0,1 1 1 0 0,-1 0-1 0 0,0 0 0 0 0,0 0 0 0 0,0 1 0 0 0,0 0 0 0 0,-12-1 0 0 0,5 2-634 0 0,1 0-1 0 0,-1 2 1 0 0,1-1 0 0 0,-1 2-1 0 0,1 0 1 0 0,-27 7 0 0 0,10 2-5168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39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40 130 1840 0 0,'-16'21'83'0'0,"16"-21"-81"0"0,0 0 0 0 0,0 0 0 0 0,0 0 0 0 0,-1 0 0 0 0,1 0 0 0 0,0 0 1 0 0,0 0-1 0 0,0 0 0 0 0,0 0 0 0 0,0 1 0 0 0,-1-1 0 0 0,1 0 1 0 0,0 0-1 0 0,0 0 0 0 0,0 0 0 0 0,0 0 0 0 0,0 1 0 0 0,0-1 0 0 0,0 0 1 0 0,0 0-1 0 0,0 0 0 0 0,0 0 0 0 0,0 1 0 0 0,0-1 0 0 0,0 0 0 0 0,0 0 1 0 0,0 0-1 0 0,0 1 0 0 0,0-1 0 0 0,0 0 0 0 0,0 0 0 0 0,0 0 0 0 0,0 0 1 0 0,0 1-1 0 0,0-1 0 0 0,-1 11 3895 0 0,1-11-3809 0 0,-1 0 0 0 0,1 0-1 0 0,0 1 1 0 0,0-1 0 0 0,-1 0 0 0 0,1 1-1 0 0,0-1 1 0 0,0 0 0 0 0,-1 1 0 0 0,1-1-1 0 0,0 1 1 0 0,0-1 0 0 0,0 0 0 0 0,0 1-1 0 0,0-1 1 0 0,0 0 0 0 0,-1 1 0 0 0,1-1-1 0 0,0 1 1 0 0,0-1 0 0 0,0 1 0 0 0,0-1-1 0 0,0 0 1 0 0,1 1 0 0 0,-1 0 0 0 0,-1 6 499 0 0,-9 1-13 0 0,3-2 73 0 0,8-5-583 0 0,-1-1 1 0 0,0 1 0 0 0,0 0-1 0 0,0-1 1 0 0,1 1 0 0 0,-1 0 0 0 0,0-1-1 0 0,1 1 1 0 0,-1-1 0 0 0,1 1-1 0 0,-1 0 1 0 0,1-1 0 0 0,-1 1-1 0 0,1-1 1 0 0,-1 1 0 0 0,1-1-1 0 0,-1 1 1 0 0,2 0 0 0 0,4 3-53 0 0,-2 0 30 0 0,1-1 1 0 0,-1 1 0 0 0,0 0-1 0 0,-1 0 1 0 0,1 0 0 0 0,-1 0-1 0 0,4 6 1 0 0,-6-9-17 0 0,-1 1 0 0 0,1-1-1 0 0,0 0 1 0 0,0 1 0 0 0,0-1 0 0 0,0 0 0 0 0,0 0-1 0 0,0 0 1 0 0,0 0 0 0 0,1 0 0 0 0,-1 0 0 0 0,0 0-1 0 0,1 0 1 0 0,-1 0 0 0 0,0 0 0 0 0,1-1-1 0 0,-1 1 1 0 0,1-1 0 0 0,-1 1 0 0 0,1-1 0 0 0,-1 0-1 0 0,1 1 1 0 0,0-1 0 0 0,-1 0 0 0 0,3 0 0 0 0,-1 0 520 0 0,-1-1-396 0 0,3-1-74 0 0,-1-1 0 0 0,1 1 0 0 0,-1-1 0 0 0,0 0 0 0 0,0-1 0 0 0,0 1 1 0 0,0-1-1 0 0,-1 1 0 0 0,6-8 0 0 0,8-8 125 0 0,-12 13-109 0 0,0-1 0 0 0,0 0 0 0 0,-1 0 0 0 0,0 0 0 0 0,0 0 0 0 0,0 0 0 0 0,3-13 0 0 0,-3-5 354 0 0,-4 24-435 0 0,0 0 0 0 0,0 1 0 0 0,0-1 1 0 0,0 0-1 0 0,0 1 0 0 0,0-1 0 0 0,1 0 1 0 0,-1 1-1 0 0,0-1 0 0 0,0 0 1 0 0,1 1-1 0 0,-1-1 0 0 0,1 0 0 0 0,-1 1 1 0 0,0-1-1 0 0,1 1 0 0 0,-1-1 1 0 0,2 0-1 0 0,0-2-17 0 0,1-17-206 0 0,-3 19 213 0 0,0 1 1 0 0,0-1 0 0 0,0 0-1 0 0,0 0 1 0 0,0 1 0 0 0,0-1-1 0 0,0 0 1 0 0,0 1 0 0 0,0-1-1 0 0,-1 0 1 0 0,1 1 0 0 0,0-1-1 0 0,0 0 1 0 0,-1 1-1 0 0,1-1 1 0 0,0 0 0 0 0,-1 1-1 0 0,1-1 1 0 0,-1 1 0 0 0,1-1-1 0 0,-1 1 1 0 0,1-1 0 0 0,-1 1-1 0 0,0-1 1 0 0,-39-17 313 0 0,38 17-304 0 0,1 1 0 0 0,0-1 1 0 0,-1 0-1 0 0,1 0 0 0 0,0 0 1 0 0,-1 0-1 0 0,1 0 0 0 0,0 0 1 0 0,0 0-1 0 0,0 0 1 0 0,0 0-1 0 0,0-1 0 0 0,0 1 1 0 0,0 0-1 0 0,-1-3 0 0 0,-8-10 80 0 0,10 14-89 0 0,0 0 1 0 0,-1-1 0 0 0,1 1 0 0 0,0 0-1 0 0,-1 0 1 0 0,1 0 0 0 0,0-1 0 0 0,0 1-1 0 0,-1 0 1 0 0,1 0 0 0 0,0-1 0 0 0,0 1 0 0 0,0 0-1 0 0,-1-1 1 0 0,1 1 0 0 0,0 0 0 0 0,0-1-1 0 0,0 1 1 0 0,0 0 0 0 0,0-1 0 0 0,0 1-1 0 0,-1 0 1 0 0,1-1 0 0 0,0 1 0 0 0,0 0-1 0 0,0-1 1 0 0,0 1 0 0 0,0-1 0 0 0,0-2-3 0 0,-7-1 10 0 0,5 3 44 0 0,2 3-1 0 0,-2 16-42 0 0,2-16-11 0 0,0 1 0 0 0,0-1 0 0 0,0 1 0 0 0,0-1 0 0 0,-1 1 0 0 0,1-1 0 0 0,-1 1 0 0 0,0-1 0 0 0,1 0 0 0 0,-1 1 0 0 0,0-1 0 0 0,-2 3 0 0 0,-7 6-12 0 0,10-11-38 0 0,-1 1 1 0 0,0-1 0 0 0,1 1 0 0 0,-1-1 0 0 0,1 1-1 0 0,-1-1 1 0 0,1 1 0 0 0,-1-1 0 0 0,1 1 0 0 0,0-1-1 0 0,-1 1 1 0 0,1 0 0 0 0,0-1 0 0 0,-1 1 0 0 0,1 0 0 0 0,0-1-1 0 0,0 2 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40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25 6448 0 0,'-3'10'139'0'0,"-1"0"0"0"0,0-1 0 0 0,-1 0 1 0 0,-8 11-1 0 0,13-19-111 0 0,0-1 1 0 0,0 0 0 0 0,0 0 0 0 0,0 1-1 0 0,-1-1 1 0 0,1 0 0 0 0,0 1-1 0 0,0-1 1 0 0,-1 0 0 0 0,1 0-1 0 0,0 0 1 0 0,0 1 0 0 0,-1-1-1 0 0,1 0 1 0 0,0 0 0 0 0,-1 0-1 0 0,1 0 1 0 0,0 1 0 0 0,0-1-1 0 0,-1 0 1 0 0,1 0 0 0 0,0 0 0 0 0,-1 0-1 0 0,1 0 1 0 0,0 0 0 0 0,-1 0-1 0 0,1 0 1 0 0,0 0 0 0 0,-1 0-1 0 0,1 0 1 0 0,0 0 0 0 0,-1 0-1 0 0,1 0 1 0 0,0 0 0 0 0,-1-1-1 0 0,1 1-9 0 0,0 0-1 0 0,0 0 1 0 0,0 0-1 0 0,0 0 1 0 0,-1 0-1 0 0,1 0 1 0 0,0 0-1 0 0,0 0 1 0 0,0 0-1 0 0,0 0 1 0 0,0 0-1 0 0,0 0 1 0 0,0 0-1 0 0,-1 0 1 0 0,1 0-1 0 0,0 0 1 0 0,0 0-1 0 0,0 0 1 0 0,0 0-1 0 0,0 0 1 0 0,0 0-1 0 0,-1 0 1 0 0,1 0-1 0 0,0 0 1 0 0,0 0-1 0 0,0 0 1 0 0,0 0-1 0 0,0 0 1 0 0,0 0-1 0 0,0 0 1 0 0,0 0-1 0 0,-1 1 1 0 0,1-1-1 0 0,0 0 1 0 0,0 0-1 0 0,0 0 1 0 0,0 0-1 0 0,0 0 1 0 0,0 0-1 0 0,0 0 1 0 0,0 0-1 0 0,0 1 1 0 0,0-1-1 0 0,0 0 1 0 0,0 0-1 0 0,0 0 1 0 0,0 0-1 0 0,0 0 1 0 0,0 0-1 0 0,0 1 1 0 0,-1 4 176 0 0,0 1 0 0 0,1-1 0 0 0,0 1 0 0 0,0 0 0 0 0,0-1 0 0 0,1 1 0 0 0,0-1 0 0 0,2 9 0 0 0,0 5 170 0 0,-2-15-265 0 0,1 0 0 0 0,-1 0 0 0 0,1 0 0 0 0,-1-1 0 0 0,1 1 0 0 0,0 0 0 0 0,0-1 0 0 0,4 4 0 0 0,1 5 344 0 0,-6-11-108 0 0,-1-1-288 0 0,1 1 0 0 0,-1-1 0 0 0,0 1 0 0 0,1-1 0 0 0,-1 0 0 0 0,1 1 0 0 0,-1-1 0 0 0,1 0 0 0 0,-1 1 0 0 0,1-1 0 0 0,-1 0 0 0 0,1 0 0 0 0,-1 1 0 0 0,1-1 0 0 0,-1 0 0 0 0,1 0 0 0 0,0 0 0 0 0,-1 0 0 0 0,1 0 0 0 0,-1 0 0 0 0,1 0 0 0 0,-1 0 0 0 0,1 0 0 0 0,0 0 0 0 0,-1 0 0 0 0,1 0 0 0 0,-1 0 0 0 0,1 0 0 0 0,-1-1 0 0 0,1 1 0 0 0,-1 0 0 0 0,1 0 0 0 0,-1-1 0 0 0,1 1 0 0 0,0-1-30 0 0,0 0 0 0 0,-1 0-1 0 0,1 0 1 0 0,0 0 0 0 0,-1 0 0 0 0,1 0 0 0 0,-1 0 0 0 0,0 0 0 0 0,1 0 0 0 0,-1 0 0 0 0,0 0 0 0 0,1 0 0 0 0,-1-2 0 0 0,4-10 123 0 0,6-2-14 0 0,-9 13-111 0 0,1 0 0 0 0,-1 0 0 0 0,1 0 0 0 0,-1 0 0 0 0,0-1 0 0 0,0 1 0 0 0,0 0-1 0 0,0-1 1 0 0,0 1 0 0 0,0-1 0 0 0,0-2 0 0 0,1-3 21 0 0,0 0-1 0 0,1 1 1 0 0,0-1-1 0 0,1 1 1 0 0,-1 0-1 0 0,6-8 1 0 0,-5 8-11 0 0,-3 6-21 0 0,-1 0 1 0 0,1 0-1 0 0,-1 0 1 0 0,1-1-1 0 0,-1 1 1 0 0,0 0-1 0 0,0 0 1 0 0,1-1 0 0 0,-1 1-1 0 0,0 0 1 0 0,0-1-1 0 0,0 1 1 0 0,0 0-1 0 0,-1 0 1 0 0,1-1 0 0 0,-1-1-1 0 0,1 2 3 0 0,0 0-1 0 0,0 0 1 0 0,-1-1-1 0 0,1 1 1 0 0,0 0-1 0 0,0-1 1 0 0,0 1-1 0 0,0 0 1 0 0,1 0-1 0 0,-1-1 1 0 0,0 1-1 0 0,1-2 1 0 0,1-1 16 0 0,-2 3-17 0 0,1 1 0 0 0,-1-1 0 0 0,1 0 0 0 0,-1 1 0 0 0,0-1 0 0 0,1 0 1 0 0,-1 0-1 0 0,0 1 0 0 0,0-1 0 0 0,0 0 0 0 0,1 0 0 0 0,-1 1 0 0 0,0-1 0 0 0,0 0 1 0 0,0 0-1 0 0,0 0 0 0 0,0 1 0 0 0,-1-1 0 0 0,1 0 0 0 0,0 0 0 0 0,0 1 1 0 0,0-1-1 0 0,-1 0 0 0 0,1 0 0 0 0,0 1 0 0 0,-1-1 0 0 0,1 0 0 0 0,0 1 0 0 0,-1-1 1 0 0,1 0-1 0 0,-1 1 0 0 0,1-1 0 0 0,-2 0 0 0 0,2 0 111 0 0,-2 0 11 0 0,1 0-104 0 0,-1 0 0 0 0,1 1 0 0 0,-1-1 0 0 0,0 0 0 0 0,1 1 0 0 0,-1-1 1 0 0,1 1-1 0 0,-1-1 0 0 0,0 1 0 0 0,0 0 0 0 0,1 0 0 0 0,-1 0 0 0 0,0 0 0 0 0,1 0 0 0 0,-3 0 0 0 0,-26 8 180 0 0,15-2-605 0 0,12-2 103 0 0,2-2 9 0 0,-5 2-798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40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7424 0 0,'-5'9'794'0'0,"5"-7"-727"0"0,0 0 0 0 0,0 0-1 0 0,0 0 1 0 0,0 0 0 0 0,1-1-1 0 0,-1 1 1 0 0,0 0 0 0 0,1 0-1 0 0,0 0 1 0 0,-1 0 0 0 0,1-1-1 0 0,0 1 1 0 0,0 0 0 0 0,0-1-1 0 0,0 1 1 0 0,0-1 0 0 0,0 1-1 0 0,0-1 1 0 0,2 2 0 0 0,-2-2-31 0 0,4 4 91 0 0,0 0 0 0 0,0-1 0 0 0,0 1 1 0 0,1-1-1 0 0,0 0 0 0 0,0 0 0 0 0,0-1 0 0 0,0 0 0 0 0,0 0 0 0 0,1 0 0 0 0,0-1 0 0 0,6 2 0 0 0,-1-2-105 0 0,-3 0 8 0 0,0 0 0 0 0,0-1 0 0 0,0 0 0 0 0,18-1 0 0 0,-9-2-18 0 0,28-4-3131 0 0,-31 3-442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42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1906 3224 0 0,'-3'6'7557'0'0,"-2"-18"-6594"0"0,4 7-813 0 0,0 1 1 0 0,0-1-1 0 0,1 1 1 0 0,-1-1-1 0 0,1 0 1 0 0,0 1-1 0 0,2-9 1 0 0,-1-19 477 0 0,-14-36 492 0 0,-2-37-66 0 0,1 18-439 0 0,11 57-475 0 0,-18-183 666 0 0,19 183-718 0 0,0 16-28 0 0,1-1 0 0 0,1 0 0 0 0,1-16 0 0 0,1 8 60 0 0,-3-41 0 0 0,1-6 23 0 0,19-269 197 0 0,-18 320-336 0 0,1 0 0 0 0,1 0 0 0 0,0 0 0 0 0,2 0 0 0 0,7-20 0 0 0,6-17 45 0 0,-8 25-47 0 0,23-52 0 0 0,-18 51-2 0 0,-6 12 0 0 0,1 1 0 0 0,21-31 0 0 0,-28 45 0 0 0,0 0 0 0 0,0-1 0 0 0,4-8 0 0 0,7-14 0 0 0,13-22 0 0 0,-3 5 0 0 0,-21 40 0 0 0,1 0 0 0 0,1 0 0 0 0,-1 0 0 0 0,7-6 0 0 0,-6 7 0 0 0,-1 0 0 0 0,0 0 0 0 0,0-1 0 0 0,0 1 0 0 0,4-7 0 0 0,-3 4-5 0 0,0 0 0 0 0,1 0 0 0 0,1 1 0 0 0,-1 0 0 0 0,1 0 0 0 0,0 0 0 0 0,0 1 0 0 0,1 0 0 0 0,0 0 0 0 0,-1 1 0 0 0,13-5 0 0 0,-17 8 4 0 0,0 0-1 0 0,0 0 0 0 0,0 0 0 0 0,0 1 1 0 0,0-1-1 0 0,0 1 0 0 0,1 0 0 0 0,2 0 1 0 0,-1 0-6 0 0,19 1-48 0 0,-18 2 54 0 0,-2 1-10 0 0,0-3 0 0 0,15 7-19 0 0,-1 0 0 0 0,0 2 0 0 0,20 12 0 0 0,-21-10 30 0 0,-6-4 0 0 0,-1-1 0 0 0,0 1 0 0 0,0 1 0 0 0,9 10 0 0 0,-12-12 0 0 0,-2-2 0 0 0,-1-1 0 0 0,1 2 0 0 0,-1-1 0 0 0,0 0 0 0 0,-1 1 0 0 0,6 10 0 0 0,7 11-94 0 0,-13-23 41 0 0,0 1 0 0 0,-1 0 0 0 0,1-1 0 0 0,2 9-1 0 0,3 17 491 0 0,-1 1 0 0 0,5 60-1 0 0,-6-36-138 0 0,-3-32-270 0 0,-1 0-1 0 0,-1 1 0 0 0,-1-1 0 0 0,-4 30 0 0 0,3-41 19 0 0,1 0 0 0 0,0 0 0 0 0,1-1-1 0 0,4 21 1 0 0,1 17 121 0 0,3 58 663 0 0,2 58-212 0 0,-7-86-714 0 0,0 22 152 0 0,-3 44 76 0 0,1-108-104 0 0,-1 1-1 0 0,-8 62 1 0 0,-8 33 9 0 0,11-107-122 0 0,3-12-260 0 0,-8 26 1 0 0,6-15-1088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42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0 917 9648 0 0,'1'-8'464'0'0,"1"-2"-306"0"0,-1 7-111 0 0,-1 0 0 0 0,1 0 0 0 0,-1 0 1 0 0,0 0-1 0 0,0 0 0 0 0,0 0 0 0 0,0-3 1 0 0,0 0-8 0 0,0 0 0 0 0,0 1 1 0 0,1-1-1 0 0,0 0 0 0 0,0 0 1 0 0,0 1-1 0 0,3-7 0 0 0,1-6 258 0 0,-1 4 407 0 0,1 0 1 0 0,12-25 0 0 0,4-10 243 0 0,-17 37-743 0 0,1 0-1 0 0,1 1 1 0 0,0-1-1 0 0,1 1 1 0 0,11-14 0 0 0,-11 15-102 0 0,-1 0 0 0 0,-1-1 0 0 0,6-14 0 0 0,8-15 150 0 0,-14 31-218 0 0,0 0 0 0 0,0 0-1 0 0,-1 0 1 0 0,0-1 0 0 0,0 0-1 0 0,-1 0 1 0 0,-1 0 0 0 0,3-13-1 0 0,-4 11-4 0 0,0-2-4 0 0,1-1 1 0 0,0 1-1 0 0,1 0 1 0 0,8-21-1 0 0,-3 18-11 0 0,-5 11-3 0 0,0 1 1 0 0,-1-1-1 0 0,0 0 1 0 0,0 0-1 0 0,3-11 0 0 0,-4 1-2 0 0,0 8-1 0 0,0 0 0 0 0,0 1 0 0 0,1-1 0 0 0,-1 1 0 0 0,2-1 0 0 0,-1 1 0 0 0,5-10 0 0 0,0 3 17 0 0,6-21-1 0 0,0 2-15 0 0,-12 31-4 0 0,0 0 0 0 0,1 0-1 0 0,-1 0 1 0 0,0 1 0 0 0,1-1-1 0 0,-1 0 1 0 0,4-2 0 0 0,4-7-8 0 0,-8 9 7 0 0,0 0-1 0 0,0 0 0 0 0,0 0 1 0 0,1 0-1 0 0,-1 0 0 0 0,0 1 1 0 0,1-1-1 0 0,-1 0 0 0 0,1 1 1 0 0,-1 0-1 0 0,4-3 0 0 0,-2 2-5 0 0,-2 2 0 0 0,-1 0 0 0 0,0 0 0 0 0,0 0 0 0 0,0 0 0 0 0,1 0 0 0 0,-1-1 0 0 0,0 1 0 0 0,0 0 0 0 0,1 0 0 0 0,-1 0 0 0 0,0-1 0 0 0,0 1 0 0 0,0 0 0 0 0,0 0 0 0 0,1 0 0 0 0,-1-1 0 0 0,0 1 0 0 0,0 0 0 0 0,0 0 0 0 0,0-1 0 0 0,0 1 0 0 0,0 0 0 0 0,0 0 0 0 0,0-1 0 0 0,0 1 0 0 0,0 0 0 0 0,0-1 0 0 0,0 1 0 0 0,0 0 0 0 0,0 0 0 0 0,0-1 0 0 0,0 1 0 0 0,1-1 0 0 0,-1 0 0 0 0,1 0 0 0 0,0 0 0 0 0,0 0 0 0 0,-1 1 0 0 0,1-1 0 0 0,0 0 0 0 0,0 1 0 0 0,0-1 0 0 0,0 0 0 0 0,0 1 0 0 0,0-1 0 0 0,0 1 0 0 0,0-1 0 0 0,0 1 0 0 0,0 0 0 0 0,0 0 0 0 0,2-1 0 0 0,7 1 16 0 0,-8 0 59 0 0,8 9 58 0 0,38 31 229 0 0,-42-34-309 0 0,-2-1 13 0 0,0 0 0 0 0,0 0 0 0 0,0 0 0 0 0,6 11-1 0 0,-7-13-14 0 0,-1 1 0 0 0,1 0-1 0 0,0-1 1 0 0,5 6 0 0 0,9 10 119 0 0,-12-9-83 0 0,0 0-1 0 0,-1 0 1 0 0,0 1-1 0 0,-1-1 0 0 0,3 13 1 0 0,5 15 138 0 0,31 94 382 0 0,-9-37-196 0 0,-29-84-381 0 0,0 0 0 0 0,-1 0 0 0 0,0 0 0 0 0,2 16 0 0 0,14 59-1039 0 0,-19-84 798 0 0,0 0 0 0 0,1 0 1 0 0,-1-1-1 0 0,1 1 0 0 0,-1 0 0 0 0,1 0 1 0 0,0 0-1 0 0,0-1 0 0 0,1 3 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43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937 0 1840 0 0,'0'0'83'0'0,"-13"4"10"0"0,9-2 630 0 0,0 1 1 0 0,0 0-1 0 0,0 0 0 0 0,0 0 1 0 0,-5 8-1 0 0,-10 7 2251 0 0,12-13-2578 0 0,1 1-1 0 0,-1 0 0 0 0,1 0 1 0 0,0 0-1 0 0,-5 9 0 0 0,7-10-197 0 0,0 0 0 0 0,0-1 0 0 0,-1 1-1 0 0,1-1 1 0 0,-11 7 0 0 0,-9 9 497 0 0,-10 12 585 0 0,-44 32 0 0 0,65-54-963 0 0,-20 23 1 0 0,21-20-120 0 0,-23 18-1 0 0,-15 12 93 0 0,33-28-187 0 0,-1 0 1 0 0,-24 15-1 0 0,-36 23 16 0 0,66-45-88 0 0,0-1-1 0 0,0 0 1 0 0,0-1 0 0 0,-18 6 0 0 0,1 0 72 0 0,-46 20 442 0 0,58-25-321 0 0,18-7-195 0 0,24-4-34 0 0,11-3 5 0 0,-26 2 0 0 0,-4 1 0 0 0,-1 1 0 0 0,1 0 0 0 0,8-3 0 0 0,-4 1 0 0 0,-10 5 0 0 0,1-1 0 0 0,0 1 0 0 0,0-1 0 0 0,-1 1 0 0 0,1-1 0 0 0,0 1 0 0 0,0-1 0 0 0,-1 0 0 0 0,1 1 0 0 0,-1-1 0 0 0,1 0 0 0 0,-1 0 0 0 0,1 1 0 0 0,-1-1 0 0 0,1 0 0 0 0,-1 0 0 0 0,0 0 0 0 0,1 1 0 0 0,-1-1 0 0 0,0 0 0 0 0,1-1 0 0 0,3-9 0 0 0,1 6 0 0 0,-4 4-1 0 0,-1 0 0 0 0,1 0 1 0 0,0 1-1 0 0,-1-1 1 0 0,1 0-1 0 0,-1 0 0 0 0,1 0 1 0 0,-1 0-1 0 0,1 0 1 0 0,-1 0-1 0 0,1 0 0 0 0,-1 1 1 0 0,0-1-1 0 0,0 0 1 0 0,1 0-1 0 0,-1 0 0 0 0,0 0 1 0 0,0-1-1 0 0,0 1 1 0 0,0-1-1 0 0,0 2 0 0 0,-2-11-52 0 0,-4-7 40 0 0,5 13 13 0 0,-1-2 0 0 0,-11-5 0 0 0,10 10 0 0 0,-17-9 0 0 0,15 10 0 0 0,-1 0 0 0 0,0 1 0 0 0,1-1 0 0 0,-1 1 0 0 0,0 0 0 0 0,1 1 0 0 0,-11 1 0 0 0,-21 7 0 0 0,28-6 0 0 0,0 0 0 0 0,-1-1 0 0 0,1 0 0 0 0,-16 0 0 0 0,21-1-5 0 0,0-1 0 0 0,0 1 0 0 0,0-1 0 0 0,0 1 0 0 0,0 0 0 0 0,1 0 0 0 0,-1 1-1 0 0,0-1 1 0 0,0 1 0 0 0,1 0 0 0 0,-1 0 0 0 0,-5 4 0 0 0,3-2-19 0 0,3-2 10 0 0,0-1 1 0 0,0 1-1 0 0,0 0 1 0 0,1 0-1 0 0,-1 1 0 0 0,1-1 1 0 0,-1 0-1 0 0,1 1 1 0 0,0 0-1 0 0,-4 5 0 0 0,6-7 11 0 0,-1-1 0 0 0,0 1 0 0 0,1 0 0 0 0,-1 0-1 0 0,1 0 1 0 0,-1-1 0 0 0,1 1 0 0 0,-1 0-1 0 0,1 0 1 0 0,0 0 0 0 0,-1 0 0 0 0,1 0-1 0 0,0 0 1 0 0,0 0 0 0 0,0 0 0 0 0,0 0-1 0 0,0 0 1 0 0,0 0 0 0 0,0 0 0 0 0,0 1 0 0 0,1 3 6 0 0,-8 15-16 0 0,10-13-51 0 0,-1-3 27 0 0,1 0 0 0 0,0 0-1 0 0,0-1 1 0 0,0 1 0 0 0,0-1 0 0 0,0 0 0 0 0,1 0-1 0 0,0 0 1 0 0,-1 0 0 0 0,1 0 0 0 0,6 2 0 0 0,-2-1-52 0 0,1-1 1 0 0,0 0 0 0 0,0 0-1 0 0,13 1 1 0 0,-17-3 136 0 0,-1-1 1 0 0,1 0-1 0 0,-1 0 0 0 0,1-1 0 0 0,-1 1 0 0 0,0-1 1 0 0,1 0-1 0 0,-1 0 0 0 0,4-2 0 0 0,36-16-259 0 0,-44 19 208 0 0,123-66-3053 0 0,-94 46 2114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44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5984 0 0,'26'13'922'0'0,"7"3"1573"0"0,-26-13-1792 0 0,0 0 0 0 0,-1 0 1 0 0,1 1-1 0 0,10 7 0 0 0,10 7 236 0 0,112 52 1807 0 0,-132-66-2653 0 0,-1 0 0 0 0,0 0 0 0 0,-1 0 0 0 0,7 5 0 0 0,-7-4-22 0 0,0-1 0 0 0,0 0-1 0 0,1 0 1 0 0,8 4 0 0 0,50 20 295 0 0,-56-24-296 0 0,1 0-1 0 0,0-1 0 0 0,-1 0 0 0 0,1-1 0 0 0,0 0 0 0 0,18 2 0 0 0,54-3 381 0 0,-45-2-213 0 0,-34 1-165 0 0,0 0 12 0 0,7 0 9 0 0,-9 1-88 0 0,1-1 1 0 0,-1 0-1 0 0,0 0 0 0 0,0 0 0 0 0,1 0 0 0 0,-1 0 0 0 0,0 0 0 0 0,0 0 0 0 0,1 0 0 0 0,-1 0 0 0 0,0 0 0 0 0,0 0 0 0 0,1 0 0 0 0,-1 0 0 0 0,0 0 1 0 0,0 0-1 0 0,1 0 0 0 0,-1 0 0 0 0,0 0 0 0 0,0 0 0 0 0,0 0 0 0 0,1 0 0 0 0,-1 0 0 0 0,0-1 0 0 0,0 1 0 0 0,1 0 0 0 0,-1 0 0 0 0,0 0 0 0 0,0 0 1 0 0,0 0-1 0 0,0-1 0 0 0,1 1 0 0 0,-1 0 0 0 0,0 0 0 0 0,0 0 0 0 0,0-1 0 0 0,0 1 0 0 0,0 0 0 0 0,0 0 0 0 0,1-1 0 0 0,-1 1 0 0 0,0 0 0 0 0,0 0 1 0 0,0 0-1 0 0,0-1 0 0 0,0 1 0 0 0,0 0 0 0 0,0 0 0 0 0,0-1 0 0 0,-7-6 83 0 0,-1 5-60 0 0,0 0-1 0 0,1 1 1 0 0,-1-1 0 0 0,0 2 0 0 0,0-1 0 0 0,-10 1-1 0 0,9 0-8 0 0,0 0 0 0 0,0 0-1 0 0,0-1 1 0 0,-12-3 0 0 0,-47-11 45 0 0,34 9-54 0 0,14 1-14 0 0,13 5-28 0 0,1 1-12 0 0,-58 3-665 0 0,63-4 425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44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300 122 9904 0 0,'-27'-25'474'0'0,"26"24"-202"0"0,-7-6 14 0 0,3 7 58 0 0,1-1 0 0 0,-1 1 1 0 0,1 0-1 0 0,-1 0 0 0 0,0 0 1 0 0,1 1-1 0 0,-1-1 1 0 0,1 1-1 0 0,-6 2 0 0 0,-5 1 389 0 0,10-3-583 0 0,1 0 0 0 0,0 1 0 0 0,-1 0 0 0 0,1 0 0 0 0,0 0 0 0 0,0 1 0 0 0,-4 3 1 0 0,-15 8 363 0 0,16-11-432 0 0,1 1-1 0 0,0 0 0 0 0,1 0 1 0 0,-1 0-1 0 0,1 1 0 0 0,0-1 0 0 0,0 1 1 0 0,-8 11-1 0 0,1 0 106 0 0,-17 34 1 0 0,23-38-144 0 0,3-8-26 0 0,1 0 0 0 0,0 1 0 0 0,0-1 0 0 0,0 1 0 0 0,0-1 0 0 0,1 1 1 0 0,-1 0-1 0 0,0 7 0 0 0,-4 13 53 0 0,4-21-25 0 0,1 0 0 0 0,0 0 0 0 0,0 0 0 0 0,0 0 0 0 0,0 6-1 0 0,1-9 43 0 0,0 3 47 0 0,0-4-108 0 0,0 1 0 0 0,0-1 1 0 0,0 1-1 0 0,0-1 0 0 0,0 1 0 0 0,0-1 1 0 0,0 1-1 0 0,0-1 0 0 0,0 1 1 0 0,0-1-1 0 0,0 1 0 0 0,0-1 0 0 0,0 1 1 0 0,0-1-1 0 0,0 1 0 0 0,1-1 1 0 0,-1 1-1 0 0,0-1 0 0 0,1 1 0 0 0,2-2-9 0 0,0 0-1 0 0,0 0 0 0 0,-1 0 0 0 0,1 0 0 0 0,0-1 1 0 0,0 1-1 0 0,-1-1 0 0 0,1 0 0 0 0,-1 0 1 0 0,0 0-1 0 0,1 0 0 0 0,-1 0 0 0 0,0-1 0 0 0,2-2 1 0 0,15-13 91 0 0,42-40 105 0 0,65-56-140 0 0,-79 58-550 0 0,-15 15-294 0 0,-2 2-2415 0 0,-9 19 1321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45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8752 0 0,'20'10'673'0'0,"-5"1"-259"0"0,-7-4-175 0 0,47 34 1891 0 0,-44-35-1796 0 0,-6-4-145 0 0,-1 0 0 0 0,0 1 0 0 0,0-1 0 0 0,6 6 1 0 0,-8-6-92 0 0,1 0 0 0 0,0 0 1 0 0,0 0-1 0 0,0 0 0 0 0,0 0 1 0 0,1-1-1 0 0,-1 1 0 0 0,0-1 1 0 0,8 2-1 0 0,0 1 252 0 0,-8-3 45 0 0,6 7 365 0 0,-6-6-699 0 0,1 0 1 0 0,-1 0-1 0 0,0-1 1 0 0,1 1-1 0 0,-1-1 1 0 0,0 0-1 0 0,1 0 1 0 0,7 1-1 0 0,14 5 113 0 0,87 46 341 0 0,-111-53-510 0 0,0 0-1 0 0,0 1 1 0 0,0-1-1 0 0,0 1 1 0 0,-1-1 0 0 0,1 1-1 0 0,0 0 1 0 0,0-1-1 0 0,-1 1 1 0 0,1 0-1 0 0,-1-1 1 0 0,1 1 0 0 0,0 0-1 0 0,-1 0 1 0 0,0-1-1 0 0,1 2 1 0 0,0-1-1 0 0,-1 0 1 0 0,1 0 0 0 0,-1-1-1 0 0,0 1 1 0 0,1 0-1 0 0,-1-1 1 0 0,1 1 0 0 0,0 0-1 0 0,-1-1 1 0 0,1 1-1 0 0,0-1 1 0 0,-1 1 0 0 0,1-1-1 0 0,1 1 1 0 0,3 4 5 0 0,-11 2-10 0 0,2-5 88 0 0,0 0 0 0 0,0 0 0 0 0,0-1 0 0 0,-1 1 0 0 0,1-1-1 0 0,0 0 1 0 0,-1 0 0 0 0,-4 0 0 0 0,-10 3 491 0 0,11-3-491 0 0,1 0-1 0 0,0-1 1 0 0,-1 0 0 0 0,1 0 0 0 0,-1 0 0 0 0,-13-4 0 0 0,-4 1-43 0 0,17 2-12 0 0,0 0 1 0 0,0-1-1 0 0,1 0 0 0 0,-1 0 1 0 0,1-1-1 0 0,0 0 1 0 0,-1 0-1 0 0,1-1 1 0 0,1 0-1 0 0,-1 0 1 0 0,0 0-1 0 0,-10-10 0 0 0,3 4-405 0 0,-4 2-32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46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1 540 1376 0 0,'14'5'8384'0'0,"40"-14"-6808"0"0,-43 7-1227 0 0,0 0 1 0 0,20-8-1 0 0,-8 3 31 0 0,-1-1 61 0 0,0 0 1 0 0,19-12-1 0 0,19-8 431 0 0,-3 8-192 0 0,1 3 0 0 0,65-11-1 0 0,12-7-247 0 0,-72 21-170 0 0,119-43-1 0 0,-148 45-195 0 0,-4 1 24 0 0,35-16-1 0 0,-27 8-31 0 0,1 2 0 0 0,0 2-1 0 0,1 2 1 0 0,75-15-1 0 0,-52 23 324 0 0,-28 2-82 0 0,-9 1-187 0 0,47-12 0 0 0,-47 8-116 0 0,-12 3 80 0 0,0 0 0 0 0,23-10 0 0 0,-20 6 21 0 0,28-8-1 0 0,-29 10-38 0 0,24-10-1 0 0,-19 6-25 0 0,0 1-1 0 0,25-5 0 0 0,-7 1-6 0 0,1 8-2062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4:51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47 6880 0 0,'0'0'2193'0'0,"1"1"-1677"0"0,2 1-354 0 0,-1-1 0 0 0,0 1 0 0 0,0-1 0 0 0,1 0 0 0 0,-1 0-1 0 0,1 0 1 0 0,-1 0 0 0 0,1 0 0 0 0,0 0 0 0 0,-1-1 0 0 0,5 1 0 0 0,33-1 1310 0 0,2 1-908 0 0,-34-1-407 0 0,1 0 0 0 0,16-1 1 0 0,4-1 151 0 0,-4 0-169 0 0,-19 2-104 0 0,0-1 0 0 0,1 1-1 0 0,-1 0 1 0 0,0 0 0 0 0,12 3 0 0 0,5 0 99 0 0,-18-2-101 0 0,1 0 1 0 0,-1-1 0 0 0,0 2 0 0 0,0-1 0 0 0,7 3 0 0 0,-8-2-10 0 0,1-1 0 0 0,0 0 0 0 0,0 0 1 0 0,0 0-1 0 0,0-1 0 0 0,5 1 0 0 0,7 0 20 0 0,10-2 139 0 0,-7-1-13 0 0,45-3-361 0 0,-37 4 607 0 0,-17 0-196 0 0,0 1-1 0 0,14 1 1 0 0,44 4 256 0 0,-34-4-143 0 0,-31-2-365 0 0,1 1-1 0 0,-1 0 1 0 0,1 0-1 0 0,-1 0 1 0 0,1 1 0 0 0,0-1-1 0 0,6 3 1 0 0,-1-2-99 0 0,-10-1 130 0 0,1 0 1 0 0,-1 0-1 0 0,1 0 0 0 0,-1 0 1 0 0,1 0-1 0 0,0 0 0 0 0,-1 0 1 0 0,1 0-1 0 0,-1 0 0 0 0,1 0 1 0 0,-1 0-1 0 0,1 0 1 0 0,-1 0-1 0 0,1 1 0 0 0,-1-1 1 0 0,0 0-1 0 0,1 0 0 0 0,-1 1 1 0 0,1-1-1 0 0,-1 0 0 0 0,1 1 1 0 0,-1-1-1 0 0,1 1 0 0 0,2 0 2 0 0,0 1 0 0 0,0-1 0 0 0,0 1 0 0 0,1-1 0 0 0,-1 0 0 0 0,1 0 0 0 0,-1 0 0 0 0,5 0 0 0 0,32 1 44 0 0,2-11 18 0 0,-24 8-64 0 0,0 0 0 0 0,-1-1 0 0 0,1-1 0 0 0,-1 0 0 0 0,0-2 0 0 0,0 0 0 0 0,18-8 0 0 0,-24 8 0 0 0,1 1 0 0 0,-1 0 0 0 0,1 1 0 0 0,-1 0 0 0 0,1 0 0 0 0,0 2 0 0 0,15-2 0 0 0,13 3 80 0 0,-11-3 43 0 0,-8-2-16 0 0,-16 5-102 0 0,-2 0-4 0 0,1 0-1 0 0,0-1 1 0 0,0 1-1 0 0,-1-1 1 0 0,1 0-1 0 0,-1 0 1 0 0,1 0-1 0 0,-1 0 0 0 0,1 0 1 0 0,5-4-1 0 0,1 2 0 0 0,-3 2-57 0 0,-5 1-242 0 0,0-1-106 0 0,6-3-17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58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929 21 8288 0 0,'-16'-5'216'0'0,"-1"2"-1"0"0,1 0 1 0 0,-1 0 0 0 0,-28 0 0 0 0,-3 0 1041 0 0,37 2-844 0 0,0 1 1 0 0,-17 3-1 0 0,8-2 20 0 0,0 2 30 0 0,0 1 0 0 0,0 0 0 0 0,-25 9 0 0 0,1 0 92 0 0,17-4-209 0 0,1 0 1 0 0,-37 19 0 0 0,-30 27 60 0 0,68-38-342 0 0,-22 15 71 0 0,2 3 0 0 0,-54 54 1 0 0,93-83-107 0 0,1 0 0 0 0,0 1-1 0 0,0 0 1 0 0,1 0 0 0 0,0 0 0 0 0,0 1 0 0 0,-4 11 0 0 0,-7 13 57 0 0,5-15-46 0 0,0 1 0 0 0,2 0 0 0 0,0 1 0 0 0,1 0-1 0 0,1 0 1 0 0,-6 29 0 0 0,9-28-21 0 0,1-10-2 0 0,1-1 0 0 0,0 1 1 0 0,0-1-1 0 0,1 1 0 0 0,0 0 0 0 0,0-1 0 0 0,4 16 0 0 0,0-7 2 0 0,-2-7 3 0 0,1 0 1 0 0,0 0 0 0 0,0 0-1 0 0,1-1 1 0 0,9 17-1 0 0,-8-19 1 0 0,-1 1 0 0 0,-1-1 0 0 0,5 16 0 0 0,-5-15 3 0 0,0-1-1 0 0,0 0 0 0 0,1 0 1 0 0,5 11-1 0 0,50 60 118 0 0,-49-66-122 0 0,0 0 0 0 0,0 0-1 0 0,2-1 1 0 0,-1-1-1 0 0,2 0 1 0 0,13 10-1 0 0,-4-6 37 0 0,0 0-1 0 0,49 21 0 0 0,-50-28-25 0 0,0-1 0 0 0,1-1 0 0 0,0-2 0 0 0,0 0 0 0 0,25 1 0 0 0,-34-4-9 0 0,-1-1 0 0 0,23-3 0 0 0,-8 0 28 0 0,-5 1-11 0 0,0-2 0 0 0,0-1 0 0 0,0 0 0 0 0,-1-2 0 0 0,33-14 0 0 0,-9-4 27 0 0,-34 21-63 0 0,6-2 37 0 0,33-17-1 0 0,-9 1 21 0 0,-22 13-20 0 0,-2 0 0 0 0,31-22 0 0 0,-34 20-10 0 0,-1 0 0 0 0,0-1 0 0 0,0-1 1 0 0,-1 0-1 0 0,13-19 0 0 0,6-6 78 0 0,-25 33-89 0 0,0-1 0 0 0,-1 0 0 0 0,0 0 0 0 0,0 0 1 0 0,-1-1-1 0 0,0 0 0 0 0,0 0 0 0 0,4-12 0 0 0,3-17 39 0 0,-5 20-24 0 0,-2 0 1 0 0,0-1 0 0 0,0 1 0 0 0,1-33 0 0 0,-4 31 6 0 0,5-28 0 0 0,-3 31-13 0 0,-2 1 0 0 0,1 0 0 0 0,-2-19 0 0 0,-6-114 155 0 0,4 112-107 0 0,-12-62 1 0 0,13 90-71 0 0,0 1 9 0 0,-1 0-1 0 0,0 1 1 0 0,0-1-1 0 0,0 0 1 0 0,-7-10-1 0 0,-5-14 16 0 0,12 23-152 0 0,0-1 0 0 0,-1 1 0 0 0,0 0 0 0 0,-1 0 0 0 0,-5-8 0 0 0,-15-15-5366 0 0,10 10-679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4:00.0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1608 6448 0 0,'1'-14'640'0'0,"9"-2"2421"0"0,-9 18-2733 0 0,15 12 719 0 0,-14-13-594 0 0,-1 0-331 0 0,0-1-1 0 0,1 0 1 0 0,-1 1 0 0 0,1-1-1 0 0,-1 1 1 0 0,0 0-1 0 0,0-1 1 0 0,1 1 0 0 0,-1 0-1 0 0,0 0 1 0 0,0 0 0 0 0,0-1-1 0 0,0 1 1 0 0,0 1 0 0 0,2 1-1 0 0,-1-1 204 0 0,15 11 214 0 0,1-1 0 0 0,0 0 0 0 0,1-1 1 0 0,35 15-1 0 0,-32-16-388 0 0,-11-4-43 0 0,-1 0-1 0 0,0 1 0 0 0,-1 0 0 0 0,13 13 0 0 0,6 4 37 0 0,-11-8-94 0 0,9 8-205 0 0,-21-21 131 0 0,1 0-2 0 0,-1 0 0 0 0,0 1 0 0 0,0 0 0 0 0,5 5-1 0 0,-3-2 319 0 0,0 0 0 0 0,13 8-1 0 0,11 10 577 0 0,87 84-703 0 0,-91-84-165 0 0,21 24 0 0 0,-34-34 0 0 0,18 15 0 0 0,0-1 0 0 0,82 68 0 0 0,-30-43 0 0 0,-67-43 2 0 0,30 16 1 0 0,4 1 56 0 0,-38-20-47 0 0,0-2-1 0 0,15 6 1 0 0,17 8 79 0 0,20 13-27 0 0,-14-8-54 0 0,-34-15-10 0 0,36 22 0 0 0,-37-24 63 0 0,31 13 0 0 0,-32-14-82 0 0,-6-4-60 0 0,-1-1 1 0 0,0 0-1 0 0,16 3 0 0 0,-21-5 80 0 0,0 1-1 0 0,0-1 0 0 0,1 0 0 0 0,-1 1 0 0 0,0-2 0 0 0,1 1 0 0 0,-1 0 0 0 0,0-1 1 0 0,0 1-1 0 0,1-1 0 0 0,-1 0 0 0 0,0 0 0 0 0,0 0 0 0 0,3-2 0 0 0,4-1 25 0 0,-9 4-3 0 0,0-1 1 0 0,0 1-1 0 0,0 0 0 0 0,0-1 0 0 0,0 1 1 0 0,0-1-1 0 0,0 0 0 0 0,0 1 0 0 0,0-1 1 0 0,0 0-1 0 0,1-1 0 0 0,4-2 55 0 0,67-35 559 0 0,-51 28-522 0 0,-17 9-91 0 0,0 0-1 0 0,0-1 0 0 0,0 0 1 0 0,-1 0-1 0 0,1 0 1 0 0,-1 0-1 0 0,0-1 1 0 0,4-4-1 0 0,-4 5-12 0 0,-1 0 0 0 0,1 0-1 0 0,0 0 1 0 0,0 1 0 0 0,0-1 0 0 0,6-2 0 0 0,-4 2 5 0 0,0 0 0 0 0,-1 0 0 0 0,10-7 0 0 0,13-14 91 0 0,-2 0-1 0 0,0-2 0 0 0,-2-1 1 0 0,25-34-1 0 0,-36 43-184 0 0,19-19-1 0 0,-21 24 71 0 0,1 0 0 0 0,-2-1 0 0 0,10-15 0 0 0,125-240 153 0 0,-66 119-72 0 0,-75 142-71 0 0,-1 1 0 0 0,0-1 1 0 0,4-11-1 0 0,-5 11 11 0 0,0 0 1 0 0,1 1-1 0 0,0-1 1 0 0,5-6-1 0 0,11-18 35 0 0,30-66-1 0 0,-34 62-33 0 0,13-40 26 0 0,-15 40-89 0 0,1 1 0 0 0,32-54 0 0 0,-28 53 103 0 0,-7 15 13 0 0,22-34-1 0 0,130-202-281 0 0,-103 157 226 0 0,38-83-10 0 0,-64 116 0 0 0,17-31 0 0 0,-5 30 111 0 0,34-56 116 0 0,-65 103-397 0 0,7-10 74 0 0,16-26 488 0 0,-17 28-222 0 0,-15 21-169 0 0,-1 1 1 0 0,1-1 0 0 0,3-9-1 0 0,3-7 11 0 0,-11 22 22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4:00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195 371 5064 0 0,'0'0'389'0'0,"-11"13"1168"0"0,10-12-1409 0 0,0 0-1 0 0,0-1 1 0 0,0 1-1 0 0,-1-1 1 0 0,1 1 0 0 0,0-1-1 0 0,-1 1 1 0 0,1-1-1 0 0,0 0 1 0 0,-1 1-1 0 0,1-1 1 0 0,-1 0-1 0 0,1 0 1 0 0,0 0-1 0 0,-1 0 1 0 0,1-1-1 0 0,0 1 1 0 0,-1 0-1 0 0,1 0 1 0 0,-1-1-1 0 0,0 0 1 0 0,-4-1 84 0 0,0 0 1 0 0,0 0 0 0 0,0-1-1 0 0,0 0 1 0 0,1 0-1 0 0,-1 0 1 0 0,1-1 0 0 0,0 0-1 0 0,0 0 1 0 0,0 0 0 0 0,0 0-1 0 0,1-1 1 0 0,0 0-1 0 0,0 0 1 0 0,0 0 0 0 0,-4-9-1 0 0,5 9 47 0 0,-1 1 0 0 0,1-1-1 0 0,-1 0 1 0 0,0 1 0 0 0,-4-5-1 0 0,4 6-175 0 0,0-1-1 0 0,0 0 1 0 0,1 0-1 0 0,0-1 1 0 0,-1 1-1 0 0,2 0 1 0 0,-4-6-1 0 0,5 6-76 0 0,-1 1 0 0 0,1-1 0 0 0,0 0 0 0 0,0 0 0 0 0,0 0 0 0 0,1 0 0 0 0,-1 0 0 0 0,1 0 0 0 0,0 0 0 0 0,0 0 0 0 0,1 0 0 0 0,-1 0 0 0 0,1 0 0 0 0,0 0 0 0 0,0 0 0 0 0,0 1 0 0 0,2-6 0 0 0,16-47 91 0 0,-17 54-111 0 0,-1 0 0 0 0,0 1 0 0 0,1-1 0 0 0,-1 0-1 0 0,1 1 1 0 0,0 0 0 0 0,-1-1 0 0 0,1 1 0 0 0,0 0-1 0 0,0 0 1 0 0,0 0 0 0 0,0 0 0 0 0,0 0-1 0 0,3 0 1 0 0,8-5 33 0 0,-6 0-32 0 0,1 1 0 0 0,0 0 0 0 0,1 1 0 0 0,-1 0 0 0 0,1 0 0 0 0,0 1 1 0 0,0 0-1 0 0,13-2 0 0 0,-16 4-9 0 0,1 0 0 0 0,0-1 0 0 0,0 0 0 0 0,-1 0 0 0 0,1-1 1 0 0,9-5-1 0 0,3-1 25 0 0,-12 6-32 0 0,1 0 0 0 0,-1 1 0 0 0,1-1 0 0 0,0 2 0 0 0,0-1 0 0 0,11 0-1 0 0,0-2 10 0 0,-9 4 0 0 0,-9 0 9 0 0,1 0 0 0 0,0 0 0 0 0,0 1 0 0 0,-1-1 0 0 0,1 1 0 0 0,-1-1 0 0 0,1 1 0 0 0,0 0 0 0 0,-1 0 0 0 0,1-1 0 0 0,-1 1 0 0 0,0 0 0 0 0,3 2 0 0 0,-3 2-12 0 0,0 1-1 0 0,-1-1 1 0 0,1 0 0 0 0,-1 7 0 0 0,-5 3-47 0 0,1-3 46 0 0,-3 6 82 0 0,0 0-1 0 0,-1-1 0 0 0,-1 0 0 0 0,-1-1 0 0 0,-14 20 0 0 0,9-14-15 0 0,-22 42 0 0 0,34-58-47 0 0,1 0 0 0 0,-1 0-1 0 0,-1-1 1 0 0,1 1 0 0 0,-1-1 0 0 0,0 0 0 0 0,0 0-1 0 0,0-1 1 0 0,-1 1 0 0 0,0-1 0 0 0,0 0-1 0 0,-9 6 1 0 0,4-6-600 0 0,10-17-393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4:01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217 175 7080 0 0,'0'0'644'0'0,"0"1"-478"0"0,15 26 911 0 0,-12-20-800 0 0,0 0-1 0 0,1-1 1 0 0,0 1 0 0 0,0-1 0 0 0,0 0-1 0 0,1 0 1 0 0,0 0 0 0 0,0-1 0 0 0,7 6-1 0 0,-10-9-212 0 0,0-1 1 0 0,0 0-1 0 0,0 1 0 0 0,0-1 0 0 0,0 0 0 0 0,0 0 0 0 0,0 0 0 0 0,1 0 0 0 0,-1-1 0 0 0,0 1 0 0 0,0 0 1 0 0,5-1-1 0 0,-5 0 809 0 0,-2-1-802 0 0,1 0 0 0 0,-1 0 0 0 0,0 0 0 0 0,1-1 0 0 0,-1 1-1 0 0,1 0 1 0 0,0 0 0 0 0,-1 0 0 0 0,2-2 0 0 0,5-9 267 0 0,-1-14 304 0 0,-3 16-468 0 0,-1 1 0 0 0,0-1-1 0 0,0 0 1 0 0,-1 1 0 0 0,0-1-1 0 0,-1 0 1 0 0,-2-16-1 0 0,0 7 50 0 0,2 15-192 0 0,0 1 0 0 0,0-1 0 0 0,-1 1 1 0 0,0 0-1 0 0,0 0 0 0 0,0-1 0 0 0,-2-3 0 0 0,0 0 20 0 0,-1 1-1 0 0,0 0 1 0 0,0 0-1 0 0,-1 1 0 0 0,0-1 1 0 0,0 1-1 0 0,0 0 1 0 0,-1 0-1 0 0,0 1 0 0 0,1 0 1 0 0,-2 0-1 0 0,1 0 1 0 0,0 1-1 0 0,-1-1 0 0 0,0 2 1 0 0,1-1-1 0 0,-1 1 1 0 0,0 0-1 0 0,-11-2 0 0 0,14 4-14 0 0,-1 0 0 0 0,1 0 0 0 0,0 0 0 0 0,-1 1 0 0 0,1 0 0 0 0,-1-1 0 0 0,1 1 0 0 0,0 1 0 0 0,0-1 0 0 0,-1 1 0 0 0,1 0 0 0 0,0 0 0 0 0,0 0 0 0 0,1 0 0 0 0,-1 0 0 0 0,-6 6 0 0 0,0 1 9 0 0,0 1 0 0 0,0 0 0 0 0,1 0 0 0 0,-8 13-1 0 0,11-14-27 0 0,0 0-1 0 0,2 1 0 0 0,-7 16 0 0 0,6-14-10 0 0,-11 19-1 0 0,11-22 51 0 0,1-1 0 0 0,0 1 0 0 0,0 0 0 0 0,1 0 0 0 0,0 1 0 0 0,-2 15 0 0 0,4-23-59 0 0,1 0-1 0 0,0 0 0 0 0,0 0 0 0 0,0 0 0 0 0,0 0 1 0 0,0 0-1 0 0,0 0 0 0 0,1 0 0 0 0,-1 0 0 0 0,1 0 1 0 0,-1-1-1 0 0,1 1 0 0 0,0 0 0 0 0,-1 0 0 0 0,1 0 1 0 0,0-1-1 0 0,0 1 0 0 0,0 0 0 0 0,1-1 0 0 0,0 2 1 0 0,0-1-82 0 0,-1-1 0 0 0,0-1 0 0 0,0 1 1 0 0,1 0-1 0 0,-1 0 0 0 0,1 0 0 0 0,-1-1 1 0 0,1 1-1 0 0,-1-1 0 0 0,1 1 0 0 0,-1-1 1 0 0,1 1-1 0 0,0-1 0 0 0,-1 0 0 0 0,1 0 1 0 0,-1 0-1 0 0,1 0 0 0 0,0 0 0 0 0,-1 0 1 0 0,1 0-1 0 0,-1-1 0 0 0,1 1 0 0 0,0-1 1 0 0,1 0-1 0 0,16-7-6076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4:02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2522 5528 0 0,'0'0'632'0'0,"-2"-1"-288"0"0,-1-2-162 0 0,0 1 0 0 0,0-1 0 0 0,0 0 0 0 0,0 0 0 0 0,1-1 1 0 0,-1 1-1 0 0,1 0 0 0 0,-3-6 0 0 0,3 5-69 0 0,0 1 5 0 0,0-1 1 0 0,1 1-1 0 0,0-1 1 0 0,0 0-1 0 0,0 0 0 0 0,0 0 1 0 0,0-6-1 0 0,-1-6 245 0 0,-4-11 263 0 0,3 17-323 0 0,0-1-1 0 0,1 0 1 0 0,1 1-1 0 0,-1-22 1 0 0,2 11 349 0 0,-4-37 0 0 0,-1-8 267 0 0,-11-208 1855 0 0,-10-224-765 0 0,44 269-1344 0 0,-4 106-386 0 0,-2 22-67 0 0,28-111 0 0 0,0 83-103 0 0,-12 43-74 0 0,38-96 29 0 0,-56 156-64 0 0,8-30 0 0 0,-16 49 0 0 0,1 0 0 0 0,0 0 0 0 0,0 0 0 0 0,1 0 0 0 0,7-10 0 0 0,6-12 11 0 0,-5 6 23 0 0,28-42-1 0 0,-33 56-26 0 0,1 1-1 0 0,0-1 0 0 0,0 1 0 0 0,0 0 1 0 0,1 1-1 0 0,0 0 0 0 0,12-7 0 0 0,-13 10-6 0 0,-3 1 0 0 0,0-1 0 0 0,1 1 0 0 0,-1 1 0 0 0,1-1 0 0 0,0 1 0 0 0,-1 0 0 0 0,1 0 0 0 0,0 1 0 0 0,0 0 0 0 0,0 0 0 0 0,1 0 0 0 0,-1 1 0 0 0,8 0 0 0 0,-6-1 2 0 0,-7 1 2 0 0,1-1 1 0 0,0 1-1 0 0,0 0 0 0 0,0 0 0 0 0,0 1 0 0 0,-1-1 0 0 0,1 0 0 0 0,0 0 1 0 0,0 1-1 0 0,0-1 0 0 0,-1 1 0 0 0,1 0 0 0 0,0-1 0 0 0,3 3 0 0 0,34 18 72 0 0,-34-19-56 0 0,0 1-1 0 0,0-1 1 0 0,-1 1-1 0 0,8 7 1 0 0,11 5 17 0 0,-17-11-21 0 0,1 0-1 0 0,-1 1 1 0 0,0-1-1 0 0,6 7 1 0 0,11 9 77 0 0,-16-15-44 0 0,0 1 1 0 0,-1 0 0 0 0,0 0 0 0 0,0 1 0 0 0,6 9-1 0 0,-8-9-4 0 0,0 1-1 0 0,-1 0 0 0 0,0 0 1 0 0,4 15-1 0 0,5 14 78 0 0,3 15 72 0 0,-3-8-12 0 0,-8-30-110 0 0,0-1-1 0 0,1 16 1 0 0,5 22 105 0 0,-2-18-3 0 0,8 59 0 0 0,-2-2-2 0 0,-4-15-44 0 0,-1-4-10 0 0,-8-68-118 0 0,3 16 34 0 0,-1-1 0 0 0,0 1 0 0 0,-2-1 0 0 0,0 21 0 0 0,-2-5 43 0 0,4 40 0 0 0,1 1 7 0 0,3 82 75 0 0,0-40-60 0 0,3-23 18 0 0,-1-1 1 0 0,-2-12 25 0 0,-1 20 47 0 0,4 45-23 0 0,-4-84-91 0 0,-4 10-11 0 0,-2-46-33 0 0,5 46 0 0 0,-1-28 64 0 0,-2-27 97 0 0,0 0 1 0 0,5 22-1 0 0,-5-34-224 0 0,-1 1 0 0 0,1 0-1 0 0,-1 0 1 0 0,0 1 0 0 0,-1-1 0 0 0,1 0-1 0 0,-1 0 1 0 0,-1 0 0 0 0,1 0 0 0 0,-2 8-1 0 0,4 1-398 0 0,1 1-351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4:03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1017 1840 0 0,'-25'-9'1057'0'0,"21"9"347"0"0,1-17 1903 0 0,1 9-2642 0 0,1 7-564 0 0,1-1 1 0 0,-1 1 0 0 0,1 0-1 0 0,0-1 1 0 0,0 1-1 0 0,-1 0 1 0 0,1-1 0 0 0,0 1-1 0 0,0 0 1 0 0,0-1-1 0 0,0 1 1 0 0,1 0 0 0 0,-1-1-1 0 0,0 1 1 0 0,1-1 0 0 0,-1 1-1 0 0,0 0 1 0 0,1 0-1 0 0,1-3 1 0 0,3-6 699 0 0,0-2 0 0 0,0 1 1 0 0,-1 0-1 0 0,4-18 0 0 0,-3 14-104 0 0,11-25 477 0 0,-12 30-922 0 0,0 1-1 0 0,0-1 0 0 0,-1 0 0 0 0,2-12 0 0 0,-2 11 33 0 0,0-1 0 0 0,10-21-1 0 0,-8 21-52 0 0,0-1-1 0 0,5-21 1 0 0,3-32 399 0 0,2 0 1 0 0,4 1 0 0 0,51-118-1 0 0,-49 143-574 0 0,-11 23-34 0 0,12-31-1 0 0,-17 35-3 0 0,1-1 0 0 0,13-21-1 0 0,-12 17-1 0 0,-7 15-11 0 0,1 1 0 0 0,0 0 0 0 0,-1-1 0 0 0,1 1-1 0 0,0 0 1 0 0,1 0 0 0 0,-1 0 0 0 0,0 0 0 0 0,3-3-1 0 0,-1 2-4 0 0,7-13 0 0 0,-9 15 5 0 0,0-1 0 0 0,-1 1 0 0 0,1 0 0 0 0,0 0 0 0 0,0 0 0 0 0,0 0 0 0 0,0 1 0 0 0,-1-1 0 0 0,1 0 0 0 0,1 0 0 0 0,-1 0-1 0 0,0 1 1 0 0,0-1 0 0 0,1 0 0 0 0,9-5-15 0 0,-9 4 10 0 0,0 1 0 0 0,0 0 0 0 0,1 1 0 0 0,-1-1 0 0 0,0 0 0 0 0,4 0 0 0 0,-3 1 0 0 0,-1-1 0 0 0,0 1 0 0 0,0-1 0 0 0,1 0 0 0 0,-1 1 0 0 0,0-1 0 0 0,0 0 0 0 0,0 0 0 0 0,4-3 0 0 0,-6 3 0 0 0,1 1 0 0 0,-1 0 0 0 0,0-1 0 0 0,1 1 0 0 0,-1 0 0 0 0,1 0 0 0 0,-1-1 0 0 0,1 1 0 0 0,-1 0 0 0 0,1 0 0 0 0,-1 0 0 0 0,1-1 0 0 0,-1 1 0 0 0,1 0 0 0 0,-1 0 0 0 0,1 0 0 0 0,0 0 0 0 0,-1 0 0 0 0,1 0 0 0 0,-1 0 0 0 0,1 0 0 0 0,-1 0 0 0 0,1 1 0 0 0,-1-1 0 0 0,1 0 0 0 0,-1 0 0 0 0,1 0 0 0 0,-1 0 0 0 0,1 1 0 0 0,-1-1 0 0 0,1 0 0 0 0,-1 1 0 0 0,1-1 0 0 0,-1 0 0 0 0,1 1 0 0 0,0 0 0 0 0,3 2-5 0 0,1-2 9 0 0,-1 1 0 0 0,0 0 1 0 0,-1 1-1 0 0,1-1 1 0 0,0 1-1 0 0,-1-1 0 0 0,1 1 1 0 0,-1 0-1 0 0,0 1 0 0 0,0-1 1 0 0,0 0-1 0 0,0 1 0 0 0,-1 0 1 0 0,1-1-1 0 0,2 8 0 0 0,-1-2-28 0 0,0-1 0 0 0,0 0 0 0 0,1 0 0 0 0,0 0 0 0 0,0 0-1 0 0,0-1 1 0 0,9 8 0 0 0,-11-11 76 0 0,1 0 0 0 0,-1 0 0 0 0,0 1 0 0 0,2 4 0 0 0,11 15 215 0 0,14 13 182 0 0,-3 0-1 0 0,27 47 1 0 0,-40-56-466 0 0,-1 1 0 0 0,12 39 1 0 0,-14-36 9 0 0,24 50 0 0 0,-29-69 24 0 0,-1-1 0 0 0,7 24-1 0 0,-8-22-9 0 0,12 25 0 0 0,-11-28-7 0 0,7 23 0 0 0,-2-4 0 0 0,-9-26 0 0 0,0 0 0 0 0,-1 0 0 0 0,1 0 0 0 0,-1 0 0 0 0,1 0 0 0 0,-1 0 0 0 0,-1 0 0 0 0,1 0 0 0 0,0 0 0 0 0,-2 5 0 0 0,1-4 0 0 0,0 1 0 0 0,1 0 0 0 0,0 0 0 0 0,0 0 0 0 0,1 7 0 0 0,-1-11 119 0 0,1-1-177 0 0,-1 0 0 0 0,0 0 0 0 0,0-1 0 0 0,0 1-1 0 0,0 0 1 0 0,0 0 0 0 0,0 0 0 0 0,0-1 0 0 0,0 1 0 0 0,0 0 0 0 0,-1 0-1 0 0,1 0 1 0 0,0-1 0 0 0,0 1 0 0 0,-1 0 0 0 0,1 0 0 0 0,0-1 0 0 0,-1 1-1 0 0,0 1 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4:04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398 25 5984 0 0,'-16'0'412'0'0,"8"1"330"0"0,0-1 0 0 0,-1 0 0 0 0,1 0 0 0 0,0-1 0 0 0,-15-4 0 0 0,-2 0 1300 0 0,21 5-1594 0 0,-1-1 0 0 0,1 0 0 0 0,-1 0-1 0 0,-7-3 1 0 0,8 3-261 0 0,1 0-1 0 0,0 0 1 0 0,-1 1 0 0 0,1-1 0 0 0,0 1 0 0 0,-1 0-1 0 0,1 0 1 0 0,-1 0 0 0 0,1 0 0 0 0,0 1-1 0 0,-1-1 1 0 0,1 1 0 0 0,-5 1 0 0 0,3 0-18 0 0,0-1 0 0 0,1 1 0 0 0,-1 0 0 0 0,1 0 0 0 0,-1 1 1 0 0,1-1-1 0 0,0 1 0 0 0,-6 5 0 0 0,-41 38 842 0 0,45-42-943 0 0,1 1 1 0 0,0 1 0 0 0,-5 6-1 0 0,-7 7 70 0 0,6-8-77 0 0,8-9-43 0 0,0 1-1 0 0,0-1 0 0 0,1 1 1 0 0,-1-1-1 0 0,1 1 0 0 0,-1 0 1 0 0,1 0-1 0 0,0 0 0 0 0,0 1 0 0 0,1-1 1 0 0,-1 0-1 0 0,-1 6 0 0 0,-8 20 104 0 0,9-25-98 0 0,0 0 0 0 0,0 0 0 0 0,1 1 0 0 0,0-1 0 0 0,-1 0 0 0 0,1 1 0 0 0,1-1 0 0 0,-1 7 0 0 0,-2 21 57 0 0,2-28-70 0 0,1 1 0 0 0,-1-1-1 0 0,1 1 1 0 0,-1 0 0 0 0,2-1-1 0 0,-1 1 1 0 0,0 0-1 0 0,1-1 1 0 0,0 1 0 0 0,0-1-1 0 0,0 1 1 0 0,4 8 0 0 0,-1 4 33 0 0,-4-16-40 0 0,0 0-1 0 0,0 0 1 0 0,0 0 0 0 0,0 1 0 0 0,0-1 0 0 0,1 0-1 0 0,-1 0 1 0 0,0 0 0 0 0,1 0 0 0 0,-1 0 0 0 0,1 0-1 0 0,-1 0 1 0 0,1 0 0 0 0,-1 0 0 0 0,1 0 0 0 0,1 1-1 0 0,2 0-1 0 0,-3-2-2 0 0,0 0 0 0 0,0 0 0 0 0,-1 0 1 0 0,1 1-1 0 0,0-1 0 0 0,-1 0 1 0 0,1 0-1 0 0,0 1 0 0 0,-1-1 0 0 0,1 1 1 0 0,0-1-1 0 0,-1 1 0 0 0,1-1 1 0 0,-1 1-1 0 0,1-1 0 0 0,-1 1 0 0 0,1-1 1 0 0,0 1-1 0 0,1 0 17 0 0,0 0-1 0 0,1 0 1 0 0,-1 0 0 0 0,0 0-1 0 0,1-1 1 0 0,-1 0 0 0 0,1 1-1 0 0,-1-1 1 0 0,1 0 0 0 0,-1 0-1 0 0,0 0 1 0 0,5-1 0 0 0,-2 1 21 0 0,-5 0-32 0 0,1-1 0 0 0,-1 1 0 0 0,0 0 0 0 0,1 0 0 0 0,-1 0 0 0 0,0 0 0 0 0,1-1 0 0 0,-1 1 0 0 0,1 0 0 0 0,-1 0-1 0 0,0-1 1 0 0,1 1 0 0 0,-1 0 0 0 0,0-1 0 0 0,0 1 0 0 0,1 0 0 0 0,-1-1 0 0 0,0 1 0 0 0,0-1 0 0 0,0 1 0 0 0,1 0 0 0 0,-1-1 0 0 0,1-1 13 0 0,23-31 20 0 0,-14 18-243 0 0,21-23 0 0 0,-22 29 301 0 0,-1 0-1 0 0,0-1 0 0 0,-1 0 1 0 0,0 0-1 0 0,7-13 0 0 0,27-40 483 0 0,-8 14-108 0 0,-19 29-1302 0 0,27-31-1 0 0,-13 19-2238 0 0,-10 11-3808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4:04.6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4608 0 0,'2'0'280'0'0,"1"0"-1"0"0,0 1 1 0 0,-1-1 0 0 0,1 1-1 0 0,-1 0 1 0 0,1-1 0 0 0,-1 1-1 0 0,1 1 1 0 0,-1-1 0 0 0,0 0 0 0 0,4 3-1 0 0,24 21 4341 0 0,-17-13-3826 0 0,6 4 53 0 0,25 16 0 0 0,-42-31-821 0 0,0 1 0 0 0,-1-1 0 0 0,1 1 0 0 0,0-1 1 0 0,-1 1-1 0 0,0 0 0 0 0,3 2 0 0 0,-3-2 10 0 0,1 0 0 0 0,-1 0 0 0 0,1 0-1 0 0,0 0 1 0 0,-1 0 0 0 0,1 0 0 0 0,4 2 0 0 0,25 12 214 0 0,-19-10-95 0 0,21 13 0 0 0,-26-14-89 0 0,1 0 0 0 0,-1 0 1 0 0,14 4-1 0 0,-5-1 22 0 0,-15-8-78 0 0,0 1 0 0 0,0-1 0 0 0,0 0 0 0 0,0 1 0 0 0,-1-1 0 0 0,1 1-1 0 0,0 0 1 0 0,0-1 0 0 0,-1 1 0 0 0,1 0 0 0 0,0-1 0 0 0,-1 1 0 0 0,1 0 0 0 0,-1 0 0 0 0,1-1 0 0 0,-1 1 0 0 0,1 0 0 0 0,-1 0 0 0 0,0 0 0 0 0,1 0 0 0 0,-1 0 0 0 0,0-1 0 0 0,1 3 0 0 0,-1-1 2 0 0,0-1 1 0 0,0 0 0 0 0,1 0 0 0 0,-1 0 0 0 0,0 1-1 0 0,1-1 1 0 0,-1 0 0 0 0,1 0 0 0 0,0 0 0 0 0,-1 0 0 0 0,1 0-1 0 0,1 2 1 0 0,9 7 91 0 0,-9-8-49 0 0,1 0 0 0 0,-1 0 0 0 0,0 0 0 0 0,0 1 0 0 0,0-1 0 0 0,2 4 0 0 0,3 3 85 0 0,-7-9-126 0 0,1 1 0 0 0,0 0 0 0 0,0-1 0 0 0,-1 1 0 0 0,1 0 1 0 0,0 0-1 0 0,-1 0 0 0 0,1 0 0 0 0,-1 0 0 0 0,1-1 0 0 0,-1 1 1 0 0,1 0-1 0 0,-1 0 0 0 0,0 0 0 0 0,1 0 0 0 0,-1 0 0 0 0,0 0 0 0 0,0 0 1 0 0,0 0-1 0 0,0 1 0 0 0,0-1 0 0 0,0 0 0 0 0,0 0 0 0 0,0 0 0 0 0,0 0 1 0 0,0 0-1 0 0,-1 0 0 0 0,1 0 0 0 0,0 0 0 0 0,-1 0 0 0 0,0 1 0 0 0,-3 7 137 0 0,3-8-117 0 0,1 1 0 0 0,0-1 1 0 0,-1 0-1 0 0,1 0 0 0 0,-1 0 1 0 0,1 0-1 0 0,-1 0 0 0 0,0 0 0 0 0,0 0 1 0 0,1 0-1 0 0,-1 0 0 0 0,0 0 0 0 0,0 0 1 0 0,0-1-1 0 0,0 1 0 0 0,0 0 0 0 0,0-1 1 0 0,-2 2-1 0 0,-3-1 99 0 0,-5 4 227 0 0,10-5-119 0 0,0 0-1 0 0,-47-25 784 0 0,39 19-989 0 0,1 0 0 0 0,-1 0-1 0 0,1 0 1 0 0,0-1 0 0 0,1 0-1 0 0,0-1 1 0 0,0 1 0 0 0,0-1-1 0 0,1-1 1 0 0,1 1 0 0 0,-10-18-1 0 0,-8-14-292 0 0,17 31-509 0 0,0-1 0 0 0,-7-17-1 0 0,6 1-672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4:05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10592 0 0,'0'0'3280'0'0,"-8"0"-2424"0"0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4:05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 5984 0 0,'-5'0'7560'0'0,"5"-6"-7640"0"0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4:53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56 2304 0 0,'5'-24'6204'0'0,"-4"26"-5730"0"0,3 26 766 0 0,-4-25-862 0 0,2-1-8 0 0,13 34 652 0 0,-12-32-698 0 0,22 17 424 0 0,-20-17-607 0 0,-1 0 1 0 0,1 0-1 0 0,0 0 0 0 0,1 0 0 0 0,7 4 1 0 0,66 25 1242 0 0,-53-22-906 0 0,-20-8-383 0 0,0 0-1 0 0,0 0 1 0 0,0-1 0 0 0,10 2 0 0 0,-4-1 26 0 0,19 1 190 0 0,-16-2-174 0 0,-13-1-121 0 0,-1-1 1 0 0,1 0 0 0 0,-1 1 0 0 0,1-1-1 0 0,0 0 1 0 0,-1 0 0 0 0,1 0 0 0 0,3 0-1 0 0,31-8 362 0 0,15-1-356 0 0,-46 8-2 0 0,1-1-1 0 0,-1 1 0 0 0,0-1 0 0 0,10-5 0 0 0,3-1 75 0 0,-17 8-93 0 0,-1 0 1 0 0,1 0-1 0 0,0 0 1 0 0,-1-1-1 0 0,1 1 1 0 0,-1 0-1 0 0,1 0 1 0 0,-1-1-1 0 0,1 1 1 0 0,0 0-1 0 0,-1-1 1 0 0,1 1-1 0 0,-1-1 1 0 0,0 1-1 0 0,1-1 1 0 0,-1 1-1 0 0,1-1 1 0 0,-1 1-1 0 0,0-1 1 0 0,1 1-1 0 0,-1-1 1 0 0,0 0-1 0 0,1 1 1 0 0,-1-1-1 0 0,0 1 1 0 0,0-1-1 0 0,0 0 1 0 0,0 1-1 0 0,0-1 1 0 0,1 0-1 0 0,-1 1 0 0 0,0-1 1 0 0,0 1-1 0 0,-1-1 1 0 0,1 0-1 0 0,0 1 1 0 0,0-1-1 0 0,0 0 1 0 0,0 1-1 0 0,0-1 1 0 0,-1 1-1 0 0,1-1 1 0 0,0 0-1 0 0,-1 1 1 0 0,1-1-1 0 0,0 1 1 0 0,-1-1-1 0 0,1 1 1 0 0,-1-1-1 0 0,0 0 1 0 0,-1-4-4 0 0,17-12 14 0 0,-14 16-10 0 0,-1 1 0 0 0,0 0-1 0 0,0 0 1 0 0,0 0 0 0 0,0 0-1 0 0,0 0 1 0 0,0-1-1 0 0,0 1 1 0 0,0 0 0 0 0,0 0-1 0 0,0 0 1 0 0,0 0 0 0 0,1 0-1 0 0,-1 0 1 0 0,0 0-1 0 0,0-1 1 0 0,0 1 0 0 0,0 0-1 0 0,0 0 1 0 0,1 0-1 0 0,-1 0 1 0 0,0 0 0 0 0,0 0-1 0 0,0 0 1 0 0,0 0 0 0 0,0 0-1 0 0,1 0 1 0 0,-1 0-1 0 0,0 0 1 0 0,0 0 0 0 0,0 0-1 0 0,0 0 1 0 0,1 0 0 0 0,-1 0-1 0 0,0 0 1 0 0,0 0-1 0 0,0 0 1 0 0,1 0-1 0 0,-1 0 0 0 0,0 0 0 0 0,1 0 1 0 0,-1 0-1 0 0,0 0 0 0 0,1 0 0 0 0,-1 0 0 0 0,0 0 0 0 0,1 0 0 0 0,-1 0 1 0 0,0 0-1 0 0,1 0 0 0 0,-1 0 0 0 0,0 0 0 0 0,0-1 0 0 0,1 1 0 0 0,-1 0 1 0 0,0 0-1 0 0,1 0 0 0 0,-1-1 0 0 0,0 1 0 0 0,0 0 0 0 0,0 0 0 0 0,1 0 1 0 0,-1-1-1 0 0,0 1 0 0 0,0 0 0 0 0,0-1 0 0 0,1 1 0 0 0,-1 0 0 0 0,0 0 1 0 0,0-1-1 0 0,0 1 0 0 0,0 0 0 0 0,0-1 0 0 0,1 0-104 0 0,-2 0 32 0 0,1-1 108 0 0,-1 1-1 0 0,1-1 1 0 0,-1 0 0 0 0,1 1-1 0 0,0-1 1 0 0,0 1 0 0 0,0-1-1 0 0,0 0 1 0 0,0 1 0 0 0,0-3-1 0 0,0 4-33 0 0,0-1-1 0 0,0 1 1 0 0,0-1-1 0 0,1 1 1 0 0,-1 0-1 0 0,0-1 0 0 0,0 1 1 0 0,0 0-1 0 0,0-1 1 0 0,0 1-1 0 0,0 0 1 0 0,0-1-1 0 0,0 1 0 0 0,0 0 1 0 0,-1-1-1 0 0,1 1 1 0 0,0-1-1 0 0,0 1 0 0 0,0 0 1 0 0,0-1-1 0 0,0 1 1 0 0,-1 0-1 0 0,1 0 1 0 0,0-1-1 0 0,0 1 0 0 0,0 0 1 0 0,-1-1-1 0 0,-7-8 5 0 0,-2 13 100 0 0,3-2-137 0 0,0-1 0 0 0,0 1-1 0 0,0-1 1 0 0,0 0 0 0 0,-8 0 0 0 0,-24 3-432 0 0,20 0 683 0 0,1 0-1 0 0,-1-1 1 0 0,-22 0 0 0 0,37-3-217 0 0,-1 1 1 0 0,1-1-1 0 0,0 1 1 0 0,-7 2-1 0 0,7-2 7 0 0,-1 0-1 0 0,1 0 1 0 0,0 0-1 0 0,-8 0 0 0 0,9-1-9 0 0,0 0 0 0 0,0 1 0 0 0,0-1 0 0 0,0 1 0 0 0,-1-1-1 0 0,-4 3 1 0 0,-1 0 19 0 0,0-1-1 0 0,-14 3 0 0 0,12-4-19 0 0,8 0 0 0 0,1-1 0 0 0,-1 0 0 0 0,0 0 0 0 0,0-1 0 0 0,1 1 0 0 0,-1 0 0 0 0,-3-2 0 0 0,3 1 0 0 0,-5-4 0 0 0,6 4 0 0 0,1-1 0 0 0,-1 1 0 0 0,0-1 0 0 0,1 1 0 0 0,-1 0 0 0 0,0-1 0 0 0,0 1 0 0 0,-3-1 0 0 0,4 2 0 0 0,-1-1 0 0 0,1 0 0 0 0,0 1 0 0 0,0-1 0 0 0,0 0 0 0 0,0 0 0 0 0,0 0 0 0 0,0 1 0 0 0,0-1 0 0 0,0 0 0 0 0,0 0 0 0 0,0 0 0 0 0,1-1 0 0 0,-1 1 0 0 0,0 0 0 0 0,1 0 0 0 0,-1 0 0 0 0,1 0 0 0 0,-1-1 0 0 0,0-1 0 0 0,1-2-12 0 0,8 3-48 0 0,-3 0 11 0 0,0 1-1 0 0,-1 0 0 0 0,1 0 0 0 0,0 0 1 0 0,0 0-1 0 0,-1 1 0 0 0,1 0 0 0 0,0 0 1 0 0,0 0-1 0 0,0 1 0 0 0,-1-1 1 0 0,9 3-1 0 0,26 1 151 0 0,-11-6-556 0 0,-21 3 455 0 0,31 0 0 0 0,-28-1 1359 0 0,-11-1-1353 0 0,1 0 0 0 0,0 0 1 0 0,0 0-1 0 0,-1 0 0 0 0,1 0 0 0 0,-1 0 0 0 0,1 0 0 0 0,-1 0 0 0 0,1 0 1 0 0,-1 0-1 0 0,0 1 0 0 0,1-1 0 0 0,-1 0 0 0 0,0 0 0 0 0,0 1 0 0 0,0-1 1 0 0,1 0-1 0 0,-1 1 0 0 0,0-1 0 0 0,0 0 0 0 0,-1 1 0 0 0,-22-10 42 0 0,20 9-39 0 0,3 1-9 0 0,0 0 1 0 0,0 0 0 0 0,1 0-1 0 0,-1-1 1 0 0,0 1 0 0 0,0 0 0 0 0,1 0-1 0 0,-1-1 1 0 0,0 1 0 0 0,1 0 0 0 0,-1-1-1 0 0,0 1 1 0 0,1-1 0 0 0,-1 1 0 0 0,1-1-1 0 0,-1 1 1 0 0,0-1 0 0 0,0 0-1 0 0,-8-5 48 0 0,2 5-35 0 0,-3-1-14 0 0,4-1 1 0 0,-3 5 0 0 0,5-5-10 0 0,4 2-44 0 0,2 1-127 0 0,12 0 170 0 0,17 0 11 0 0,35 0 0 0 0,-53-2 0 0 0,-11 2 0 0 0,0-1 0 0 0,1 1 0 0 0,-1-1 0 0 0,0 1 0 0 0,1 0 0 0 0,-1 0 0 0 0,0 0 0 0 0,1 0 0 0 0,-1 0 0 0 0,3 1 0 0 0,19 6-4 0 0,-20-6 18 0 0,0 0 0 0 0,0 0 1 0 0,0 0-1 0 0,0 0 0 0 0,0 0 1 0 0,0-1-1 0 0,0 0 0 0 0,0 0 1 0 0,6 0-1 0 0,2-1 41 0 0,1 2 82 0 0,-10-1-119 0 0,0 0-1 0 0,-1 1 1 0 0,1-1 0 0 0,0 0 0 0 0,0-1 0 0 0,-1 1-1 0 0,1 0 1 0 0,0-1 0 0 0,-1 0 0 0 0,1 1 0 0 0,0-1-1 0 0,-1 0 1 0 0,1-1 0 0 0,-1 1 0 0 0,0 0 0 0 0,1-1-1 0 0,2-2 1 0 0,-1 2 6 0 0,-2 1 19 0 0,13-10-11 0 0,-14 11-34 0 0,-1-1 0 0 0,0 1 0 0 0,0 0 0 0 0,1 0 0 0 0,-1 0 0 0 0,1-1 0 0 0,-1 1 0 0 0,0 0 0 0 0,1 0 1 0 0,-1 0-1 0 0,0 0 0 0 0,1-1 0 0 0,-1 1 0 0 0,1 0 0 0 0,-1 0 0 0 0,0 0 0 0 0,1 0 0 0 0,-1 0 0 0 0,1 0 0 0 0,-1 0 0 0 0,1 1 0 0 0,0-1-6 0 0,1 0-9 0 0,-1 0-1 0 0,0-1 1 0 0,0 1 0 0 0,1 0-1 0 0,-1 0 1 0 0,0-1 0 0 0,0 1-1 0 0,1 0 1 0 0,-1-1 0 0 0,0 1-1 0 0,0-1 1 0 0,0 0 0 0 0,1 0-1 0 0,0 0-312 0 0,6-3-1646 0 0,-3 1 1181 0 0,1 0 1 0 0,8-7-1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4:06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83 2760 0 0,'0'0'125'0'0,"-1"1"29"0"0,1-1-1 0 0,0 1 0 0 0,-1-1 0 0 0,1 0 1 0 0,0 1-1 0 0,0-1 0 0 0,0 1 0 0 0,0-1 1 0 0,-1 0-1 0 0,1 1 0 0 0,0-1 0 0 0,0 1 1 0 0,0-1-1 0 0,0 1 0 0 0,0-1 0 0 0,0 1 1 0 0,0-1-1 0 0,0 0 0 0 0,0 1 1 0 0,1 0-1 0 0,21 13 3448 0 0,-7-4-2092 0 0,24 11 0 0 0,-34-19-1408 0 0,0 0 0 0 0,0 0 0 0 0,1 0 0 0 0,-1-1 0 0 0,0 0 0 0 0,1 0 0 0 0,-1 0 0 0 0,0-1 0 0 0,9 0 0 0 0,-3-1 67 0 0,-1 0 1 0 0,1-1-1 0 0,0 0 1 0 0,17-7-1 0 0,-23 7-134 0 0,-1 0 0 0 0,1 0 0 0 0,-1-1 0 0 0,1 1 0 0 0,-1-1 0 0 0,0 0 0 0 0,0 0 0 0 0,0-1-1 0 0,0 1 1 0 0,-1-1 0 0 0,7-8 0 0 0,-8 9-13 0 0,1-1-1 0 0,0 0 0 0 0,0 1 0 0 0,0-1 1 0 0,0 1-1 0 0,0 0 0 0 0,1 0 1 0 0,5-3-1 0 0,-6 4-53 0 0,1-1 0 0 0,-1 0 0 0 0,1 0 0 0 0,-1 0 0 0 0,0-1 0 0 0,0 1 0 0 0,3-5 0 0 0,3-8-3843 0 0,-1 3-845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4:07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 4144 0 0,'-20'24'319'0'0,"16"-19"1803"0"0,4-5-2050 0 0,0-1-1 0 0,0 1 1 0 0,1 0-1 0 0,-1 0 1 0 0,0 0 0 0 0,1-1-1 0 0,-1 1 1 0 0,0 0-1 0 0,0 0 1 0 0,1 0-1 0 0,-1 0 1 0 0,0 0-1 0 0,1-1 1 0 0,-1 1 0 0 0,0 0-1 0 0,1 0 1 0 0,-1 0-1 0 0,0 0 1 0 0,1 0-1 0 0,-1 0 1 0 0,0 0 0 0 0,0 0-1 0 0,1 0 1 0 0,-1 0-1 0 0,0 0 1 0 0,1 0-1 0 0,-1 1 1 0 0,0-1 0 0 0,1 0-1 0 0,-1 0 1 0 0,9 9 726 0 0,-8-6-692 0 0,1 0 0 0 0,-1 0 0 0 0,0 0 0 0 0,0 0 0 0 0,0 1 0 0 0,1 3 0 0 0,1 24 632 0 0,11 178 2026 0 0,-10-153-2148 0 0,-2-36-239 0 0,-1 33 1 0 0,-6 5 76 0 0,2-24-141 0 0,1 1 0 0 0,4 53 0 0 0,0-8-70 0 0,-1-19-33 0 0,-3-34-84 0 0,2-23-122 0 0,-1-1 1 0 0,1 1 0 0 0,0 0-1 0 0,0-1 1 0 0,0 1-1 0 0,0 0 1 0 0,1 0 0 0 0,1 4-1 0 0,-2-6-187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4:07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48 191 9216 0 0,'-23'0'421'0'0,"18"0"-12"0"0,-1 0-247 0 0,-3 0 318 0 0,4 0 1269 0 0,13-4-530 0 0,22-11-39 0 0,-6 1-848 0 0,15-6-76 0 0,-26 12-153 0 0,24-9 0 0 0,31-10-188 0 0,-29 11 183 0 0,1 1 0 0 0,46-9 1 0 0,-43 13 96 0 0,4 0-664 0 0,-16 6-3697 0 0,-12 2-730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4:08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0 202 9008 0 0,'0'0'816'0'0,"1"-1"-646"0"0,24-8 169 0 0,103-47 361 0 0,-95 38-794 0 0,0-2 0 0 0,48-36-1 0 0,-52 32-129 0 0,-5 6-6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4:08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11 127 5528 0 0,'-5'60'1475'0'0,"0"1"1906"0"0,5-38-2606 0 0,1 0 1 0 0,1-1-1 0 0,0 1 0 0 0,7 22 1 0 0,9 29 625 0 0,-16-61-934 0 0,-4-17 254 0 0,-2-21-276 0 0,3-1-343 0 0,0 15-66 0 0,1 1 1 0 0,0-1 0 0 0,3-18-1 0 0,-2 6-83 0 0,-1 19 41 0 0,0 0-1 0 0,0 0 1 0 0,0 0-1 0 0,2-7 0 0 0,-2 10 7 0 0,0 0 0 0 0,0 0 0 0 0,0 0 0 0 0,0-1 0 0 0,0 1 0 0 0,0 0 0 0 0,0 0 0 0 0,0 0 0 0 0,0 0 0 0 0,-1-1 0 0 0,0 0 0 0 0,1 1 0 0 0,-1-1 0 0 0,1 1 0 0 0,0 0 0 0 0,-1-1 0 0 0,1 1 0 0 0,0-1 0 0 0,0 1 0 0 0,0 0 0 0 0,0-1 0 0 0,0 1 0 0 0,1-3 0 0 0,8-42 37 0 0,-5 24-55 0 0,12-36-1 0 0,-12 47-128 0 0,1 0-1 0 0,0 0 1 0 0,1 1-1 0 0,0 0 0 0 0,0 0 1 0 0,2 1-1 0 0,-1 0 1 0 0,1 0-1 0 0,0 0 0 0 0,0 1 1 0 0,1 0-1 0 0,1 1 0 0 0,15-10 1 0 0,-15 11-3697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4:08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6 920 0 0,'-5'17'9129'0'0,"5"-9"-8076"0"0,10 196 2901 0 0,-4-147-3022 0 0,3 1-1 0 0,3-2 1 0 0,22 67 0 0 0,-32-118-876 0 0,0 0-1 0 0,0 0 1 0 0,0 0-1 0 0,1 0 1 0 0,0 0-1 0 0,0-1 1 0 0,0 1-1 0 0,6 5 1 0 0,-7-7-81 0 0,1-1 1 0 0,0 1 0 0 0,0-1 0 0 0,0 0-1 0 0,0 0 1 0 0,1 0 0 0 0,-1-1 0 0 0,0 1 0 0 0,1-1-1 0 0,-1 0 1 0 0,1 0 0 0 0,0 0 0 0 0,4 1-1 0 0,-6-3 34 0 0,1 1 0 0 0,0 0 1 0 0,-1 0-1 0 0,1-1 0 0 0,-1 1 0 0 0,1-1 0 0 0,-1 0 0 0 0,1 0 0 0 0,-1 0 0 0 0,1 0 0 0 0,-1-1 0 0 0,0 1 0 0 0,1 0 0 0 0,-1-1 0 0 0,0 0 0 0 0,0 1 0 0 0,0-1 0 0 0,0 0 0 0 0,1-2 0 0 0,2-2 23 0 0,0 1-1 0 0,-1-1 1 0 0,0 0 0 0 0,0 0-1 0 0,5-11 1 0 0,0-5 27 0 0,10-39-1 0 0,-11 35-52 0 0,-5 17 46 0 0,-1 0 0 0 0,0 1-1 0 0,0-1 1 0 0,0-18-1 0 0,-1 11-87 0 0,5-28-1 0 0,-3 27 150 0 0,1-29 1 0 0,1-25 396 0 0,-5-95-543 0 0,0 165-232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4:09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10 159 10104 0 0,'0'0'1096'0'0,"-10"3"992"0"0,20-6-2088 0 0</inkml:trace>
  <inkml:trace contextRef="#ctx0" brushRef="#br0" timeOffset="1">224 0 3680 0 0,'0'0'3296'0'0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4:09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0 8264 0 0,'-2'7'81'0'0,"-1"-1"1"0"0,1 1-1 0 0,1-1 1 0 0,0 1-1 0 0,0 0 0 0 0,0-1 1 0 0,0 1-1 0 0,1 0 1 0 0,0 0-1 0 0,2 11 1 0 0,1 13 677 0 0,-3 39 0 0 0,2 27 927 0 0,22 182 1470 0 0,-12-142-1981 0 0,8 65 387 0 0,-17-175-1341 0 0,-2 34 1 0 0,-1-35-41 0 0,4 35 1 0 0,-3-53-166 0 0,-1 0 0 0 0,-1 0 0 0 0,1-1 0 0 0,-4 15 0 0 0,1-15 2 0 0,3-5 163 0 0,-1-3-106 0 0,0 0-73 0 0,0 1 0 0 0,0-1 0 0 0,0 0-1 0 0,0 0 1 0 0,1 0 0 0 0,-1 0 0 0 0,0 0 0 0 0,1 0 0 0 0,-1 0 0 0 0,1 0 0 0 0,-1 0 0 0 0,1 0 0 0 0,-1 0 0 0 0,1 0 0 0 0,0 0 0 0 0,-1-1 0 0 0,1 1 0 0 0,0 0-1 0 0,0 0 1 0 0,0 0 0 0 0,0 0 0 0 0,0-1 0 0 0,0 1 0 0 0,1-2 0 0 0,-1-4 36 0 0,-2-7-40 0 0,0 0-1 0 0,1-1 0 0 0,1 1 0 0 0,0 0 0 0 0,1 0 0 0 0,4-18 0 0 0,1-6 118 0 0,-6 30-107 0 0,1 1 0 0 0,0-1 0 0 0,1 1-1 0 0,0-1 1 0 0,0 1 0 0 0,1-1 0 0 0,3-7 0 0 0,10-10-147 0 0,-8 13 126 0 0,-1 1 1 0 0,0-1-1 0 0,6-18 0 0 0,-7-4-32 0 0,-5 28 26 0 0,0 1 0 0 0,0-1 1 0 0,0 0-1 0 0,3-7 1 0 0,1 2 25 0 0,1 1 1 0 0,1 0-1 0 0,12-17 1 0 0,-9 15 12 0 0,-8 9-20 0 0,1 0 0 0 0,-1 0 0 0 0,1 1 0 0 0,0 0 0 0 0,-1-1 0 0 0,6-2 0 0 0,-8 5-3 0 0,0 0-1 0 0,0-1 0 0 0,1 1 0 0 0,-1 0 0 0 0,0 0 1 0 0,1-1-1 0 0,-1 1 0 0 0,0 0 0 0 0,1 0 0 0 0,-1 0 0 0 0,1 0 1 0 0,-1-1-1 0 0,0 1 0 0 0,1 0 0 0 0,-1 0 0 0 0,1 0 1 0 0,-1 0-1 0 0,0 0 0 0 0,1 0 0 0 0,-1 0 0 0 0,1 0 0 0 0,-1 0 1 0 0,1 0-1 0 0,-1 0 0 0 0,0 0 0 0 0,1 0 0 0 0,-1 1 1 0 0,1-1-1 0 0,-1 0 0 0 0,0 0 0 0 0,1 0 0 0 0,-1 1 0 0 0,0-1-4 0 0,3 0-10 0 0,0 1 0 0 0,0-1 0 0 0,0 1 1 0 0,0 0-1 0 0,0 0 0 0 0,0 0 0 0 0,0 1 1 0 0,-1-1-1 0 0,1 1 0 0 0,-1-1 0 0 0,1 1 0 0 0,-1 0 1 0 0,1 0-1 0 0,-1 0 0 0 0,0 0 0 0 0,0 0 1 0 0,0 0-1 0 0,0 1 0 0 0,0-1 0 0 0,-1 1 0 0 0,3 5 1 0 0,1 0 0 0 0,-1 1 0 0 0,0 1 0 0 0,0-1 0 0 0,-1 0 1 0 0,3 14-1 0 0,31 217 363 0 0,-35-219-302 0 0,1 31 0 0 0,-3-33-18 0 0,1 0 0 0 0,4 22 0 0 0,-4-35 1 0 0,19 76-1737 0 0,-14-64 723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4:10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327 205 7944 0 0,'-1'-1'364'0'0,"-3"-6"-246"0"0,1-1 0 0 0,0 1 1 0 0,0 0-1 0 0,-2-12 0 0 0,3 8 276 0 0,-2 0 0 0 0,-5-13 0 0 0,5 16-137 0 0,0 0-1 0 0,-1 1 1 0 0,0-1-1 0 0,0 1 1 0 0,-1 0 0 0 0,0 1-1 0 0,0 0 1 0 0,-1 0-1 0 0,1 0 1 0 0,-1 1-1 0 0,-1-1 1 0 0,1 2 0 0 0,-1-1-1 0 0,0 1 1 0 0,0 0-1 0 0,0 1 1 0 0,-14-4 0 0 0,19 6-222 0 0,1 1-1 0 0,-1-1 1 0 0,1 1 0 0 0,-1 0 0 0 0,1 0 0 0 0,-1 0 0 0 0,1 0 0 0 0,-1 1 0 0 0,1-1 0 0 0,-1 1 0 0 0,1-1 0 0 0,-1 1 0 0 0,1 0 0 0 0,0 0 0 0 0,-1 0 0 0 0,1 0 0 0 0,0 0 0 0 0,0 1 0 0 0,0-1-1 0 0,0 1 1 0 0,0-1 0 0 0,0 1 0 0 0,0 0 0 0 0,0 0 0 0 0,1 0 0 0 0,-3 3 0 0 0,-3 6 1 0 0,0-1 1 0 0,1 1-1 0 0,0 0 0 0 0,-4 13 0 0 0,7-17 4 0 0,-8 23 65 0 0,1-1 0 0 0,1 2 1 0 0,1-1-1 0 0,2 1 0 0 0,-3 43 0 0 0,2 145 897 0 0,10-141-392 0 0,4 0 0 0 0,29 131 0 0 0,-31-180-449 0 0,0-1-1 0 0,0 38 0 0 0,2 11 111 0 0,2-19-89 0 0,7 64 98 0 0,-15-115-261 0 0,0-1 1 0 0,1 0 0 0 0,0 0-1 0 0,0 0 1 0 0,0 0 0 0 0,0-1-1 0 0,7 12 1 0 0,-8-16-177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4:11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0 145 10136 0 0,'0'0'1872'0'0,"3"-1"-1606"0"0,1 0-176 0 0,0 0 0 0 0,1-1 0 0 0,-1 0 0 0 0,0 0-1 0 0,0-1 1 0 0,0 1 0 0 0,0-1 0 0 0,4-3 0 0 0,28-29 277 0 0,2-2-343 0 0,12 3-218 0 0,-21 18 90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4:54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66 6448 0 0,'-1'-7'-301'0'0,"-1"-3"2315"0"0,2 18-159 0 0,0 16-713 0 0,0-22-612 0 0,0 0-392 0 0,0 2 75 0 0,0 0 0 0 0,1 0 0 0 0,-1 0 0 0 0,1 0 0 0 0,0 0 1 0 0,0 0-1 0 0,1 0 0 0 0,-1 0 0 0 0,1-1 0 0 0,0 1 0 0 0,4 6 1 0 0,-4-8 368 0 0,2 10-68 0 0,20 13 318 0 0,-24-24-795 0 0,1 1 0 0 0,0-1 0 0 0,0 0 0 0 0,0 0 0 0 0,0 1 0 0 0,0-1 0 0 0,0 0 0 0 0,0 0 0 0 0,0 0 0 0 0,1 0 0 0 0,-1-1 0 0 0,0 1 0 0 0,1 0 0 0 0,-1 0 0 0 0,0-1 0 0 0,1 1 0 0 0,-1-1 0 0 0,1 1 0 0 0,-1-1 0 0 0,3 1 0 0 0,1 0 6 0 0,0 0 1 0 0,0 1 0 0 0,0-1 0 0 0,8 5-1 0 0,-11-6-17 0 0,1 1 0 0 0,0-1 0 0 0,0 1-1 0 0,0-1 1 0 0,0 0 0 0 0,0 0 0 0 0,0 0-1 0 0,0-1 1 0 0,-1 1 0 0 0,1-1-1 0 0,0 1 1 0 0,0-1 0 0 0,3-1 0 0 0,21-4-24 0 0,2 3 73 0 0,-27 3 255 0 0,-1-1-431 0 0,-1 0 77 0 0,1 0 0 0 0,-1 0 0 0 0,0 0 0 0 0,1 1 0 0 0,0-1 0 0 0,-1 0 0 0 0,1 0 0 0 0,0 1 0 0 0,-1-1 0 0 0,1 0 0 0 0,1 0 0 0 0,-1 0-23 0 0,0-1 26 0 0,1 0-1 0 0,0 0 0 0 0,0 0 0 0 0,0 1 1 0 0,0-1-1 0 0,0 1 0 0 0,0-1 0 0 0,3 0 0 0 0,2-3 53 0 0,-6 3 114 0 0,9-10 323 0 0,12-18-139 0 0,-17 24-317 0 0,0 0 0 0 0,0-1 0 0 0,5-9-1 0 0,8-5-11 0 0,-3 0 808 0 0,-17 22-728 0 0,-28 18 0 0 0,12-9-80 0 0,16-9 0 0 0,0 1 0 0 0,0-1 0 0 0,0 0 0 0 0,0 0 0 0 0,0 0 0 0 0,0 0 0 0 0,0 0 0 0 0,0 0 0 0 0,0-1 0 0 0,-1 1 0 0 0,-3 0 0 0 0,3 0 3 0 0,-1 0 0 0 0,1 0 0 0 0,0 0 0 0 0,-1 0-1 0 0,1 1 1 0 0,0 0 0 0 0,0-1 0 0 0,0 1 0 0 0,0 0 0 0 0,0 1-1 0 0,-3 2 1 0 0,5-4 3 0 0,0-1 35 0 0,0 0 0 0 0,0 1-1 0 0,0-1 1 0 0,0 1-1 0 0,0-1 1 0 0,0 0 0 0 0,0 0-1 0 0,0 0 1 0 0,0 1-1 0 0,0-1 1 0 0,-1 0 0 0 0,1 0-1 0 0,0-1 1 0 0,-2 1-1 0 0,-2 0 103 0 0,-28 8-567 0 0,32-8 250 0 0,-18 2 1412 0 0,19-1-1213 0 0,-1-1 0 0 0,1 0-1 0 0,-1 0 1 0 0,1 0-1 0 0,-1 0 1 0 0,1 0-1 0 0,-1 0 1 0 0,1 1 0 0 0,-1-1-1 0 0,1 0 1 0 0,0 0-1 0 0,-1 1 1 0 0,1-1 0 0 0,-1 0-1 0 0,1 1 1 0 0,0-1-1 0 0,-1 0 1 0 0,1 1 0 0 0,-5 4-477 0 0,4-5 465 0 0,0 0-1 0 0,1 0 0 0 0,-1 0 1 0 0,0 0-1 0 0,1 0 0 0 0,-1 0 0 0 0,1 0 1 0 0,-1 0-1 0 0,0 0 0 0 0,1 0 1 0 0,-1 0-1 0 0,1 0 0 0 0,-1-1 1 0 0,0 1-1 0 0,1 0 0 0 0,-1 0 0 0 0,1-1 1 0 0,-1 1-1 0 0,1 0 0 0 0,-1-1 1 0 0,1 1-1 0 0,-1-1 0 0 0,1 1 1 0 0,-1 0-1 0 0,1-1 0 0 0,0 1 0 0 0,-1-1 1 0 0,1 1-1 0 0,0-1 0 0 0,-1 1 1 0 0,1-1-1 0 0,0 0 0 0 0,0 1 1 0 0,-1-1-1 0 0,1 1 0 0 0,0-1 0 0 0,-1-2-114 0 0,0 0 0 0 0,0 0 0 0 0,0 1 0 0 0,0-1 0 0 0,0 0 0 0 0,0-6-1 0 0,1 6 95 0 0,0 0 0 0 0,0 0-1 0 0,0 0 1 0 0,0 0-1 0 0,1 0 1 0 0,-1 0-1 0 0,1 0 1 0 0,0 0 0 0 0,-1 0-1 0 0,1 1 1 0 0,1-1-1 0 0,-1 0 1 0 0,0 0 0 0 0,1 1-1 0 0,2-4 1 0 0,-4 5-70 0 0,13-15-818 0 0,-10 13 939 0 0,1 1-1 0 0,-1 0 0 0 0,0 0 1 0 0,1 0-1 0 0,-1 0 0 0 0,1 0 1 0 0,5-1-1 0 0,-8 3 179 0 0,0-1-34 0 0,7-2-150 0 0,-8 3-37 0 0,1 0 0 0 0,-1 0 0 0 0,0-1 0 0 0,1 1 0 0 0,-1 0 0 0 0,0 0 0 0 0,0 0 0 0 0,1-1 0 0 0,-1 1 0 0 0,0 0 0 0 0,1 0 0 0 0,-1 0 0 0 0,0 0 0 0 0,1 0 0 0 0,-1 0 0 0 0,1 0 0 0 0,-1 0 0 0 0,0 0 0 0 0,1 0 0 0 0,-1 0 0 0 0,0 0 0 0 0,1 0 0 0 0,-1 0 0 0 0,0 0 0 0 0,1 0 0 0 0,-1 0 0 0 0,0 0 0 0 0,1 0 0 0 0,-1 1 0 0 0,1-1 0 0 0,12 6 0 0 0,-9-5-3 0 0,-3 0-9 0 0,0 0 0 0 0,0-1 0 0 0,0 0 1 0 0,1 1-1 0 0,-1-1 0 0 0,0 0 0 0 0,0 0 0 0 0,0 1 0 0 0,0-1 0 0 0,1 0 1 0 0,-1 0-1 0 0,0 0 0 0 0,0 0 0 0 0,2-1 0 0 0,17 0-2165 0 0,-7-3 879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4:11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315 88 5984 0 0,'-2'-2'273'0'0,"-16"-15"-13"0"0,14 13 73 0 0,-1-1 0 0 0,1 1 0 0 0,-1 0 0 0 0,1 0 0 0 0,-1 1 1 0 0,0-1-1 0 0,-1 1 0 0 0,1 0 0 0 0,-8-3 0 0 0,-41-14 2625 0 0,45 19-2699 0 0,1 0-1 0 0,0 1 0 0 0,0 0 0 0 0,0 0 1 0 0,0 1-1 0 0,-1 0 0 0 0,1 0 1 0 0,0 1-1 0 0,1 0 0 0 0,-16 6 1 0 0,18-6-183 0 0,0 1 1 0 0,-1 0 0 0 0,1 0-1 0 0,1 0 1 0 0,-1 1 0 0 0,0 0-1 0 0,1 0 1 0 0,0 0 0 0 0,-1 0 0 0 0,2 1-1 0 0,-1-1 1 0 0,0 1 0 0 0,1 0-1 0 0,0 0 1 0 0,0 0 0 0 0,-3 10-1 0 0,5-11-50 0 0,-1 0 0 0 0,2 0 0 0 0,-1 0 0 0 0,0-1 0 0 0,1 1 0 0 0,0 0-1 0 0,-1 0 1 0 0,2 0 0 0 0,-1 0 0 0 0,0 0 0 0 0,2 5 0 0 0,0 15 71 0 0,0 20 121 0 0,0-31-134 0 0,-2-1-1 0 0,1 0 1 0 0,-2 1 0 0 0,0-1 0 0 0,-2 14-1 0 0,1-16-19 0 0,1-1-1 0 0,-1 1 0 0 0,2 0 0 0 0,0 0 0 0 0,0-1 0 0 0,0 1 1 0 0,1 0-1 0 0,1 0 0 0 0,0-1 0 0 0,0 1 0 0 0,1-1 0 0 0,0 0 1 0 0,1 1-1 0 0,-1-1 0 0 0,7 8 0 0 0,-9-15-55 0 0,6 11 53 0 0,0-1 0 0 0,1 0-1 0 0,0 0 1 0 0,1-1 0 0 0,19 19 0 0 0,-20-23-61 0 0,-2-1 0 0 0,0-1 0 0 0,1 0 0 0 0,-1 0 0 0 0,1 0 0 0 0,0-1 0 0 0,0 0 0 0 0,10 4 0 0 0,-5-4 2 0 0,-6-2 12 0 0,0 0 0 0 0,0 0 0 0 0,0 0 0 0 0,0-1 0 0 0,0 1 0 0 0,0-2 0 0 0,0 1 0 0 0,1-1-1 0 0,-1 0 1 0 0,0 0 0 0 0,1 0 0 0 0,8-3 0 0 0,-10 2-19 0 0,0-1-1 0 0,-1 0 0 0 0,1 0 1 0 0,-1 0-1 0 0,0 0 1 0 0,1-1-1 0 0,-1 0 1 0 0,0 0-1 0 0,-1 0 0 0 0,1 0 1 0 0,0 0-1 0 0,3-5 1 0 0,-2 1 66 0 0,0 1 0 0 0,-1-1 0 0 0,0 0 0 0 0,0 0 0 0 0,-1-1 0 0 0,5-12 0 0 0,6-13 59 0 0,-10 23-225 0 0,0 0 1 0 0,0 0-1 0 0,2-11 0 0 0,13-53 650 0 0,-18 68-483 0 0,0 1 0 0 0,-1-1 0 0 0,1 0 0 0 0,-1 1 0 0 0,-2-11 0 0 0,1-6-12 0 0,0 11-30 0 0,0-1-1 0 0,-1 1 1 0 0,-6-21 0 0 0,1 1 29 0 0,0 2-252 0 0,-1 0 1 0 0,-15-36 0 0 0,4 30-335 0 0,4 9-1255 0 0,8 7-3056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4:11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50 5064 0 0,'-9'6'448'0'0,"-18"-6"8224"0"0,41 0-12472 0 0</inkml:trace>
  <inkml:trace contextRef="#ctx0" brushRef="#br0" timeOffset="1">206 0 8408 0 0,'0'0'912'0'0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4:12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16 225 5528 0 0,'-1'1'422'0'0,"-1"4"-93"0"0,0-1-1 0 0,0 1 0 0 0,0-1 0 0 0,1 1 0 0 0,-1 0 1 0 0,1-1-1 0 0,0 1 0 0 0,1 0 0 0 0,-1 0 0 0 0,1 0 0 0 0,0 0 1 0 0,0-1-1 0 0,2 9 0 0 0,1 8 960 0 0,2 0-1 0 0,0 0 1 0 0,17 38-1 0 0,-11-29-838 0 0,-7-19-253 0 0,0-1-1 0 0,1 0 1 0 0,0 0 0 0 0,1 0 0 0 0,0 0 0 0 0,0-1 0 0 0,13 13 864 0 0,-25-51-749 0 0,2 13-270 0 0,-13-46 103 0 0,9 30-144 0 0,5 24 0 0 0,1 0 0 0 0,0 0 0 0 0,0 0 0 0 0,1-1 0 0 0,0 1 0 0 0,1 0 0 0 0,0-15 0 0 0,3 6-11 0 0,0 0 0 0 0,1 1-1 0 0,0 0 1 0 0,2-1-1 0 0,0 2 1 0 0,8-17-1 0 0,-7 18-23 0 0,8-27-1 0 0,-12 31 29 0 0,0 1 0 0 0,1 0 0 0 0,0 0 0 0 0,0 0 0 0 0,1 0 0 0 0,0 1-1 0 0,7-9 1 0 0,-5 9 146 0 0,0 0 0 0 0,16-12 0 0 0,-1 6-977 0 0,3 8-4066 0 0,-12 3-914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4:13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392 92 9528 0 0,'0'0'216'0'0,"-1"-1"32"0"0,-11-10 82 0 0,0 1 0 0 0,-1 0 1 0 0,0 1-1 0 0,-1 1 0 0 0,0 0 0 0 0,-15-6 1 0 0,18 10 101 0 0,0 0 0 0 0,0 1 0 0 0,0 0-1 0 0,-1 0 1 0 0,0 2 0 0 0,-20-2 0 0 0,25 3-273 0 0,0 0 0 0 0,-1 1 0 0 0,1 0 0 0 0,0 0 0 0 0,0 0 0 0 0,0 1 0 0 0,0 0 0 0 0,0 1 0 0 0,0-1 0 0 0,0 1 0 0 0,1 0 0 0 0,-8 6 0 0 0,6-2-59 0 0,1 0 0 0 0,0 1 0 0 0,1 0-1 0 0,0 0 1 0 0,0 0 0 0 0,-5 11 0 0 0,4-5-47 0 0,2 1 0 0 0,-1-1 1 0 0,2 1-1 0 0,0 0 0 0 0,1 0 1 0 0,-2 20-1 0 0,5-26-10 0 0,0-1-1 0 0,0 0 1 0 0,3 14-1 0 0,-1-2 33 0 0,1 5 88 0 0,7 27-1 0 0,-8-42-111 0 0,1 6 53 0 0,1 1 0 0 0,0-1 0 0 0,1 0 0 0 0,14 28 0 0 0,-11-29-5 0 0,-3-6-64 0 0,-1 0 1 0 0,1 0 0 0 0,1-1-1 0 0,0 0 1 0 0,11 12-1 0 0,-16-17-22 0 0,3 0-13 0 0,11-1 74 0 0,-11-2-92 0 0,-1-1-1 0 0,1 1 1 0 0,0-1 0 0 0,-1 0-1 0 0,1 0 1 0 0,-1 0 0 0 0,1-1-1 0 0,-1 1 1 0 0,0-1 0 0 0,0 0-1 0 0,1 0 1 0 0,-1 0 0 0 0,4-4-1 0 0,4-4-119 0 0,20-23 0 0 0,-27 29 152 0 0,75-97-1459 0 0,-56 73-150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4:13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7368 0 0,'0'0'666'0'0,"0"2"-546"0"0,0 3-54 0 0,0 6 767 0 0,0-1 0 0 0,-1 0 0 0 0,-4 20 0 0 0,2-12-406 0 0,1 0 0 0 0,0 1 1 0 0,1 0-1 0 0,2-1 1 0 0,3 38-1 0 0,0-10 89 0 0,2 136 1224 0 0,6 86 463 0 0,-3-80-1412 0 0,-8-161-698 0 0,5 26 0 0 0,-3-26-58 0 0,1 29-1 0 0,1-16-2644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4:13.9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1 358 3680 0 0,'0'0'167'0'0,"1"1"-7"0"0,24 20 224 0 0,6 5 3939 0 0,-9-9-2103 0 0,-17-12-1935 0 0,1-1-1 0 0,0 0 1 0 0,-1 0-1 0 0,11 4 1 0 0,-8-4-54 0 0,-1-1-1 0 0,1 0 1 0 0,0-1-1 0 0,1 0 1 0 0,-1 0-1 0 0,0-1 1 0 0,1 0-1 0 0,8 0 1 0 0,-15-1-189 0 0,1 0 1 0 0,0 0-1 0 0,0-1 1 0 0,0 1-1 0 0,-1-1 0 0 0,1 0 1 0 0,0 0-1 0 0,-1 0 1 0 0,1 0-1 0 0,0 0 1 0 0,-1 0-1 0 0,0-1 0 0 0,1 1 1 0 0,-1-1-1 0 0,0 0 1 0 0,0 1-1 0 0,1-1 1 0 0,-2 0-1 0 0,1-1 0 0 0,0 1 1 0 0,0 0-1 0 0,-1 0 1 0 0,1-1-1 0 0,-1 1 1 0 0,1-1-1 0 0,-1 1 0 0 0,0-1 1 0 0,1-2-1 0 0,3-14 7 0 0,-1 0 1 0 0,0 0-1 0 0,-1 0 0 0 0,-1 0 0 0 0,-1 0 0 0 0,-1-1 0 0 0,-1 1 1 0 0,-2-20-1 0 0,1 15 184 0 0,2 18-212 0 0,0-1-1 0 0,-1 0 0 0 0,0 0 0 0 0,-2-9 1 0 0,-1 2 7 0 0,-20-56-33 0 0,21 63 62 0 0,-1 0 0 0 0,1 0 0 0 0,-1 0 0 0 0,0 1 0 0 0,-1 0 0 0 0,0 0 0 0 0,-7-8 0 0 0,10 12-42 0 0,1 1 0 0 0,-1-1 0 0 0,0 1-1 0 0,0 0 1 0 0,0-1 0 0 0,0 1-1 0 0,0 0 1 0 0,0 0 0 0 0,0 0 0 0 0,0 1-1 0 0,-1-1 1 0 0,1 0 0 0 0,0 1-1 0 0,-1-1 1 0 0,1 1 0 0 0,0 0-1 0 0,-1 0 1 0 0,1 0 0 0 0,0 0 0 0 0,0 0-1 0 0,-1 1 1 0 0,1-1 0 0 0,0 0-1 0 0,-1 1 1 0 0,1 0 0 0 0,0 0 0 0 0,0 0-1 0 0,0 0 1 0 0,0 0 0 0 0,0 0-1 0 0,0 0 1 0 0,-3 3 0 0 0,-1 0 5 0 0,1 1-1 0 0,0 0 1 0 0,0 0 0 0 0,1 0 0 0 0,0 0 0 0 0,0 1 0 0 0,0 0 0 0 0,0 0 0 0 0,-5 12-1 0 0,0 5 86 0 0,0 1-1 0 0,2-1 1 0 0,1 1-1 0 0,1 1 0 0 0,0-1 1 0 0,2 1-1 0 0,1 0 0 0 0,1-1 1 0 0,1 1-1 0 0,6 39 0 0 0,-3-44 15 0 0,-2-7-59 0 0,1 0 0 0 0,1 0 0 0 0,0-1 1 0 0,1 1-1 0 0,0-1 0 0 0,1 1 0 0 0,7 13 0 0 0,2 3 34 0 0,-11-21-50 0 0,0-1-1 0 0,0 0 1 0 0,1 0 0 0 0,7 9-1 0 0,-1-3-17 0 0,2-1-1 0 0,0-1 1 0 0,0 1-1 0 0,1-2 1 0 0,1 0-1 0 0,-1-1 1 0 0,2 0-1 0 0,18 8 1 0 0,-26-14-328 0 0,1-1-1 0 0,0 0 1 0 0,-1 0 0 0 0,1 0 0 0 0,0-1 0 0 0,0-1-1 0 0,0 1 1 0 0,0-1 0 0 0,0-1 0 0 0,-1 1 0 0 0,1-1 0 0 0,0-1-1 0 0,11-3 1 0 0,7-3-1072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4:14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0 233 1840 0 0,'2'2'7594'0'0,"3"1"-7399"0"0,-2-1 171 0 0,-1 0 0 0 0,1 0-1 0 0,-1 0 1 0 0,0 0 0 0 0,4 4 0 0 0,1 3 41 0 0,-6-7-321 0 0,1-1 1 0 0,-1 1-1 0 0,0-1 0 0 0,0 1 1 0 0,0-1-1 0 0,0 1 0 0 0,0 0 0 0 0,-1-1 1 0 0,1 1-1 0 0,0 0 0 0 0,-1 0 1 0 0,1 2-1 0 0,0-2 30 0 0,-1 1 0 0 0,1-1 0 0 0,0 0-1 0 0,0 1 1 0 0,0-1 0 0 0,2 4 0 0 0,-2-4-20 0 0,1 0 1 0 0,-1 0-1 0 0,0 1 0 0 0,0-1 0 0 0,-1 0 1 0 0,1 1-1 0 0,0 2 0 0 0,0 25 1006 0 0,-1-24-866 0 0,0 0 0 0 0,0 0 0 0 0,1 0 0 0 0,0 0 0 0 0,2 10-1 0 0,2-3 145 0 0,-2 0 0 0 0,1 1-1 0 0,-2 0 1 0 0,0 0-1 0 0,1 21 1 0 0,-3-15-70 0 0,0-19 40 0 0,4 4-242 0 0,-4-5-102 0 0,0 0 0 0 0,0 1 0 0 0,0-1 0 0 0,0 0 1 0 0,0 0-1 0 0,0 0 0 0 0,0 0 0 0 0,0 0 0 0 0,0 0 0 0 0,0 0 1 0 0,1 0-1 0 0,-1 0 0 0 0,0 1 0 0 0,0-1 0 0 0,0 0 1 0 0,0 0-1 0 0,0 0 0 0 0,0 0 0 0 0,0 0 0 0 0,0 0 1 0 0,0 0-1 0 0,0 0 0 0 0,0 0 0 0 0,0 0 0 0 0,0 0 1 0 0,0 0-1 0 0,1 0 0 0 0,-1 0 0 0 0,0 0 0 0 0,0 1 1 0 0,0-1-1 0 0,0 0 0 0 0,0 0 0 0 0,0 0 0 0 0,0 0 0 0 0,0 0 1 0 0,1 0-1 0 0,-1 0 0 0 0,0 0 0 0 0,0 0 0 0 0,0 0 1 0 0,0 0-1 0 0,0 0 0 0 0,0 0 0 0 0,0-1 0 0 0,0 1 1 0 0,0 0-1 0 0,1 0 0 0 0,-1 0 0 0 0,0 0 0 0 0,0 0 1 0 0,0 0-1 0 0,0 0 0 0 0,0 0 0 0 0,0 0 0 0 0,0 0 0 0 0,0 0 1 0 0,0 0-1 0 0,0 0 0 0 0,0 0 0 0 0,0 0 0 0 0,0-1 1 0 0,0 1-1 0 0,1 0 0 0 0,-1 0 0 0 0,0 0 0 0 0,-1-18 105 0 0,-1 1-1 0 0,-1 0 1 0 0,0-1-1 0 0,-6-17 0 0 0,8 31-110 0 0,1 1 0 0 0,-1-1 0 0 0,1 1 0 0 0,0-1 0 0 0,0 0 0 0 0,0 1 0 0 0,1-1 0 0 0,-1 0 0 0 0,2-4 0 0 0,-1 4 0 0 0,0-1 0 0 0,-1 1 0 0 0,1-1 0 0 0,-1 1 0 0 0,-1-8 0 0 0,1 6 0 0 0,-1-1 0 0 0,1 1 0 0 0,0 0 0 0 0,1-10 0 0 0,-1 14 0 0 0,0 1 1 0 0,0-1-1 0 0,0 0 0 0 0,0 1 0 0 0,0-1 0 0 0,-1 0 0 0 0,1 1 0 0 0,-1-1 0 0 0,1 0 0 0 0,-1 1 0 0 0,1-1 0 0 0,-3-2 1 0 0,3 3-3 0 0,-1-1 0 0 0,0 1 1 0 0,0-1-1 0 0,1 1 1 0 0,-1-1-1 0 0,1 0 0 0 0,-1 1 1 0 0,1-1-1 0 0,0-1 1 0 0,3-55-73 0 0,-2 47 76 0 0,0 1 0 0 0,1 0 0 0 0,0-1-1 0 0,1 1 1 0 0,7-18 0 0 0,-9 26-7 0 0,1-1 2 0 0,-1-1 1 0 0,2 0-1 0 0,-1 1 1 0 0,0-1-1 0 0,4-4 1 0 0,9-13 14 0 0,-12 15-131 0 0,1 0 0 0 0,0 0 0 0 0,1 0 1 0 0,-1 1-1 0 0,1 0 0 0 0,0 0 0 0 0,9-8 0 0 0,-1 2-486 0 0,11-3-1768 0 0,-11 6 452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4:14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63 12176 0 0,'0'0'922'0'0,"0"2"-620"0"0,-4 7-115 0 0,2 0 0 0 0,-1 1 0 0 0,2-1 0 0 0,-1 1 0 0 0,1 0 1 0 0,1-1-1 0 0,-1 1 0 0 0,2 0 0 0 0,-1 0 0 0 0,5 18 0 0 0,-3-10 301 0 0,1 21-1 0 0,-2-20-132 0 0,5 30 1 0 0,-3-31-19 0 0,1 28 0 0 0,1 46 1551 0 0,-3-81-1646 0 0,-1-1 0 0 0,5 12 1 0 0,1 14 227 0 0,-6-34-452 0 0,-1 0-1 0 0,0 0 0 0 0,1 0 0 0 0,-1 0 0 0 0,1 0 1 0 0,0 0-1 0 0,0 0 0 0 0,-1 0 0 0 0,1 0 1 0 0,1 0-1 0 0,-1 0 0 0 0,0 0 0 0 0,2 2 0 0 0,13 19 41 0 0,-12-22-5 0 0,0-1-39 0 0,1 0 1 0 0,-1-1-1 0 0,0 0 0 0 0,0 1 0 0 0,0-2 0 0 0,0 1 0 0 0,0 0 0 0 0,0-1 0 0 0,0 0 0 0 0,0 1 1 0 0,6-6-1 0 0,-4 2-5 0 0,1 0 0 0 0,-1-1 1 0 0,0 0-1 0 0,0 0 1 0 0,8-11-1 0 0,-4 2-46 0 0,-1 0-1 0 0,0-1 1 0 0,-1-1-1 0 0,0 1 1 0 0,5-20 0 0 0,36-106-773 0 0,-46 132 703 0 0,0-1-1 0 0,2-15 1 0 0,-4 16-4 0 0,1-1 0 0 0,0 1 0 0 0,6-15 0 0 0,-3 10 15 0 0,-1 1-1 0 0,-1-1 1 0 0,0 0 0 0 0,-1 0 0 0 0,0-16-1 0 0,-2 28 91 0 0,0 1 1 0 0,0-1-1 0 0,0 1 0 0 0,-1-1 0 0 0,1 1 0 0 0,-1-1 0 0 0,1 1 0 0 0,-3-5 0 0 0,3 7 6 0 0,-1-1-1 0 0,1 1 1 0 0,0-1-1 0 0,0 0 1 0 0,-1 1 0 0 0,1-1-1 0 0,0 1 1 0 0,0-1-1 0 0,0 0 1 0 0,0 1 0 0 0,0-1-1 0 0,0 1 1 0 0,0-1-1 0 0,0 0 1 0 0,0 1-1 0 0,0-1 1 0 0,0 1 0 0 0,0-1-1 0 0,0 0 1 0 0,0 1-1 0 0,1-1 1 0 0,-1 1 0 0 0,0-1-1 0 0,0 1 1 0 0,1-2-1 0 0,2-8-3 0 0,-3 8 0 0 0,0 0 1 0 0,-1 1 0 0 0,1-1 0 0 0,-1 0-1 0 0,1 0 1 0 0,-1 0 0 0 0,0 1 0 0 0,0-1-1 0 0,-1-2 1 0 0,1 3 279 0 0,2 1-275 0 0,-1 0 1 0 0,1 1-1 0 0,0-1 0 0 0,-1 0 1 0 0,1 0-1 0 0,-1 1 1 0 0,1-1-1 0 0,0 0 0 0 0,-1 1 1 0 0,1-1-1 0 0,-1 1 0 0 0,1-1 1 0 0,-1 1-1 0 0,1-1 0 0 0,-1 1 1 0 0,1-1-1 0 0,-1 1 0 0 0,0 0 1 0 0,1-1-1 0 0,-1 1 0 0 0,0 0 1 0 0,1-1-1 0 0,-1 1 0 0 0,0 0 1 0 0,0-1-1 0 0,0 1 0 0 0,0 0 1 0 0,0-1-1 0 0,0 1 1 0 0,0 0-1 0 0,0-1 0 0 0,0 1 1 0 0,0 0-1 0 0,0 1 0 0 0,-3 25-162 0 0,3-27 162 0 0,-6 55 612 0 0,-1 106 0 0 0,9-119-293 0 0,10 55 0 0 0,-10-86-288 0 0,1 0 0 0 0,0 0-1 0 0,0 0 1 0 0,7 11 0 0 0,-5-8-31 0 0,-3-8 1 0 0,0 0-1 0 0,-1 0 0 0 0,0 1 1 0 0,0-1-1 0 0,-1 0 0 0 0,0 0 1 0 0,-1 11-1 0 0,1-10-289 0 0,0 0-1 0 0,0 0 1 0 0,0 0 0 0 0,1 0-1 0 0,0 0 1 0 0,2 7-1 0 0,2-1-4444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4:15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13072 0 0,'0'0'1185'0'0,"-1"9"-530"0"0,0-6-501 0 0,1 1 0 0 0,-1-1 1 0 0,1 1-1 0 0,0-1 0 0 0,0 0 1 0 0,0 1-1 0 0,1 3 0 0 0,1 13 342 0 0,-1 11 272 0 0,9 46 0 0 0,0 5 108 0 0,-9-69-781 0 0,0 3 122 0 0,1 0 0 0 0,5 23-1 0 0,-6-35-142 0 0,0 0 0 0 0,-1 1 0 0 0,1-1-1 0 0,-1 0 1 0 0,0 8 0 0 0,0-1-26 0 0,1 60 149 0 0,-2-69-193 0 0,1-2-1 0 0,0 1 0 0 0,0-1-1 0 0,0 1 1 0 0,0-1 0 0 0,0 1-1 0 0,0-1 1 0 0,0 1 0 0 0,0-1-1 0 0,0 1 1 0 0,0-1 0 0 0,0 1-1 0 0,1-1 1 0 0,-1 1 0 0 0,0-1-1 0 0,0 1 1 0 0,1-1 0 0 0,-1 1-1 0 0,0-1 1 0 0,0 1 0 0 0,1-1-1 0 0,-1 1 1 0 0,0-1 0 0 0,1 0-1 0 0,-1 1 1 0 0,1 0 0 0 0,0 0 306 0 0,-2-11-192 0 0,1 9-112 0 0,-1 0 0 0 0,1 0-1 0 0,0 0 1 0 0,0 0 0 0 0,0 0-1 0 0,0 0 1 0 0,0 0 0 0 0,0 0-1 0 0,0 0 1 0 0,1 0 0 0 0,-1 0-1 0 0,0 0 1 0 0,1-1 0 0 0,1-4-10 0 0,-1 0-1 0 0,0 0 1 0 0,0 0 0 0 0,-1 0 0 0 0,0-10 0 0 0,0 9-42 0 0,0 0-1 0 0,1 0 1 0 0,0 0-1 0 0,2-11 1 0 0,0 8-16 0 0,1-6 14 0 0,11-23-1 0 0,5-28 50 0 0,-9 44-38 0 0,1 1 0 0 0,17-24 0 0 0,-21 33 24 0 0,-3 4 12 0 0,0 0 0 0 0,-1 0 0 0 0,0-1 0 0 0,3-12 0 0 0,-7 20 0 0 0,0 1 1 0 0,1 0-1 0 0,-1 0 0 0 0,1 0 1 0 0,-1 1-1 0 0,1-1 1 0 0,-1 0-1 0 0,1 0 1 0 0,-1 0-1 0 0,1 0 1 0 0,0 0-1 0 0,-1 1 0 0 0,1-1 1 0 0,0 0-1 0 0,0 0 1 0 0,0 1-1 0 0,-1-1 1 0 0,1 1-1 0 0,0-1 0 0 0,0 1 1 0 0,0-1-1 0 0,0 1 1 0 0,0-1-1 0 0,0 1 1 0 0,0 0-1 0 0,0 0 1 0 0,0-1-1 0 0,0 1 0 0 0,0 0 1 0 0,0 0-1 0 0,0 0 1 0 0,1 0-1 0 0,-1 0 1 0 0,0 1-1 0 0,0-1 0 0 0,2 1 1 0 0,6-1-5 0 0,-7 0 0 0 0,0 1 1 0 0,0-1 0 0 0,0 1 0 0 0,0-1-1 0 0,0 1 1 0 0,0 0 0 0 0,0-1 0 0 0,-1 1-1 0 0,1 0 1 0 0,0 0 0 0 0,0 1 0 0 0,-1-1-1 0 0,1 0 1 0 0,-1 1 0 0 0,1-1 0 0 0,-1 1-1 0 0,1-1 1 0 0,1 4 0 0 0,3 4-26 0 0,0 0-1 0 0,6 14 1 0 0,-7-13 1 0 0,2 3 22 0 0,0 0 0 0 0,-1 0 1 0 0,-1 1-1 0 0,0-1 1 0 0,-1 1-1 0 0,4 26 0 0 0,-1 6-69 0 0,-4-30-104 0 0,-1 0 0 0 0,1 19 0 0 0,-4-28 32 0 0,2 0-1 0 0,-1 0 0 0 0,1 0 0 0 0,0 0 1 0 0,2 7-1 0 0,1-1-4373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4:16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356 469 4144 0 0,'0'0'191'0'0,"1"-1"-11"0"0,3-1 690 0 0,1-1 0 0 0,-1 0 0 0 0,0 0 0 0 0,-1 0 1 0 0,8-7-1 0 0,2-4 1688 0 0,0-1-2335 0 0,-10 6-144 0 0,0 1 0 0 0,-1-1 0 0 0,0 0-1 0 0,-1 1 1 0 0,0-1 0 0 0,0 0 0 0 0,-1 0 0 0 0,0 0 0 0 0,-2-10 0 0 0,2-8 103 0 0,0 12-26 0 0,-1 0 1 0 0,0 1 0 0 0,0-1 0 0 0,-2 1 0 0 0,0 0-1 0 0,0-1 1 0 0,-1 1 0 0 0,-1 1 0 0 0,-7-15 0 0 0,7 18-10 0 0,0-1 1 0 0,-1 1-1 0 0,0 1 1 0 0,0-1 0 0 0,-1 1-1 0 0,-1 0 1 0 0,0 1 0 0 0,0 0-1 0 0,0 0 1 0 0,-19-13-1 0 0,26 20-139 0 0,-4-2 96 0 0,-1 0 0 0 0,1 0 1 0 0,-9-3-1 0 0,13 5-83 0 0,-1 1 0 0 0,0-1 0 0 0,1 1 0 0 0,-1-1-1 0 0,0 1 1 0 0,0 0 0 0 0,1 0 0 0 0,-1 0 0 0 0,0 0 0 0 0,0 0 0 0 0,0 0-1 0 0,1 0 1 0 0,-1 1 0 0 0,0-1 0 0 0,1 1 0 0 0,-1-1 0 0 0,-2 2-1 0 0,-3 3 33 0 0,1-1 0 0 0,0 1-1 0 0,0 1 1 0 0,0-1-1 0 0,1 1 1 0 0,-9 11-1 0 0,10-12-29 0 0,2 1-1 0 0,-1-1 0 0 0,0 0 0 0 0,1 1 0 0 0,-2 7 1 0 0,-4 10 3 0 0,0-1 45 0 0,1-1-1 0 0,0 2 1 0 0,2-1-1 0 0,-4 38 1 0 0,6-26 103 0 0,2-1 0 0 0,5 54 0 0 0,-4-81-129 0 0,1 1 0 0 0,0-1 0 0 0,1 0 0 0 0,-1 0 0 0 0,1 0 0 0 0,0 0 1 0 0,1 0-1 0 0,0 0 0 0 0,0 0 0 0 0,0-1 0 0 0,0 1 0 0 0,1-1 0 0 0,0 0 0 0 0,0 0 0 0 0,0-1 0 0 0,1 1 0 0 0,-1-1 0 0 0,1 0 0 0 0,11 7 0 0 0,-14-10-30 0 0,0 0-1 0 0,1-1 1 0 0,-1 1-1 0 0,1-1 1 0 0,-1 1-1 0 0,1-1 0 0 0,0 0 1 0 0,-1 0-1 0 0,1 0 1 0 0,-1-1-1 0 0,1 1 1 0 0,3-2-1 0 0,0 1 8 0 0,0-1 0 0 0,0 0-1 0 0,10-5 1 0 0,-8 2-6 0 0,-1 0 1 0 0,1-1-1 0 0,-1-1 0 0 0,0 1 0 0 0,0-1 1 0 0,-1-1-1 0 0,0 1 0 0 0,0-1 0 0 0,4-8 1 0 0,0 1-127 0 0,15-15 0 0 0,-20 24-137 0 0,0 0 0 0 0,-1 0 1 0 0,1 0-1 0 0,-1-1 0 0 0,6-11 1 0 0,-9 15 106 0 0,-1 2 115 0 0,0 0 1 0 0,0 1-1 0 0,1-1 0 0 0,-1 0 1 0 0,0 1-1 0 0,1-1 1 0 0,-1 0-1 0 0,0 1 0 0 0,1-1 1 0 0,-1 0-1 0 0,1 1 0 0 0,-1-1 1 0 0,1 1-1 0 0,-1-1 1 0 0,1 1-1 0 0,-1-1 0 0 0,1 1 1 0 0,0-1-1 0 0,-1 1 1 0 0,1 0-1 0 0,0-1 0 0 0,-1 1 1 0 0,1 0-1 0 0,0 0 1 0 0,0-1-1 0 0,-1 1 0 0 0,1 0 1 0 0,0 0-1 0 0,-1 0 1 0 0,1 0-1 0 0,0 0 0 0 0,0 0 1 0 0,-1 0-1 0 0,2 0 0 0 0,-1 1 17 0 0,0-1 0 0 0,0 1 0 0 0,-1-1-1 0 0,1 1 1 0 0,0 0 0 0 0,0-1 0 0 0,-1 1-1 0 0,1 0 1 0 0,-1-1 0 0 0,1 1 0 0 0,-1 0-1 0 0,1 0 1 0 0,-1 0 0 0 0,1 1-1 0 0,2 2 5 0 0,4 6 52 0 0,0 1 0 0 0,-1 0 0 0 0,0 0 0 0 0,-1 0 0 0 0,0 1 0 0 0,-1 0 0 0 0,5 21 0 0 0,11 30 256 0 0,-3-4-13 0 0,11 41 389 0 0,-19-54-299 0 0,-2 0 1 0 0,-2 1-1 0 0,-1 63 0 0 0,-6-87-12 0 0,-8 44 0 0 0,7-56-259 0 0,0-1 0 0 0,-1 1 1 0 0,-1-1-1 0 0,1 0 0 0 0,-2-1 0 0 0,1 1 1 0 0,-1-1-1 0 0,-1 0 0 0 0,0 0 1 0 0,0-1-1 0 0,0 0 0 0 0,-1 0 0 0 0,-16 12 1 0 0,15-14-16 0 0,-1 0 0 0 0,1 0 0 0 0,-1-1 1 0 0,0 0-1 0 0,0-1 0 0 0,0 0 0 0 0,-1-1 1 0 0,0 0-1 0 0,1 0 0 0 0,-1-1 0 0 0,0-1 0 0 0,0 0 1 0 0,-20-1-1 0 0,-3-5 137 0 0,0-1 1 0 0,-59-20-1 0 0,77 20-317 0 0,2-1 0 0 0,-1 0 0 0 0,1-1 0 0 0,0-1-1 0 0,-22-17 1 0 0,31 21-162 0 0,-9-6-745 0 0,0-1-58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4:55.0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2760 0 0,'0'2'207'0'0,"5"34"4123"0"0,-4-31-3652 0 0,0-1 0 0 0,0 1 0 0 0,0 0 0 0 0,1-1 0 0 0,2 6 0 0 0,3 8-141 0 0,-7-18-511 0 0,0 1 0 0 0,0-1 0 0 0,0 1 0 0 0,1-1 0 0 0,-1 1 0 0 0,0 0 0 0 0,0-1 0 0 0,1 1 0 0 0,-1-1 0 0 0,0 0 0 0 0,1 1 0 0 0,-1-1 0 0 0,1 1 0 0 0,-1-1 0 0 0,0 1 0 0 0,1-1 0 0 0,-1 0 0 0 0,1 1 1 0 0,0-1-17 0 0,-1 0 1 0 0,0 0 0 0 0,1 0 0 0 0,-1 1 0 0 0,0-1 0 0 0,0 0 0 0 0,0 0 0 0 0,1 1 0 0 0,-1-1-1 0 0,0 0 1 0 0,0 0 0 0 0,1 1 0 0 0,-1-1 0 0 0,0 0 0 0 0,0 0 0 0 0,0 1 0 0 0,0-1 0 0 0,0 0-1 0 0,0 1 1 0 0,1-1 0 0 0,-1 0 0 0 0,0 1 0 0 0,0-1 0 0 0,0 0 0 0 0,0 1 0 0 0,0 0 15 0 0,0 0 1 0 0,1-1-1 0 0,-1 1 1 0 0,1 0 0 0 0,-1 0-1 0 0,1-1 1 0 0,-1 1 0 0 0,1 0-1 0 0,-1-1 1 0 0,1 1-1 0 0,0-1 1 0 0,-1 1 0 0 0,1-1-1 0 0,0 1 1 0 0,-1-1-1 0 0,1 1 1 0 0,0-1 0 0 0,0 0-1 0 0,-1 1 1 0 0,2-1 0 0 0,3 2 102 0 0,27 22 599 0 0,-18-7-266 0 0,-7-11-179 0 0,2 5-20 0 0,-4-8-131 0 0,-1 0 0 0 0,0-1 0 0 0,1 1 0 0 0,-1-1 0 0 0,7 3 0 0 0,1-1 79 0 0,-1-1 1 0 0,15 2 0 0 0,-8-1-153 0 0,-8-1 16 0 0,-10-2-71 0 0,0-1 1 0 0,1 0 0 0 0,-1 0-1 0 0,0 1 1 0 0,1-1 0 0 0,-1 0-1 0 0,1 0 1 0 0,-1 0-1 0 0,1 0 1 0 0,-1 1 0 0 0,0-1-1 0 0,1 0 1 0 0,-1 0 0 0 0,1 0-1 0 0,-1 0 1 0 0,1 0 0 0 0,-1 0-1 0 0,1 0 1 0 0,0-1-1 0 0,12 0 97 0 0,11 5 160 0 0,-18-1-136 0 0,-4-1-98 0 0,0-2-13 0 0,0 1-1 0 0,-1-1 0 0 0,1 0 0 0 0,0 0 0 0 0,0 1 0 0 0,-1-1 0 0 0,1 0 0 0 0,3-1 0 0 0,2 1 29 0 0,1 2 37 0 0,-7-2 58 0 0,13-3-19 0 0,61-14 154 0 0,-70 15-263 0 0,1 0 1 0 0,-1 0-1 0 0,0-1 1 0 0,0 1-1 0 0,5-4 1 0 0,-2 1-6 0 0,0 1 1 0 0,0 0-1 0 0,11-4 0 0 0,2-1 16 0 0,-1 0-1 0 0,0-2 1 0 0,24-16 0 0 0,-23 13 29 0 0,-6 4-49 0 0,0-4 0 0 0,8-4 64 0 0,-9 3-64 0 0,8-3-142 0 0,-4 14-1569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47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33 6448 0 0,'0'1'3073'0'0,"-1"5"-2588"0"0,0-1-1 0 0,0 0 1 0 0,0 0-1 0 0,-3 7 1 0 0,-3 13 913 0 0,2 11-390 0 0,1 0 0 0 0,2 1 0 0 0,4 68 0 0 0,4-56-455 0 0,1 53 375 0 0,-7 100 478 0 0,0-191-1341 0 0,0-1 1 0 0,1 1-1 0 0,1 0 1 0 0,-1-1-1 0 0,6 16 1 0 0,-3-11-20 0 0,0-6 182 0 0,0-24-66 0 0,-1-3-145 0 0,-1 0 1 0 0,-1 0-1 0 0,-1 0 0 0 0,-1 0 1 0 0,-4-25-1 0 0,3 27 10 0 0,-7-22-1 0 0,-3-11-11 0 0,-5-51 129 0 0,-8-61-287 0 0,19 122 143 0 0,3 25 0 0 0,1 0 0 0 0,0-16 0 0 0,11-23 84 0 0,-4 25-216 0 0,-4 28 146 0 0,1-1 0 0 0,-1 1 0 0 0,1 0 0 0 0,-1 0 0 0 0,1 0 0 0 0,0 0 0 0 0,-1 0 0 0 0,1 0 0 0 0,-1 0 0 0 0,3 1 0 0 0,0 1-43 0 0,1 1 1 0 0,-1-1-1 0 0,0 1 1 0 0,0 0-1 0 0,0 0 1 0 0,0 1-1 0 0,0-1 1 0 0,-1 1-1 0 0,6 7 1 0 0,3 5-86 0 0,10 19 1 0 0,-21-33 127 0 0,5 8-77 0 0,3 6 244 0 0,18 23-1 0 0,-24-35-178 0 0,0-1 1 0 0,0 1-1 0 0,0-1 1 0 0,1 0-1 0 0,0 1 1 0 0,0-2 0 0 0,0 1-1 0 0,0 0 1 0 0,0-1-1 0 0,0 0 1 0 0,6 3-1 0 0,-6-4-33 0 0,1-1 0 0 0,-1 1-1 0 0,0-1 1 0 0,0 0 0 0 0,1 0-1 0 0,-1 0 1 0 0,0-1 0 0 0,0 1-1 0 0,1-1 1 0 0,6-2 0 0 0,-4 0 33 0 0,0 1 1 0 0,0-1 0 0 0,0 0 0 0 0,0-1 0 0 0,8-4-1 0 0,-4-3 44 0 0,1 1 0 0 0,-2-2-1 0 0,1 1 1 0 0,-1-2 0 0 0,9-14-1 0 0,-9 13 99 0 0,41-56-354 0 0,-50 68 214 0 0,0 0 0 0 0,0 0-1 0 0,0 0 1 0 0,0 0 0 0 0,-1-1 0 0 0,1 1-1 0 0,0 0 1 0 0,-1 0 0 0 0,0-1-1 0 0,1 1 1 0 0,-1 0 0 0 0,0-1-1 0 0,0 1 1 0 0,0 0 0 0 0,-1-5 0 0 0,0-8 168 0 0,1 12-130 0 0,0 3-38 0 0,0-1 0 0 0,0 1 1 0 0,0-1-1 0 0,0 0 0 0 0,0 1 1 0 0,0-1-1 0 0,0 1 0 0 0,0-1 0 0 0,0 0 1 0 0,0 1-1 0 0,-1-1 0 0 0,1 1 1 0 0,0-1-1 0 0,0 1 0 0 0,-1-1 1 0 0,1 1-1 0 0,0-1 0 0 0,-1 1 0 0 0,1-1 1 0 0,-1 1-1 0 0,0-1 0 0 0,0-1-90 0 0,3 4-322 0 0,-1-1 406 0 0,0 1 0 0 0,1 0 0 0 0,-1-1 0 0 0,0 1 1 0 0,0 0-1 0 0,0 0 0 0 0,-1 0 0 0 0,1 0 0 0 0,0-1 0 0 0,-1 1 1 0 0,1 0-1 0 0,-1 0 0 0 0,1 1 0 0 0,-1 2 0 0 0,-3 34 6 0 0,1-11 20 0 0,-7 77 465 0 0,1 172-292 0 0,6-244-223 0 0,1-19 17 0 0,1-1 0 0 0,2 22 0 0 0,0 7 254 0 0,-2-33-212 0 0,0 0 0 0 0,0 0 0 0 0,1 0 0 0 0,1 0 0 0 0,2 13 0 0 0,-2-19-55 0 0,-1 0 1 0 0,0 0-1 0 0,0 0 1 0 0,-1 0-1 0 0,1 0 1 0 0,-1 0-1 0 0,1 0 1 0 0,-1 1 0 0 0,0-1-1 0 0,-1 5 1 0 0,1-6-158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48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0 7832 0 0,'0'0'705'0'0,"-14"8"-562"0"0,11-7 103 0 0,1 0-1 0 0,0-1 1 0 0,-1 1 0 0 0,1-1 0 0 0,-1 1 0 0 0,1-1 0 0 0,-1 0-1 0 0,1 0 1 0 0,-1 0 0 0 0,1-1 0 0 0,-5 0 0 0 0,5 1-25 0 0,0-1 0 0 0,0 1 0 0 0,0 0-1 0 0,0 0 1 0 0,-1-1 0 0 0,1 1 0 0 0,0 1 0 0 0,0-1 0 0 0,0 0 0 0 0,0 1 0 0 0,0-1-1 0 0,0 1 1 0 0,-3 1 0 0 0,-20 9 424 0 0,22-10-489 0 0,0 0 0 0 0,0 1 0 0 0,0-1 0 0 0,0 1 0 0 0,0-1 0 0 0,0 1 0 0 0,1 0 0 0 0,-1 0 0 0 0,0 0 0 0 0,1 0-1 0 0,0 0 1 0 0,-1 1 0 0 0,1-1 0 0 0,0 1 0 0 0,-3 5 0 0 0,-7 14 276 0 0,8-16-343 0 0,0 1 0 0 0,0-1 0 0 0,1 1 0 0 0,0 0-1 0 0,0 0 1 0 0,1 0 0 0 0,0 0 0 0 0,0 0-1 0 0,-1 13 1 0 0,0 7 38 0 0,2-23-89 0 0,0 0-1 0 0,1 0 0 0 0,-1 0 0 0 0,1 0 0 0 0,0 0 0 0 0,0 0 0 0 0,0 0 0 0 0,2 7 0 0 0,3 13 309 0 0,-4-18-245 0 0,1 0 0 0 0,-1 1-1 0 0,1-1 1 0 0,4 10 0 0 0,7 14 133 0 0,-11-23-186 0 0,1 1-1 0 0,1-1 0 0 0,4 8 1 0 0,1 0-28 0 0,-4-7 32 0 0,0-1-1 0 0,0 1 1 0 0,8 8 0 0 0,-10-14-28 0 0,-1 0 0 0 0,1 0-1 0 0,-1 0 1 0 0,1 0 0 0 0,0 0 0 0 0,0 0 0 0 0,0-1 0 0 0,0 0 0 0 0,0 1-1 0 0,1-1 1 0 0,-1 0 0 0 0,5 0 0 0 0,2 1-6 0 0,-5-1-54 0 0,0 0 0 0 0,0 0 0 0 0,1 0 0 0 0,-1 1 1 0 0,5 2-1 0 0,-4-2 26 0 0,-1 0 1 0 0,1-1 0 0 0,0 0-1 0 0,-1 0 1 0 0,1 0-1 0 0,0-1 1 0 0,0 1 0 0 0,8-2-1 0 0,-4 1 5 0 0,-4-1 5 0 0,0 0 0 0 0,0 0 0 0 0,0 0 0 0 0,-1-1 0 0 0,8-2 0 0 0,10-3 11 0 0,-11 2 34 0 0,-1 1 0 0 0,1-2-1 0 0,-1 1 1 0 0,0-2 0 0 0,0 1-1 0 0,16-14 1 0 0,-6 5-102 0 0,-18 12 55 0 0,0 1 1 0 0,-1-1-1 0 0,1 0 1 0 0,-1 0-1 0 0,0 0 1 0 0,0 0-1 0 0,0 0 0 0 0,2-6 1 0 0,12-15 58 0 0,-13 20-32 0 0,-1 0 1 0 0,1 0-1 0 0,-1-1 1 0 0,1 1-1 0 0,-1-1 1 0 0,-1 1 0 0 0,1-1-1 0 0,0 0 1 0 0,-1 1-1 0 0,0-1 1 0 0,-1 0-1 0 0,1 0 1 0 0,-1 0-1 0 0,0 0 1 0 0,0 0 0 0 0,0 0-1 0 0,-1-6 1 0 0,-1 6 16 0 0,-1 0 1 0 0,1 0 0 0 0,-1 0-1 0 0,0 1 1 0 0,0-1 0 0 0,0 1-1 0 0,0-1 1 0 0,-1 1 0 0 0,-5-5-1 0 0,-12-15 66 0 0,17 19-77 0 0,0 0 0 0 0,-1 0 0 0 0,1 1 0 0 0,-1 0 0 0 0,0 0 0 0 0,-1 0-1 0 0,1 1 1 0 0,-1-1 0 0 0,1 1 0 0 0,-1 0 0 0 0,-12-3 0 0 0,6 2 67 0 0,1 1 0 0 0,-1 0 0 0 0,0 1 0 0 0,0 0 0 0 0,-19 0 0 0 0,26 3-119 0 0,-1 0-1 0 0,1-1 1 0 0,-1 2 0 0 0,1-1 0 0 0,-1 1-1 0 0,1 0 1 0 0,0 0 0 0 0,-6 3-1 0 0,-39 25-356 0 0,44-26 76 0 0,-3 2-901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48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 11976 0 0,'0'0'2497'0'0,"14"3"-2089"0"0,25-17-1985 0 0,-37 13 1065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49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0 6912 0 0,'-6'4'608'0'0,"1"1"-480"0"0,5-2-128 0 0,-8 9 5152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49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370 228 2304 0 0,'0'0'101'0'0,"-1"-9"22"0"0,-4-7 1643 0 0,-1-6 2631 0 0,-12-26-1 0 0,14 40-4032 0 0,0 0 0 0 0,0 0 0 0 0,-10-11 1 0 0,1-3 337 0 0,11 19-615 0 0,0 0 1 0 0,0-1-1 0 0,0 1 0 0 0,0 0 1 0 0,0 0-1 0 0,-1 0 1 0 0,1 0-1 0 0,-1 1 1 0 0,0-1-1 0 0,-4-2 1 0 0,-8-7 257 0 0,13 10-282 0 0,-1 0-1 0 0,1 1 0 0 0,0-1 1 0 0,0 0-1 0 0,-1 1 0 0 0,1 0 1 0 0,-1-1-1 0 0,1 1 1 0 0,-1 0-1 0 0,-4-1 0 0 0,-3 1 106 0 0,4 0-1 0 0,-1 0 0 0 0,1 0 0 0 0,-1 1 0 0 0,-10 1 0 0 0,15-1-141 0 0,-1 1-1 0 0,1-1 1 0 0,0 1 0 0 0,0 0-1 0 0,0 0 1 0 0,0 0 0 0 0,0 0-1 0 0,0 0 1 0 0,0 0-1 0 0,0 0 1 0 0,0 1 0 0 0,1-1-1 0 0,-1 1 1 0 0,0-1 0 0 0,1 1-1 0 0,0-1 1 0 0,-3 5-1 0 0,-1 2-14 0 0,0 0 0 0 0,1 0 0 0 0,0 0 0 0 0,0 1 0 0 0,1 0 0 0 0,0 0 0 0 0,-1 10 0 0 0,-3 8 29 0 0,3-17-30 0 0,2 1 0 0 0,-1-1-1 0 0,1 0 1 0 0,1 1 0 0 0,0-1-1 0 0,1 1 1 0 0,0 14 0 0 0,3-1 3 0 0,-3-14 2 0 0,1-1-1 0 0,1 0 0 0 0,-1 0 1 0 0,1 0-1 0 0,1 0 0 0 0,0 0 0 0 0,7 15 1 0 0,-10-23-15 0 0,17 25 18 0 0,-17-25-15 0 0,1 0 0 0 0,0 0 0 0 0,0 0 0 0 0,1 0 0 0 0,-1 0 0 0 0,0 0 0 0 0,0 0 0 0 0,0 0 0 0 0,1 0 0 0 0,-1 0 0 0 0,0-1 0 0 0,1 1 0 0 0,-1 0 0 0 0,1-1 0 0 0,-1 0 0 0 0,1 1 0 0 0,-1-1-1 0 0,2 1 1 0 0,3-2 2 0 0,0 1 0 0 0,0-1 0 0 0,0 0 0 0 0,0 0-1 0 0,0 0 1 0 0,0-1 0 0 0,0 0 0 0 0,0 0 0 0 0,-1-1-1 0 0,1 1 1 0 0,-1-1 0 0 0,0 0 0 0 0,0-1 0 0 0,8-6 0 0 0,-5 3-58 0 0,0-1 1 0 0,-1-1 0 0 0,0 0 0 0 0,0 0 0 0 0,-1 0-1 0 0,0-1 1 0 0,5-10 0 0 0,-8 15-40 0 0,-1 1-1 0 0,-1 0 1 0 0,1-1-1 0 0,1-5 0 0 0,-3 9 76 0 0,0 1 1 0 0,0 0-1 0 0,1 0 0 0 0,-1 0 0 0 0,0-1 0 0 0,0 1 0 0 0,0 0 0 0 0,0 0 0 0 0,0 0 0 0 0,0-1 0 0 0,0 1 0 0 0,0 0 0 0 0,0 0 0 0 0,0 0 0 0 0,0-1 0 0 0,0 1 0 0 0,0 0 0 0 0,0 0 0 0 0,0-1 0 0 0,0 1 0 0 0,0 0 0 0 0,0 0 1 0 0,-1 0-1 0 0,1-1 0 0 0,0 1 0 0 0,0 0 0 0 0,0 0 0 0 0,0 0 0 0 0,0 0 0 0 0,0-1 0 0 0,-1 1 0 0 0,1 0 0 0 0,0 0 0 0 0,0 0 0 0 0,0 0 0 0 0,0 0 0 0 0,-1 0 0 0 0,1-1 0 0 0,0 1 0 0 0,0 0 0 0 0,0 0 0 0 0,-1 0 0 0 0,1 0 1 0 0,0 0-1 0 0,0 0 0 0 0,0 0 0 0 0,-1 0 0 0 0,1 0 0 0 0,0 0 0 0 0,-1 0 15 0 0,1 1 1 0 0,-1-1 0 0 0,1 0-1 0 0,-1 1 1 0 0,1-1-1 0 0,0 0 1 0 0,-1 1 0 0 0,1-1-1 0 0,0 1 1 0 0,-1-1-1 0 0,1 0 1 0 0,0 1 0 0 0,-1-1-1 0 0,1 1 1 0 0,0-1-1 0 0,0 1 1 0 0,0-1 0 0 0,-1 1-1 0 0,1-1 1 0 0,0 1-1 0 0,0-1 1 0 0,0 1 0 0 0,0 0-1 0 0,0-1 1 0 0,0 1 0 0 0,0 0-1 0 0,0 30-9 0 0,1-18 11 0 0,1 0 0 0 0,5 25 0 0 0,-3-19 0 0 0,8 31 55 0 0,-4-14 227 0 0,6 44 0 0 0,-8-38-5 0 0,-3-23-44 0 0,1 27 0 0 0,0 49 540 0 0,-4-87-703 0 0,1 0-1 0 0,-2 0 0 0 0,1 0 1 0 0,-2 8-1 0 0,-1 3 87 0 0,2-12-104 0 0,0-1 0 0 0,0 0 0 0 0,-1 0 1 0 0,0 0-1 0 0,0 0 0 0 0,0 0 0 0 0,-1-1 0 0 0,1 1 1 0 0,-2-1-1 0 0,1 1 0 0 0,0-1 0 0 0,-1 0 0 0 0,0 0 1 0 0,0-1-1 0 0,-1 1 0 0 0,0-1 0 0 0,1 0 0 0 0,-1 0 1 0 0,0 0-1 0 0,-1-1 0 0 0,1 0 0 0 0,-1 0 1 0 0,1 0-1 0 0,-1-1 0 0 0,0 0 0 0 0,0 0 0 0 0,0 0 1 0 0,0-1-1 0 0,0 1 0 0 0,0-2 0 0 0,-1 1 0 0 0,1-1 1 0 0,0 0-1 0 0,-1 0 0 0 0,1 0 0 0 0,0-1 0 0 0,-8-2 1 0 0,5 1-78 0 0,0 0 1 0 0,0 0 0 0 0,1-1-1 0 0,-1 0 1 0 0,1-1 0 0 0,-1 0-1 0 0,1-1 1 0 0,0 1 0 0 0,1-1-1 0 0,-1-1 1 0 0,1 1-1 0 0,0-1 1 0 0,1-1 0 0 0,-1 1-1 0 0,1-1 1 0 0,0 0 0 0 0,1-1-1 0 0,-6-9 1 0 0,4 5-605 0 0,1-1-1 0 0,1-1 1 0 0,0 1-1 0 0,1-1 0 0 0,0 0 1 0 0,-3-23-1 0 0,7 16-1073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50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8896 0 0,'0'9'1445'0'0,"7"16"273"0"0,-1-2-713 0 0,-1 20 801 0 0,-1 0 1 0 0,-6 79-1 0 0,-3 49 226 0 0,3-123-1492 0 0,2 0 0 0 0,11 79 0 0 0,-8-100-382 0 0,-3-18-106 0 0,1 1-1 0 0,1 0 0 0 0,0-1 1 0 0,4 14-1 0 0,1-3 19 0 0,2 0 1 0 0,14 24-1 0 0,-19-37-66 0 0,1-1 0 0 0,0 1 0 0 0,0-1-1 0 0,0 1 1 0 0,1-2 0 0 0,0 1 0 0 0,0-1 0 0 0,0 1-1 0 0,9 4 1 0 0,-6-5-4 0 0,-7-3 0 0 0,-1-1 0 0 0,1 0 0 0 0,0 1 0 0 0,0-1 0 0 0,0 0 0 0 0,0-1 0 0 0,0 1 0 0 0,0 0 0 0 0,0 0 0 0 0,1-1 0 0 0,-1 0 0 0 0,4 1 0 0 0,-2-1-4 0 0,0 1 0 0 0,-1-1-1 0 0,1-1 1 0 0,0 1 0 0 0,0 0-1 0 0,0-1 1 0 0,0 0 0 0 0,-1 0-1 0 0,1 0 1 0 0,0-1 0 0 0,-1 1 0 0 0,1-1-1 0 0,-1 0 1 0 0,0 0 0 0 0,1 0-1 0 0,-1 0 1 0 0,0 0 0 0 0,0-1-1 0 0,0 1 1 0 0,4-7 0 0 0,1-2-295 0 0,-1 0 1 0 0,0-1-1 0 0,0 0 1 0 0,-2 0-1 0 0,8-21 1 0 0,-5 10-232 0 0,-6 18 357 0 0,0-1 1 0 0,0 1-1 0 0,2-12 1 0 0,16-93-1775 0 0,-16 91 1681 0 0,-4 17 283 0 0,1-1-1 0 0,-1 1 0 0 0,1-1 0 0 0,-1 0 0 0 0,0 1 1 0 0,0-1-1 0 0,0 0 0 0 0,-1 1 0 0 0,0-5 0 0 0,1 6-7 0 0,0 0 0 0 0,0 0 0 0 0,0 0 0 0 0,0 0 0 0 0,0 0 0 0 0,0 0 0 0 0,0 1 0 0 0,0-1-1 0 0,0 0 1 0 0,1 0 0 0 0,-1 0 0 0 0,0 0 0 0 0,0 0 0 0 0,1 1 0 0 0,-1-1 0 0 0,1 0 0 0 0,0-1-1 0 0,-5-6 1272 0 0,14 56-1076 0 0,8 20-75 0 0,-15-52-77 0 0,1 1-1 0 0,0-1 0 0 0,2 0 0 0 0,13 29 1 0 0,-16-39-32 0 0,0 0-1 0 0,-1 0 1 0 0,0 1 0 0 0,0-1 0 0 0,-1 0 0 0 0,1 1 0 0 0,0 11 0 0 0,-2-10-184 0 0,1-1 0 0 0,0 0 0 0 0,0 0 0 0 0,1 0 0 0 0,0 0 1 0 0,4 8-1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50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3224 0 0,'-5'18'1808'0'0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50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1 8752 0 0,'-1'6'909'0'0,"-6"-1"-693"0"0,5-5 222 0 0,0 1-1 0 0,1-1 1 0 0,-1 0 0 0 0,0 1-1 0 0,0-1 1 0 0,0 0-1 0 0,-3-1 1 0 0,-1 1 957 0 0,-9-5 14 0 0,13 4-1342 0 0,-1 1-1 0 0,1 0 0 0 0,-1 1 1 0 0,0-1-1 0 0,1 0 1 0 0,-1 1-1 0 0,1-1 0 0 0,-1 1 1 0 0,1 0-1 0 0,-1 0 1 0 0,1 0-1 0 0,-1 0 1 0 0,1 0-1 0 0,0 1 0 0 0,0-1 1 0 0,-1 1-1 0 0,1-1 1 0 0,0 1-1 0 0,0 0 0 0 0,-2 3 1 0 0,-4 7 171 0 0,4-8-155 0 0,1 0 0 0 0,0 1 0 0 0,0-1-1 0 0,1 1 1 0 0,0 0 0 0 0,-1 0 0 0 0,-1 8 0 0 0,-6 26 334 0 0,-9 38 429 0 0,17-66-689 0 0,1 0 1 0 0,0 0 0 0 0,0 0 0 0 0,1 0 0 0 0,2 12-1 0 0,11 30 394 0 0,-10-46-503 0 0,-1 0 0 0 0,1 0 0 0 0,1-1 1 0 0,-1 1-1 0 0,1-1 0 0 0,0 0 0 0 0,0 0 0 0 0,8 8 0 0 0,-10-12-61 0 0,1 1 0 0 0,-1-1 0 0 0,0 1 0 0 0,1-1 0 0 0,-1 0 0 0 0,1 0 0 0 0,0-1 0 0 0,0 1 0 0 0,-1 0 0 0 0,1-1 0 0 0,0 0 0 0 0,1 0 0 0 0,-1 1 0 0 0,0-2 0 0 0,0 1 0 0 0,0 0 0 0 0,1-1 0 0 0,-1 1 0 0 0,0-1 0 0 0,0 0 0 0 0,1 0 0 0 0,-1-1 0 0 0,0 1 0 0 0,0-1 0 0 0,1 1 0 0 0,-1-1 0 0 0,0 0 0 0 0,3-1 0 0 0,-1-1-384 0 0,-1 1 1 0 0,0-1-1 0 0,1 0 1 0 0,-1 0-1 0 0,0-1 0 0 0,-1 1 1 0 0,1-1-1 0 0,-1 1 1 0 0,1-1-1 0 0,2-5 0 0 0,3-8-5870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51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5984 0 0,'0'0'464'0'0,"0"1"-306"0"0,0 7 250 0 0,1 0-1 0 0,0 0 0 0 0,1-1 1 0 0,3 10-1 0 0,4 23 2691 0 0,15 150 1441 0 0,-19-122-3585 0 0,-4-43-369 0 0,8 51-1 0 0,5 15 172 0 0,4 5-524 0 0,-14-71-130 0 0,-2-15 222 0 0,0 0-1 0 0,4 15 0 0 0,-3-18-143 0 0,-2-5-143 0 0,0 1-1 0 0,0-1 1 0 0,0 1 0 0 0,-1-1-1 0 0,1 1 1 0 0,-1 0-1 0 0,1-1 1 0 0,-1 1-1 0 0,0 4 1 0 0,0-6 393 0 0,0-21-522 0 0,0 9 145 0 0,1 0 0 0 0,5-19 0 0 0,-4 19-246 0 0,0 0 0 0 0,1-19 0 0 0,-2 17 25 0 0,0 0 0 0 0,2 1 0 0 0,0-1-1 0 0,0 1 1 0 0,1 0 0 0 0,9-20 0 0 0,-7 18 385 0 0,-3 8-214 0 0,0 0-1 0 0,0 1 1 0 0,1-1-1 0 0,0 1 0 0 0,10-10 1 0 0,9-14-386 0 0,-22 28 378 0 0,0 1-1 0 0,-1 0 0 0 0,1-1 1 0 0,-1 1-1 0 0,1 0 0 0 0,0 0 1 0 0,-1 0-1 0 0,1 0 0 0 0,0 0 1 0 0,-1-1-1 0 0,1 1 1 0 0,0 0-1 0 0,-1 0 0 0 0,1 1 1 0 0,0-1-1 0 0,-1 0 0 0 0,1 0 1 0 0,0 0-1 0 0,0 1 0 0 0,-1-1-1 0 0,3 0 9 0 0,0 1 0 0 0,-1-1 0 0 0,1 1 0 0 0,0 0 0 0 0,-1 0 0 0 0,1 0 0 0 0,-1 1 0 0 0,5 2 0 0 0,-6-4 15 0 0,-1 1 0 0 0,1 0 0 0 0,-1 0 0 0 0,1 0 0 0 0,0 0 0 0 0,-1 0 0 0 0,0 0 1 0 0,1 0-1 0 0,-1 0 0 0 0,0 0 0 0 0,1 0 0 0 0,-1 0 0 0 0,0 0 0 0 0,0 0 0 0 0,0 0 0 0 0,0 0 1 0 0,0 2-1 0 0,1 4 73 0 0,32 147 511 0 0,-20-101-554 0 0,-11-47-129 0 0,0 0-1 0 0,0-1 1 0 0,0 1-1 0 0,1-1 1 0 0,0 0-1 0 0,0 0 1 0 0,6 7-1 0 0,2 9-689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52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12 8288 0 0,'-4'10'5898'0'0,"7"-8"-5664"0"0,-1-1 0 0 0,1 1 0 0 0,-1-1 0 0 0,1 0 1 0 0,-1 0-1 0 0,1 0 0 0 0,0-1 0 0 0,0 1 0 0 0,0 0 0 0 0,-1-1 0 0 0,1 0 0 0 0,0 0 0 0 0,3 0 0 0 0,-2 0-192 0 0,0 0 0 0 0,0 0 1 0 0,0 0-1 0 0,0-1 0 0 0,0 1 0 0 0,0-1 0 0 0,0 0 0 0 0,-1-1 1 0 0,8-2-1 0 0,-6 1-211 0 0,1 0 1 0 0,-1 0 0 0 0,1 0-1 0 0,-1 1 1 0 0,1 0 0 0 0,0 0-1 0 0,0 0 1 0 0,0 1 0 0 0,0 0 0 0 0,0 0-1 0 0,10 0 1 0 0,-6 1-961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03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46 11976 0 0,'0'0'266'0'0,"-2"0"44"0"0,0 1-258 0 0,1 0 0 0 0,-1 0 1 0 0,1-1-1 0 0,-1 1 0 0 0,1 0 1 0 0,-1 0-1 0 0,1 1 0 0 0,0-1 1 0 0,-1 0-1 0 0,1 0 1 0 0,0 1-1 0 0,0-1 0 0 0,0 1 1 0 0,-2 2 1283 0 0,21 4-229 0 0,-10-6-958 0 0,-4 0-59 0 0,1 0 0 0 0,-1 0 0 0 0,1-1-1 0 0,0 0 1 0 0,0 0 0 0 0,-1 0 0 0 0,1 0-1 0 0,0-1 1 0 0,0 0 0 0 0,7-1 0 0 0,80-9 1064 0 0,158 4 1 0 0,-190 6-898 0 0,-45-1-241 0 0,0-1-1 0 0,-1 0 0 0 0,1-1 0 0 0,25-9 0 0 0,-23 7-27 0 0,-9 2 12 0 0,0-1 0 0 0,1 0 0 0 0,7-5 0 0 0,-10 3 0 0 0,1-1 0 0 0,-5-1 794 0 0,2 5 476 0 0,-10 9-1271 0 0,1 0-1 0 0,1 0 0 0 0,-1 1 1 0 0,1 0-1 0 0,0 0 1 0 0,-3 10-1 0 0,1-4 29 0 0,-3 14-27 0 0,3-7 0 0 0,4-12-1 0 0,0 1 0 0 0,1-1 1 0 0,-2 16-1 0 0,-2 16 123 0 0,-14 60-177 0 0,5-12-57 0 0,10-62 177 0 0,0-1 1 0 0,2 1-1 0 0,2 0 0 0 0,0 0 0 0 0,1 0 0 0 0,9 43 0 0 0,-7-60 45 0 0,-2-8-105 0 0,-1 1-1 0 0,1 0 1 0 0,0 0-1 0 0,-1-1 1 0 0,1 1 0 0 0,-1 0-1 0 0,0 0 1 0 0,1 0 0 0 0,-1 0-1 0 0,0 0 1 0 0,-1 3 0 0 0,2 6-48 0 0,3-3 14 0 0,-3-7-70 0 0,-19-10 524 0 0,-76-82-130 0 0,84 79-271 0 0,0-1 0 0 0,1-1 0 0 0,-11-20 0 0 0,-11-17-27 0 0,19 35 3 0 0,7 7 0 0 0,0 1 0 0 0,-1 1 0 0 0,0-1 0 0 0,-1 1 0 0 0,1 0 0 0 0,-2 0 0 0 0,1 1 0 0 0,-10-7 0 0 0,-81-48 54 0 0,24 24-41 0 0,-14-10-16 0 0,79 42 3 0 0,6 4 0 0 0,1 0 0 0 0,0-1 0 0 0,1 1 0 0 0,-1 0 0 0 0,0 0 0 0 0,0-1 0 0 0,0 0 0 0 0,1 1 0 0 0,-1-1 0 0 0,1 0 0 0 0,-1 1 0 0 0,-1-5 0 0 0,2 4 46 0 0,-1 0 0 0 0,1-1-1 0 0,-1 1 1 0 0,0 0-1 0 0,0 0 1 0 0,0 0 0 0 0,0 0-1 0 0,0 0 1 0 0,0 1-1 0 0,-1-1 1 0 0,-2-1 0 0 0,-1-1 4 0 0,6 4-137 0 0,-2-1-446 0 0,-5-2 489 0 0,5 1 1 0 0,-1 0 22 0 0,4 2-4 0 0,2-4-35 0 0,12 2 27 0 0,-2 3 25 0 0,0 0 0 0 0,0 1 1 0 0,14 4-1 0 0,-14-2 0 0 0,0-2-1 0 0,0 0 1 0 0,16 1 0 0 0,-6-2 8 0 0,33 6 0 0 0,-14-1 0 0 0,-26-3 1 0 0,1 1-1 0 0,-1 1 0 0 0,0 0 1 0 0,0 1-1 0 0,-1 1 1 0 0,23 13-1 0 0,-13-8 8 0 0,-7-1 21 0 0,0 0 1 0 0,-1 2-1 0 0,20 18 0 0 0,-20-14-4 0 0,7 6 14 0 0,-1-2 25 0 0,-19-13-52 0 0,5-3 288 0 0,-13-4-287 0 0,0 0-1 0 0,0-1 0 0 0,0 1 1 0 0,0-1-1 0 0,0 0 1 0 0,0 0-1 0 0,0-1 0 0 0,0 1 1 0 0,-5-2-1 0 0,2 1 8 0 0,0-1 0 0 0,1 0 0 0 0,-1 0 0 0 0,-12-6 0 0 0,10 2-13 0 0,0 1 1 0 0,0-1-1 0 0,0 0 0 0 0,0-1 0 0 0,1 0 0 0 0,0 0 0 0 0,1-1 0 0 0,-10-12 0 0 0,-11-13-7 0 0,9 12 0 0 0,12 14 0 0 0,-1-1 0 0 0,0 1-1 0 0,0 0 1 0 0,-1 0 0 0 0,0 1-1 0 0,-18-9 1 0 0,-2-2-8 0 0,28 16-47 0 0,2 1-29 0 0,1-1 71 0 0,0 1 0 0 0,-1 0 1 0 0,1-1-1 0 0,-1 1 0 0 0,1-1 0 0 0,-1 1 0 0 0,1-1 0 0 0,1-1 0 0 0,-1 1 10 0 0,-1 0 1 0 0,1 0-1 0 0,-1 1 0 0 0,1-1 1 0 0,0 1-1 0 0,-1-1 0 0 0,1 1 1 0 0,0-1-1 0 0,2 1 0 0 0,9 0-33 0 0,0 0-1 0 0,20 4 1 0 0,-28-3 34 0 0,0 0 0 0 0,0 1 0 0 0,0-1 0 0 0,-1 1 0 0 0,1 0 0 0 0,-1 0 0 0 0,1 1-1 0 0,-1 0 1 0 0,0-1 0 0 0,4 5 0 0 0,0-1 2 0 0,-4-3 0 0 0,0 0 0 0 0,-1 1 0 0 0,1-1 0 0 0,-1 1 0 0 0,1 0 0 0 0,-1 0 0 0 0,0 0 0 0 0,-1 0 0 0 0,1 0 0 0 0,2 6 0 0 0,-4-7 0 0 0,1 0 0 0 0,-1-1 0 0 0,1 0 0 0 0,0 1 0 0 0,-1-1 0 0 0,1 0 0 0 0,0 0 0 0 0,3 3 0 0 0,-2-3 0 0 0,0 1 0 0 0,-1-1 0 0 0,1 1 0 0 0,-1 0 0 0 0,0 0 0 0 0,3 4 0 0 0,-3-3 0 0 0,1 0 0 0 0,0 0 0 0 0,0 0 0 0 0,5 5 0 0 0,-5-5 0 0 0,0-1 0 0 0,0 1 0 0 0,0 0 0 0 0,0 0 0 0 0,-1 0 0 0 0,3 5 0 0 0,-3-4 0 0 0,-1-3 0 0 0,1 1 0 0 0,-1-1 0 0 0,0 1 0 0 0,1-1 0 0 0,0 0 0 0 0,-1 0 0 0 0,1 0 0 0 0,4 3 0 0 0,0 1 0 0 0,-4-5 0 0 0,-1 1 0 0 0,1 0 0 0 0,0-1 0 0 0,-1 1 0 0 0,1 0 0 0 0,-1 0 0 0 0,0 0 0 0 0,0 0 0 0 0,1 0 0 0 0,0 4 0 0 0,3 2 11 0 0,4 7 44 0 0,-4-11-57 0 0,2 0 13 0 0,-5-2 354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53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0 3680 0 0,'0'0'5861'0'0,"-1"2"-5229"0"0,-1 2-363 0 0,1 0 0 0 0,0 0 0 0 0,0 0 0 0 0,1 0-1 0 0,-1 1 1 0 0,1-1 0 0 0,0 0 0 0 0,0 0 0 0 0,0 5 0 0 0,9 41 1245 0 0,-2-14-658 0 0,15 80 777 0 0,-20-106-1459 0 0,0 1 0 0 0,-1-1 1 0 0,0 21-1 0 0,-1-18 41 0 0,1 0-1 0 0,2 19 1 0 0,6 31 337 0 0,-3 0-1 0 0,-2 81 1 0 0,-3-132-636 0 0,0 0 1 0 0,3 14 0 0 0,0 2-2 0 0,0-6 213 0 0,-2-17-44 0 0,-1 0-1 0 0,0 0 1 0 0,-1 0-1 0 0,1 7 0 0 0,5 18-96 0 0,-3-21-266 0 0,-4-19 259 0 0,-6-73 480 0 0,6 73-579 0 0,1 1 0 0 0,0 0-1 0 0,0 0 1 0 0,1 0 0 0 0,4-16-1 0 0,-1 2 128 0 0,-3 13 0 0 0,2 1 0 0 0,-1-1-1 0 0,7-12 1 0 0,3-15 188 0 0,-8 21-214 0 0,1 1-1 0 0,0-1 1 0 0,1 1 0 0 0,1 0-1 0 0,1 0 1 0 0,0 1 0 0 0,15-20-1 0 0,-17 26-31 0 0,1-1-1 0 0,0 1 1 0 0,1 1-1 0 0,0-1 1 0 0,0 1-1 0 0,1 1 1 0 0,-1 0 0 0 0,2 0-1 0 0,-1 0 1 0 0,0 1-1 0 0,1 1 1 0 0,12-5-1 0 0,11-1-226 0 0,-32 9 269 0 0,0 1 0 0 0,1 0-1 0 0,-1 0 1 0 0,0 0 0 0 0,1 0 0 0 0,-1 0-1 0 0,0 0 1 0 0,0 0 0 0 0,1 0-1 0 0,-1 0 1 0 0,0 0 0 0 0,2 1 0 0 0,7 1-53 0 0,-2 0 50 0 0,-6 0 7 0 0,-1 0 0 0 0,1 0 0 0 0,-1 1 0 0 0,0-1 0 0 0,1 0 0 0 0,-1 1 0 0 0,0-1 0 0 0,0 1 0 0 0,-1-1 0 0 0,1 1-1 0 0,-1 0 1 0 0,1-1 0 0 0,-1 1 0 0 0,0 0 0 0 0,0-1 0 0 0,0 4 0 0 0,0 6 7 0 0,-4 24-1 0 0,-3-15-2 0 0,2-6 0 0 0,3-10-2 0 0,-1 8 15 0 0,-1 0 1 0 0,-1 0-1 0 0,0-1 0 0 0,-6 13 0 0 0,4-13-18 0 0,-7 14 58 0 0,-2 0-1 0 0,0-1 0 0 0,-1-1 0 0 0,-24 25 0 0 0,33-38-2 0 0,6-8-48 0 0,1-1 0 0 0,-1 0 0 0 0,1 0 0 0 0,-1 0 0 0 0,0 0 1 0 0,0 0-1 0 0,1 0 0 0 0,-1-1 0 0 0,-1 1 0 0 0,1-1 0 0 0,-3 2 0 0 0,4-2 115 0 0,12-1-53 0 0,18 0 32 0 0,-17-1-38 0 0,-1 1 0 0 0,1 0-1 0 0,0 1 1 0 0,22 4-1 0 0,-17-1-6 0 0,-1 1 0 0 0,0 1 0 0 0,0 0 0 0 0,-1 1 0 0 0,0 0 0 0 0,0 1 0 0 0,15 12 0 0 0,-25-17-43 0 0,0 1 0 0 0,0-1-1 0 0,0 0 1 0 0,1-1-1 0 0,7 4 1 0 0,-6-4-2 0 0,31 16-1556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54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86 197 5528 0 0,'5'19'506'0'0,"-5"-16"-350"0"0,1 0-1 0 0,-1 0 1 0 0,1 0 0 0 0,0 0-1 0 0,0 0 1 0 0,0 0-1 0 0,0-1 1 0 0,1 1-1 0 0,-1 0 1 0 0,1-1 0 0 0,1 3-1 0 0,19 19 2634 0 0,-3-21-1939 0 0,-18-2-802 0 0,1-1 1 0 0,0 0-1 0 0,-1 1 0 0 0,1-1 1 0 0,0 0-1 0 0,-1 0 1 0 0,1 0-1 0 0,0-1 1 0 0,-1 1-1 0 0,1 0 0 0 0,-1 0 1 0 0,1-1-1 0 0,0 1 1 0 0,-1-1-1 0 0,1 0 1 0 0,-1 1-1 0 0,1-1 0 0 0,-1 0 1 0 0,1 0-1 0 0,-1 0 1 0 0,0 0-1 0 0,1 0 1 0 0,-1 0-1 0 0,2-2 0 0 0,1-3 78 0 0,0 1 0 0 0,0-1-1 0 0,-1 0 1 0 0,5-11-1 0 0,-1 3 65 0 0,-5 8-119 0 0,0 0 1 0 0,-1-1 0 0 0,0 1-1 0 0,0-1 1 0 0,0 0 0 0 0,-1 1-1 0 0,0-1 1 0 0,-1-11 0 0 0,0-2 83 0 0,0 11-6 0 0,0 0 0 0 0,-1 0 1 0 0,0 0-1 0 0,-4-10 1 0 0,3 9-81 0 0,2 7 13 0 0,0 0 0 0 0,0 0 0 0 0,-1 1 1 0 0,1-1-1 0 0,0 0 0 0 0,-1 1 1 0 0,0-1-1 0 0,0 1 0 0 0,0 0 1 0 0,0 0-1 0 0,0 0 0 0 0,0 0 1 0 0,0 0-1 0 0,-1 0 0 0 0,1 0 1 0 0,-1 1-1 0 0,1-1 0 0 0,-6-1 0 0 0,-11-4 421 0 0,18 6-445 0 0,0 0-1 0 0,-1 0 0 0 0,1 0 0 0 0,-1 1 0 0 0,1-1 0 0 0,-1 1 0 0 0,1-1 0 0 0,-1 1 0 0 0,0 0 0 0 0,1-1 0 0 0,-1 1 0 0 0,1 0 0 0 0,-1 0 0 0 0,0 0 0 0 0,1 0 0 0 0,-1 1 0 0 0,0-1 0 0 0,1 0 0 0 0,-3 1 0 0 0,-1 1 23 0 0,1 0 0 0 0,0 0 0 0 0,0 0 0 0 0,0 1 0 0 0,0-1 0 0 0,0 1 0 0 0,1 0 0 0 0,-1 0 0 0 0,-3 4 0 0 0,-4 5 37 0 0,6-8-38 0 0,0 1 0 0 0,1 1 0 0 0,-1-1 0 0 0,-6 11 0 0 0,6-5 13 0 0,0 0 0 0 0,1 0 0 0 0,0 0 0 0 0,1 1 0 0 0,1-1 0 0 0,-1 1 0 0 0,2 0 0 0 0,-1 0 0 0 0,2 0 0 0 0,0 0 0 0 0,0 0 0 0 0,1-1 0 0 0,0 1 0 0 0,1 0 0 0 0,5 15 0 0 0,-5-16 10 0 0,1-1-1 0 0,1 0 0 0 0,8 19 0 0 0,-10-25-68 0 0,1 0 0 0 0,-1 0 0 0 0,1 0 0 0 0,0 0 0 0 0,1 0 0 0 0,-1-1 0 0 0,1 0 0 0 0,-1 0 1 0 0,1 0-1 0 0,0 0 0 0 0,5 3 0 0 0,-5-4-21 0 0,-1 1 0 0 0,1-1 0 0 0,0 0 0 0 0,0 0 0 0 0,0-1 0 0 0,0 1 1 0 0,0-1-1 0 0,0 0 0 0 0,1 0 0 0 0,-1 0 0 0 0,0 0 0 0 0,1-1 0 0 0,-1 0 1 0 0,0 0-1 0 0,1 0 0 0 0,-1 0 0 0 0,0-1 0 0 0,6-1 0 0 0,4-1-103 0 0,0-1-1 0 0,0-1 1 0 0,0 0-1 0 0,19-11 1 0 0,-15 4-272 0 0,-1-1 0 0 0,0 0 1 0 0,-1-2-1 0 0,-1 1 0 0 0,0-2 0 0 0,-1 0 0 0 0,18-27 0 0 0,-28 36 39 0 0,0 1-1 0 0,-1-1 0 0 0,1 0 0 0 0,-1 1 0 0 0,-1-2 1 0 0,1 1-1 0 0,-1 0 0 0 0,0 0 0 0 0,0-10 1 0 0,5-4-741 0 0,-6 18 918 0 0,0 0-1 0 0,0 0 0 0 0,0 0 0 0 0,0 0 0 0 0,-1 0 1 0 0,1 0-1 0 0,-1-3 0 0 0,0 2-88 0 0,1 0 1 0 0,-1-1-1 0 0,1 1 1 0 0,0 0-1 0 0,1-4 0 0 0,1-5 29 0 0,-2-16 1529 0 0,-1 27-839 0 0,0-13 1772 0 0,0 15-2220 0 0,0 0 1 0 0,0 0 0 0 0,0-1 0 0 0,0 1 0 0 0,1 0 0 0 0,-1 0 0 0 0,0 0 0 0 0,0 0 0 0 0,0 0 0 0 0,0 0-1 0 0,0 0 1 0 0,1 0 0 0 0,-1 0 0 0 0,0 0 0 0 0,0 0 0 0 0,0 0 0 0 0,0 0 0 0 0,0 0 0 0 0,1 1 0 0 0,-1-1 0 0 0,0 0-1 0 0,0 0 1 0 0,0 0 0 0 0,0 0 0 0 0,0 0 0 0 0,1 0 0 0 0,-1 0 0 0 0,0 0 0 0 0,0 0 0 0 0,0 0 0 0 0,0 1-1 0 0,0-1 1 0 0,0 0 0 0 0,0 0 0 0 0,0 0 0 0 0,0 0 0 0 0,0 0 0 0 0,1 1 0 0 0,-1-1 0 0 0,0 0 0 0 0,0 0 0 0 0,0 0-1 0 0,0 0 1 0 0,5 7 443 0 0,-1 0-359 0 0,-1 0 1 0 0,0 0-1 0 0,0 0 0 0 0,-1 1 0 0 0,0-1 1 0 0,0 1-1 0 0,-1-1 0 0 0,0 1 0 0 0,1 8 1 0 0,-2-8-35 0 0,1 1 1 0 0,3 14 0 0 0,-2-14 51 0 0,-1-1-1 0 0,1 15 1 0 0,-1-10 343 0 0,4 27 0 0 0,-2-23-346 0 0,10 22-72 0 0,-13-36-286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54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25 7368 0 0,'0'0'800'0'0,"-9"5"-800"0"0,-10-5 6848 0 0,25-9-6848 0 0,-1 4-232 0 0,-2-2-88 0 0,2-1-24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54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9216 0 0,'1'1'122'0'0,"0"1"0"0"0,1-1 0 0 0,-1 1 0 0 0,-1 0-1 0 0,1-1 1 0 0,0 1 0 0 0,0 0 0 0 0,0-1 0 0 0,-1 1 0 0 0,1 0 0 0 0,-1 0 0 0 0,0 0 0 0 0,1 0 0 0 0,-1 2 0 0 0,3 10 1295 0 0,10 35 1766 0 0,39 121 39 0 0,-44-150-2980 0 0,18 62 674 0 0,-4-6-510 0 0,-7-17-282 0 0,-10-43-136 0 0,-1 1 0 0 0,4 24 0 0 0,-6-25-891 0 0,1 0-1 0 0,6 16 1 0 0</inkml:trace>
  <inkml:trace contextRef="#ctx0" brushRef="#br0" timeOffset="1">47 332 9672 0 0,'1'1'2193'0'0,"7"2"-1248"0"0,-3-1-446 0 0,1 1 0 0 0,-1-1 0 0 0,1-1 0 0 0,-1 1 0 0 0,1-1 0 0 0,0 0 0 0 0,11 1 0 0 0,-6-3-404 0 0,-1 0-1 0 0,0-1 1 0 0,0 0-1 0 0,0-1 0 0 0,0 1 1 0 0,17-9-1 0 0,-8 4-215 0 0,1 1-446 0 0,2-1-152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51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0 5528 0 0,'0'0'497'0'0,"-9"9"274"0"0,8-6-532 0 0,0 1-1 0 0,1-1 1 0 0,-1 0 0 0 0,1 0 0 0 0,0 1 0 0 0,0-1-1 0 0,0 0 1 0 0,1 0 0 0 0,-1 1 0 0 0,1-1 0 0 0,0 0-1 0 0,2 6 1 0 0,19 43 1197 0 0,-13-33-1088 0 0,42 73 770 0 0,1 20 17 0 0,44 144 0 0 0,2 2 287 0 0,-82-222-1307 0 0,-7-13-52 0 0,1-1-1 0 0,27 41 1 0 0,-2-14-468 0 0,-20-30 149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51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3680 0 0,'0'0'167'0'0,"1"1"-7"0"0,8 24 1066 0 0,-5-11 914 0 0,1-1 0 0 0,9 17 0 0 0,4 0-774 0 0,79 153 2502 0 0,-58-93-2816 0 0,94 234 911 0 0,-57-129-2499 0 0,-58-138-2185 0 0,-8-35-3396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52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7136 0 0,'0'0'330'0'0,"1"1"-8"0"0,36 33 777 0 0,-32-28-665 0 0,1-1-1 0 0,0 0 1 0 0,0 1-1 0 0,8 3 0 0 0,48 30 1490 0 0,123 75 1308 0 0,77 43-1465 0 0,-87-44-1019 0 0,52 28-135 0 0,-184-119-596 0 0,87 43 64 0 0,-83-47-10 0 0,90 42 214 0 0,50 40-468 0 0,1-10 620 0 0,-97-50-186 0 0,3 1-187 0 0,82 42 188 0 0,-108-36-1048 0 0,-37-24-1031 0 0,-19-15 110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53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1820 7224 0 0,'-1'6'30'0'0,"0"-3"56"0"0,0 0 0 0 0,0 0 0 0 0,0 0 0 0 0,0 0-1 0 0,-1 0 1 0 0,0-1 0 0 0,-2 4 0 0 0,-1 0 1166 0 0,5-19-53 0 0,0 1-455 0 0,0 8-266 0 0,0-1 0 0 0,0 1 0 0 0,0 0-1 0 0,0-1 1 0 0,1 1 0 0 0,0 0 0 0 0,0 0 0 0 0,1-5 0 0 0,2-20 1160 0 0,1 17-987 0 0,-2 0-1 0 0,0-1 0 0 0,3-15 0 0 0,-4 11 90 0 0,9-26-1 0 0,-7 28-463 0 0,-1 0 0 0 0,2-20 0 0 0,2-10 90 0 0,16-51 136 0 0,3 1 0 0 0,55-126 0 0 0,-13 40-324 0 0,33-69-4 0 0,-61 168-113 0 0,85-160 4 0 0,-124 241-66 0 0,21-36 33 0 0,-2-1 0 0 0,18-48-1 0 0,-2 4 29 0 0,-31 60-62 0 0,-4 19-12 0 0,0-1 0 0 0,0 0 0 0 0,0 1 0 0 0,0-1 0 0 0,0 0 0 0 0,0 1 0 0 0,1 0 0 0 0,0-1 0 0 0,0 1 0 0 0,0 0 0 0 0,2-3 0 0 0,24-33-513 0 0,-26 34 1030 0 0,0 0-1187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56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477 354 8896 0 0,'0'-11'81'0'0,"0"-3"80"0"0,0 0 1 0 0,0 1 0 0 0,-2-1-1 0 0,0 0 1 0 0,-4-18-1 0 0,-8-15 2134 0 0,7 26-1259 0 0,5 16-774 0 0,0 0 0 0 0,0 0 0 0 0,0 0 0 0 0,0 0 0 0 0,-1 1 1 0 0,-4-7-1 0 0,-9-10 643 0 0,10 14-700 0 0,1-1-1 0 0,-1 1 1 0 0,0 1-1 0 0,0-1 1 0 0,-1 1-1 0 0,0 0 0 0 0,-9-6 1 0 0,-3 1 276 0 0,-1 1 0 0 0,-34-14-1 0 0,48 22-346 0 0,0 0-1 0 0,-1 1 0 0 0,1-1 1 0 0,-9 1-1 0 0,13 1-116 0 0,0 0-1 0 0,-1 0 1 0 0,1 0 0 0 0,-1 1-1 0 0,1-1 1 0 0,0 1 0 0 0,-1-1 0 0 0,1 1-1 0 0,0 0 1 0 0,-1 0 0 0 0,1 0 0 0 0,0 1-1 0 0,0-1 1 0 0,-2 2 0 0 0,-7 5 53 0 0,1-1-14 0 0,1-1 1 0 0,0 2 0 0 0,1-1-1 0 0,-1 1 1 0 0,1 1 0 0 0,-12 17-1 0 0,11-13-80 0 0,1 0-1 0 0,1 0 1 0 0,1 1 0 0 0,0 0-1 0 0,-8 27 1 0 0,2 25-603 0 0,4-20 623 0 0,6-27 212 0 0,1-1 0 0 0,1 0 0 0 0,1 0 0 0 0,2 20 0 0 0,-2-31-218 0 0,0 0-1 0 0,1 0 1 0 0,-1 0-1 0 0,2-1 1 0 0,-1 1-1 0 0,1-1 1 0 0,0 1-1 0 0,0-1 1 0 0,0 0-1 0 0,1 0 1 0 0,0 0-1 0 0,0 0 1 0 0,1-1-1 0 0,0 0 1 0 0,-1 0-1 0 0,2 0 1 0 0,-1 0-1 0 0,1-1 1 0 0,-1 0-1 0 0,1 0 1 0 0,0 0-1 0 0,12 4 1 0 0,-12-5-4 0 0,1 0 0 0 0,1-1 0 0 0,9 3 0 0 0,-14-5 14 0 0,0 1-1 0 0,0-1 0 0 0,0 0 0 0 0,-1 0 1 0 0,1 0-1 0 0,0-1 0 0 0,0 1 1 0 0,0-1-1 0 0,0 0 0 0 0,0 1 0 0 0,5-3 1 0 0,9-5-50 0 0,0 0 0 0 0,-1-1 0 0 0,1-1 1 0 0,-2 0-1 0 0,23-19 0 0 0,-33 24 36 0 0,19-16-258 0 0,32-39 0 0 0,-50 53 204 0 0,0-1-1 0 0,-1 1 1 0 0,0-2-1 0 0,0 1 1 0 0,-1 0-1 0 0,0-1 1 0 0,0 0-1 0 0,-1 0 1 0 0,4-17-1 0 0,3-4 5 0 0,-10 29 64 0 0,1 1 0 0 0,-1-1 0 0 0,0 0 0 0 0,1 0 0 0 0,-1 0 0 0 0,0 0 0 0 0,0 1 0 0 0,0-1 0 0 0,0 0 0 0 0,1 0 0 0 0,-1 0 0 0 0,0 0 0 0 0,-1 0 0 0 0,1 1 0 0 0,0-1 0 0 0,0 0 0 0 0,0 0 0 0 0,0 0 0 0 0,-1 0 0 0 0,1 0 0 0 0,0 1 0 0 0,-1-1 0 0 0,1 0 0 0 0,-1 0 0 0 0,1 1 0 0 0,-1-1 0 0 0,0-1 0 0 0,0 1 0 0 0,-4-5 11 0 0,4 4 266 0 0,2 18-182 0 0,-1-13-80 0 0,0 1 0 0 0,0-1-1 0 0,1 0 1 0 0,-1 0 0 0 0,1 0 0 0 0,-1 0 0 0 0,3 4 0 0 0,-1 1 30 0 0,0-1 1 0 0,0 0-1 0 0,2 15 0 0 0,-3-14 29 0 0,1 0 0 0 0,4 15-1 0 0,31 108-265 0 0,-34-117 280 0 0,26 132 601 0 0,-20-92-639 0 0,0 32 96 0 0,-3-24-23 0 0,-2-22-31 0 0,-2 0 0 0 0,-2 0 0 0 0,-1 0-1 0 0,-2 0 1 0 0,-14 64 0 0 0,13-90-41 0 0,0 1 0 0 0,-10 19 0 0 0,3-9 13 0 0,6-14-21 0 0,0 0-1 0 0,-1 0 0 0 0,-1-1 1 0 0,1 0-1 0 0,-2 0 0 0 0,1-1 1 0 0,-1 0-1 0 0,-1 0 0 0 0,0-1 1 0 0,0 0-1 0 0,-14 9 0 0 0,18-14 21 0 0,0 0 0 0 0,-1-1 1 0 0,0 1-1 0 0,1-1 0 0 0,-1-1 0 0 0,0 1 0 0 0,0-1 0 0 0,0 0 0 0 0,0 0 0 0 0,0-1 0 0 0,0 0 0 0 0,0 0 0 0 0,0 0 0 0 0,0-1 0 0 0,-10-2 0 0 0,8 1 8 0 0,0 0 0 0 0,-1-1 0 0 0,1 0 0 0 0,0 0-1 0 0,0-1 1 0 0,0 0 0 0 0,1-1 0 0 0,-1 0 0 0 0,1 0-1 0 0,-7-7 1 0 0,-37-30-190 0 0,34 30 18 0 0,1-1 0 0 0,-25-27 0 0 0,23 20-15 0 0,4 4-737 0 0,1 0 1 0 0,0-1-1 0 0,-13-23 0 0 0,16 21-4113 0 0,-3 2-1414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57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1 247 7368 0 0,'0'0'4345'0'0,"4"8"-2481"0"0,0-2-1717 0 0,0-1 1 0 0,1 1-1 0 0,0-1 0 0 0,1 0 1 0 0,-1-1-1 0 0,1 0 1 0 0,-1 1-1 0 0,1-2 0 0 0,1 1 1 0 0,8 3-1 0 0,7 6-16 0 0,-17-11-57 0 0,-1 1-1 0 0,0-1 1 0 0,1 0 0 0 0,-1-1-1 0 0,1 1 1 0 0,0-1 0 0 0,0 0-1 0 0,-1 0 1 0 0,1 0 0 0 0,0-1 0 0 0,0 1-1 0 0,0-1 1 0 0,0-1 0 0 0,0 1-1 0 0,-1-1 1 0 0,1 1 0 0 0,7-3-1 0 0,4-2 135 0 0,-12 4-177 0 0,0 0-1 0 0,0 0 1 0 0,0 0 0 0 0,0-1 0 0 0,-1 1-1 0 0,5-3 1 0 0,3-3 59 0 0,2-1-23 0 0,20-16 0 0 0,-30 21-35 0 0,0 1 0 0 0,0-1 0 0 0,0 0 0 0 0,0 0 0 0 0,-1 0 0 0 0,0 0 1 0 0,0-1-1 0 0,1 1 0 0 0,-2 0 0 0 0,1-1 0 0 0,2-6 0 0 0,-2 2 66 0 0,0 1 0 0 0,0 0 0 0 0,0-1-1 0 0,-1 1 1 0 0,-1-1 0 0 0,1 1-1 0 0,-1-1 1 0 0,-1 0 0 0 0,1 1-1 0 0,-4-15 1 0 0,0 0 88 0 0,3 17-132 0 0,0 1 1 0 0,0-1-1 0 0,0 0 1 0 0,0 1-1 0 0,-1-1 1 0 0,1 1-1 0 0,-6-8 0 0 0,3 5 39 0 0,0 1-1 0 0,-1 0 1 0 0,0 1-1 0 0,0-1 1 0 0,-1 1-1 0 0,0 0 1 0 0,1 0-1 0 0,-2 1 1 0 0,-9-7-1 0 0,12 10-60 0 0,1-1 0 0 0,-1 0-1 0 0,1 1 1 0 0,-1 0 0 0 0,0 0 0 0 0,1 0-1 0 0,-1 0 1 0 0,0 1 0 0 0,0-1 0 0 0,0 1 0 0 0,0 0-1 0 0,1 0 1 0 0,-1 0 0 0 0,0 1 0 0 0,0-1-1 0 0,0 1 1 0 0,1 0 0 0 0,-1 0 0 0 0,0 0 0 0 0,-6 4-1 0 0,1 0 29 0 0,0 1 1 0 0,0 0-1 0 0,0 1 0 0 0,0 0 0 0 0,1 0 0 0 0,-10 13 0 0 0,-1 3-34 0 0,-17 28-1 0 0,32-45 3 0 0,0 1 0 0 0,1 0 0 0 0,0 0 0 0 0,0 1 0 0 0,1-1 0 0 0,-3 13 0 0 0,1 0 140 0 0,-1 27 0 0 0,5-36-126 0 0,0 0 0 0 0,0-1 0 0 0,1 1 0 0 0,0 0 0 0 0,1 0 0 0 0,1-1 0 0 0,-1 1 0 0 0,1-1 0 0 0,1 0 0 0 0,0 0 0 0 0,1 0 0 0 0,0 0 0 0 0,0-1 0 0 0,1 0 0 0 0,0 0 0 0 0,0 0 0 0 0,10 9 0 0 0,0-3 2 0 0,24 20 0 0 0,-33-30-50 0 0,-1-1-1 0 0,1 0 1 0 0,0 0-1 0 0,0 0 1 0 0,1-1-1 0 0,-1 0 1 0 0,10 2-1 0 0,-1-2-447 0 0,0 0-1 0 0,-1-1 0 0 0,1-1 1 0 0,28-1-1 0 0,-11-4-6931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04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4144 0 0,'1'3'2254'0'0,"9"22"1002"0"0,-7-16-2347 0 0,1-1 0 0 0,-1 0 0 0 0,9 14 0 0 0,15 20-407 0 0,25 36 395 0 0,-38-60-556 0 0,5 8-244 0 0,1-2 0 0 0,1-1 0 0 0,35 31 0 0 0,75 37 371 0 0,-125-88-634 0 0,1 0 0 0 0,-1-1 1 0 0,8 3-1 0 0,-3-1-749 0 0,7-21-2865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58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7368 0 0,'0'2'4409'0'0,"1"17"-3151"0"0,1 0 0 0 0,5 22 0 0 0,-3-23-859 0 0,34 170 3034 0 0,-33-152-2841 0 0,3 10 400 0 0,17 65-336 0 0,-25-111-648 0 0,0 0-1 0 0,0 0 0 0 0,0 0 0 0 0,0 0 1 0 0,1 0-1 0 0,-1 0 0 0 0,0 0 0 0 0,0 0 1 0 0,0 0-1 0 0,0 0 0 0 0,0 0 0 0 0,0 0 1 0 0,0 0-1 0 0,0 0 0 0 0,0 0 0 0 0,1 0 1 0 0,-1 0-1 0 0,0 0 0 0 0,0 0 0 0 0,0 0 1 0 0,0 0-1 0 0,0 0 0 0 0,0 0 0 0 0,0 0 1 0 0,0 0-1 0 0,1 0 0 0 0,-1 0 0 0 0,0 0 1 0 0,0 0-1 0 0,0 0 0 0 0,0 0 0 0 0,0 0 1 0 0,0 0-1 0 0,0 0 0 0 0,0 0 0 0 0,0 0 1 0 0,0 0-1 0 0,0 1 0 0 0,1-1 0 0 0,-1 0 1 0 0,0 0-1 0 0,0 0 0 0 0,0 0 0 0 0,0 0 0 0 0,0 0 1 0 0,0 0-1 0 0,0 0 0 0 0,0 0 0 0 0,0 0 1 0 0,0 1-1 0 0,0-1 0 0 0,0 0 0 0 0,0 0 1 0 0,0 0-1 0 0,0 0 0 0 0,0 0 0 0 0,0 0 1 0 0,0 0-1 0 0,0 0 0 0 0,0 1 0 0 0,0-1 1 0 0,0 0-1 0 0,0 0 0 0 0,0 0 0 0 0,0 0 1 0 0,5-12 250 0 0,4-21 533 0 0,-2 6-613 0 0,3-20-1096 0 0,-8 35 777 0 0,-1 1-1 0 0,2-1 0 0 0,0 1 0 0 0,0-1 0 0 0,10-20 1 0 0,-13 31 139 0 0,0 0 1 0 0,0 1 0 0 0,1-1-1 0 0,-1 0 1 0 0,0 1 0 0 0,1-1 0 0 0,-1 0-1 0 0,1 1 1 0 0,-1-1 0 0 0,1 0-1 0 0,-1 1 1 0 0,1-1 0 0 0,-1 1-1 0 0,1-1 1 0 0,0 1 0 0 0,-1-1-1 0 0,1 1 1 0 0,1-1 0 0 0,1-1 0 0 0,2-3-27 0 0,1-1 1 0 0,0 1-1 0 0,0 1 0 0 0,0-1 0 0 0,1 1 0 0 0,0 0 0 0 0,0 1 1 0 0,11-5-1 0 0,-16 8 40 0 0,0 0 1 0 0,0 0-1 0 0,0 0 1 0 0,0 1-1 0 0,0-1 1 0 0,0 1-1 0 0,-1-1 1 0 0,1 1-1 0 0,3 1 1 0 0,1 10-116 0 0,0-1-1 0 0,12 16 1 0 0,-8-12 114 0 0,-8-13-11 0 0,-1 1 0 0 0,0-1 0 0 0,0 1 0 0 0,0-1 0 0 0,0 1 0 0 0,0 0 0 0 0,-1-1 0 0 0,1 1 0 0 0,-1 0 0 0 0,1 0 0 0 0,-1 2 0 0 0,0-1 0 0 0,0-1 0 0 0,0 0 0 0 0,1 0 0 0 0,0 1 0 0 0,-1-1 0 0 0,1 0 0 0 0,0 0 0 0 0,2 3 0 0 0,14 26 76 0 0,35 47-1 0 0,-15-41 78 0 0,-36-36-151 0 0,0-1-1 0 0,1 0 0 0 0,-1 0 0 0 0,1 0 1 0 0,0 1-1 0 0,-1-1 0 0 0,1 0 1 0 0,0-1-1 0 0,-1 1 0 0 0,1 0 0 0 0,0-1 1 0 0,3 2-1 0 0,13 5-2 0 0,-17-6 11 0 0,1-1-1 0 0,-1 0 1 0 0,0 1 0 0 0,0-1-1 0 0,0 0 1 0 0,0 1-1 0 0,1-1 1 0 0,-1 0-1 0 0,0 0 1 0 0,0 0 0 0 0,1 0-1 0 0,-1 0 1 0 0,0-1-1 0 0,3 1 1 0 0,5-2 181 0 0,-7 2-38 0 0,-1-1-7 0 0,4-8-54 0 0,0 0 1 0 0,-1-1 0 0 0,0 1 0 0 0,0-1 0 0 0,-1 0 0 0 0,-1 0-1 0 0,4-19 1 0 0,-2 8 11 0 0,1-14-25 0 0,-5 25-45 0 0,0-12 63 0 0,-4-38 0 0 0,3 57-91 0 0,1 0 1 0 0,0 0-1 0 0,0 0 0 0 0,1 0 0 0 0,-1 0 1 0 0,1-5-1 0 0,0 5-1 0 0,0-1 0 0 0,-1 1-1 0 0,0 0 1 0 0,1-1 0 0 0,-1 1 0 0 0,-1-5-1 0 0,0 0 11 0 0,0 0-1 0 0,1 0 0 0 0,0 0 0 0 0,0 0 0 0 0,2-10 1 0 0,-1 7 1 0 0,0 0-1 0 0,-1 0 1 0 0,-2-15 0 0 0,0 17-229 0 0,2-1-1 0 0,-1 1 1 0 0,2-1-1 0 0,1-17 1 0 0,-1 15-451 0 0,-1 10-58 0 0,0 0 0 0 0,1 0 0 0 0,-1 0 0 0 0,0 0 0 0 0,0 0 0 0 0,1 0 0 0 0,0 0 1 0 0,1-3-1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58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352 154 11720 0 0,'-1'-2'109'0'0,"0"0"-1"0"0,0-1 1 0 0,0 1 0 0 0,0 0 0 0 0,-1 0 0 0 0,1-1 0 0 0,-1 1 0 0 0,0 0-1 0 0,1 0 1 0 0,-4-2 0 0 0,2 1-87 0 0,1 1-1 0 0,0 0 0 0 0,-1-1 0 0 0,1 1 1 0 0,1-1-1 0 0,-1 0 0 0 0,-2-3 1 0 0,2 1 300 0 0,-17-36 1776 0 0,17 37-1912 0 0,0 1 0 0 0,-1-1 0 0 0,1 1-1 0 0,-1 0 1 0 0,0 0 0 0 0,0 0 0 0 0,0 0 0 0 0,0 0-1 0 0,-4-2 1 0 0,3 2-18 0 0,-1 0-1 0 0,1 1 0 0 0,-1-1 1 0 0,0 1-1 0 0,1 0 0 0 0,-1 0 1 0 0,0 1-1 0 0,0-1 0 0 0,0 1 1 0 0,-1 0-1 0 0,1 0 1 0 0,0 1-1 0 0,0-1 0 0 0,-1 1 1 0 0,1 0-1 0 0,-8 2 0 0 0,7 0-106 0 0,0 0 1 0 0,0 0-1 0 0,0 1 0 0 0,1 0 0 0 0,-1 0 0 0 0,1 1 0 0 0,0-1 0 0 0,0 1 0 0 0,0 0 0 0 0,1 0 1 0 0,-1 1-1 0 0,1-1 0 0 0,0 1 0 0 0,0 0 0 0 0,1 0 0 0 0,-1 1 0 0 0,-3 6 0 0 0,-13 27 193 0 0,13-28-173 0 0,1 1-1 0 0,-7 17 1 0 0,4 0-11 0 0,1 0 0 0 0,2 0 0 0 0,-4 39 0 0 0,9-53-40 0 0,1 1-1 0 0,0-1 0 0 0,0 0 1 0 0,2 0-1 0 0,0 0 0 0 0,0 0 1 0 0,1 0-1 0 0,1-1 0 0 0,1 1 1 0 0,0-1-1 0 0,11 22 0 0 0,-12-31 2 0 0,-1 0-1 0 0,0 0 1 0 0,1 0-1 0 0,0-1 1 0 0,0 1-1 0 0,1-1 1 0 0,-1 0-1 0 0,1 0 1 0 0,0 0-1 0 0,0-1 1 0 0,0 1-1 0 0,0-1 1 0 0,1-1 0 0 0,-1 1-1 0 0,1-1 1 0 0,0 0-1 0 0,9 2 1 0 0,-5-2 14 0 0,-1 0 0 0 0,1-1 1 0 0,-1-1-1 0 0,1 1 0 0 0,0-2 1 0 0,-1 1-1 0 0,1-1 0 0 0,-1-1 1 0 0,1 0-1 0 0,14-5 0 0 0,-4 0-92 0 0,0-1-1 0 0,-1 0 1 0 0,0-2 0 0 0,22-14-1 0 0,-30 16 26 0 0,0-1 0 0 0,-1 0-1 0 0,1 0 1 0 0,-2-1-1 0 0,0 0 1 0 0,0 0 0 0 0,12-20-1 0 0,-8 10 36 0 0,-9 15 2 0 0,0-1-1 0 0,0 0 1 0 0,-1 0 0 0 0,0 0-1 0 0,0 0 1 0 0,0-1-1 0 0,-1 1 1 0 0,0-1-1 0 0,0 1 1 0 0,1-9 0 0 0,-3 6 12 0 0,0-1 0 0 0,0 1 0 0 0,-1-1 0 0 0,0 1 0 0 0,-1 0 0 0 0,0 0 0 0 0,-6-17 0 0 0,-4-2 109 0 0,-16-29-1 0 0,27 55-126 0 0,-2-2 3 0 0,1 1 0 0 0,-1 0 1 0 0,1-1-1 0 0,-1 1 0 0 0,0 0 0 0 0,0 1 1 0 0,0-1-1 0 0,-1 1 0 0 0,-3-3 1 0 0,-34-18 37 0 0,40 23-53 0 0,-14-6-207 0 0,-10-4 274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59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9216 0 0,'0'0'706'0'0,"-1"1"-463"0"0,-2 3 770 0 0,3 8 1234 0 0,1 3-1141 0 0,0 0 0 0 0,4 15 0 0 0,-2-15-778 0 0,-1 1-1 0 0,0 15 1 0 0,8 133 1139 0 0,-2-71-762 0 0,2 25 290 0 0,8 44 254 0 0,-15-45-296 0 0,-2-63-641 0 0,-1-71-327 0 0,-1 5-32 0 0,1-1 0 0 0,1 0-1 0 0,0 1 1 0 0,0-1 0 0 0,7-23 0 0 0,2 2-3 0 0,-9 27 39 0 0,1 1 0 0 0,-1-1 0 0 0,2 1 0 0 0,-1-1 0 0 0,1 1 0 0 0,0 0 0 0 0,0 0-1 0 0,6-8 1 0 0,19-28 11 0 0,-18 30-2 0 0,-3 4-5 0 0,0-1 0 0 0,0 1 0 0 0,1 0 1 0 0,0 0-1 0 0,1 1 0 0 0,-1 0 0 0 0,1 1 0 0 0,18-9 0 0 0,-19 11 28 0 0,0 0 56 0 0,-1 1 0 0 0,1 0 0 0 0,0 0 0 0 0,0 1 0 0 0,0 0 0 0 0,13-1 0 0 0,-18 3-150 0 0,5 5-404 0 0,-7-2 519 0 0,1-1 0 0 0,-1 1 0 0 0,1 0 0 0 0,-1 0 1 0 0,0 0-1 0 0,0 0 0 0 0,-1 0 0 0 0,1 0 0 0 0,0 3 0 0 0,2 10 105 0 0,0-5-142 0 0,-2 0 0 0 0,1-1 1 0 0,-1 1-1 0 0,0 0 0 0 0,-1 0 1 0 0,-2 11-1 0 0,2 33-12 0 0,1-48-25 0 0,1 1-1 0 0,0-1 1 0 0,1 0-1 0 0,-1 0 0 0 0,1-1 1 0 0,6 10-1 0 0,1 5-68 0 0,-7-14 110 0 0,1 0 0 0 0,0 0 0 0 0,1 0 0 0 0,-1 0 0 0 0,1-1 0 0 0,1 0 0 0 0,-1 0 0 0 0,1 0 0 0 0,0-1 0 0 0,0 0 0 0 0,1 0 0 0 0,12 8 0 0 0,-10-9-137 0 0,1 1-1 0 0,-1-1 1 0 0,1-1-1 0 0,0 0 1 0 0,-1 0-1 0 0,2-1 1 0 0,-1 0-1 0 0,0-1 1 0 0,17 1-1 0 0,-23-2-255 0 0,0 0 1 0 0,0-1-1 0 0,0 0 1 0 0,1 0-1 0 0,3-1 1 0 0,6-2-1515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59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0 1376 0 0,'-5'68'1869'0'0,"-1"2"11244"0"0,14 48-8492 0 0,-5-78-4073 0 0,5-5-61 0 0,-2-8-126 0 0,-5-22-318 0 0,1 0-1 0 0,-1 0 1 0 0,1-1-1 0 0,0 1 1 0 0,0 0-1 0 0,0-1 1 0 0,5 6-1 0 0,-4-4 4 0 0,-3-5-44 0 0,0-1 0 0 0,0 0 0 0 0,0 0 0 0 0,0 0 0 0 0,1 1 0 0 0,-1-1 0 0 0,0 0 0 0 0,0 0 0 0 0,0 0 0 0 0,0 1 0 0 0,0-1 0 0 0,0 0 0 0 0,1 0 0 0 0,-1 0 0 0 0,0 0 0 0 0,0 1 0 0 0,0-1 0 0 0,0 0 1 0 0,1 0-1 0 0,-1 0 0 0 0,0 0 0 0 0,0 0 0 0 0,0 0 0 0 0,1 0 0 0 0,-1 0 0 0 0,0 0 0 0 0,0 0 0 0 0,0 1 0 0 0,1-1 0 0 0,-1 0 0 0 0,0 0 0 0 0,0 0 0 0 0,0 0 0 0 0,1 0 0 0 0,-1-1 0 0 0,0 1 0 0 0,0 0 0 0 0,1 0 0 0 0,-1 0 1 0 0,0 0-1 0 0,0 0 0 0 0,0 0 0 0 0,0 0 0 0 0,1 0 0 0 0,-1 0 0 0 0,0 0 0 0 0,0-1 0 0 0,0 1 0 0 0,1 0 0 0 0,-1 0 0 0 0,0 0 0 0 0,0 0 0 0 0,0-1 0 0 0,0 1 0 0 0,0 0 0 0 0,0 0 0 0 0,1 0 0 0 0,-1 0 0 0 0,0-1 0 0 0,0 1 0 0 0,0 0 1 0 0,0 0-1 0 0,0-1 0 0 0,0 1 0 0 0,0 0 0 0 0,0 0 0 0 0,0 0 0 0 0,0-1 0 0 0,0 1 0 0 0,6-23 129 0 0,-3 14-103 0 0,30-90-165 0 0,-31 91 90 0 0,0 1 0 0 0,0 0 0 0 0,0-8-1 0 0,-1 10 35 0 0,0 0-1 0 0,0 0 0 0 0,0 0 0 0 0,0 0 1 0 0,1 1-1 0 0,0-1 0 0 0,4-8 0 0 0,1 4-8 0 0,-6 8 19 0 0,0 0 0 0 0,-1-1 0 0 0,1 1 0 0 0,0 0 0 0 0,0-1 1 0 0,-1 1-1 0 0,1 0 0 0 0,-1-1 0 0 0,1 1 0 0 0,-1-1 0 0 0,1 1 0 0 0,-1-3 0 0 0,1 1 3 0 0,0 0 0 0 0,0 1 0 0 0,1-1 0 0 0,-1 1 0 0 0,1-1 0 0 0,-1 1 0 0 0,1 0 0 0 0,0 0 0 0 0,2-3 0 0 0,7-8 0 0 0,-8 8-20 0 0,1 0-1 0 0,0 1 1 0 0,0-1-1 0 0,0 1 0 0 0,1 0 1 0 0,0 0-1 0 0,-1 1 1 0 0,1 0-1 0 0,6-4 1 0 0,0 2-61 0 0,0 0 0 0 0,1 0 0 0 0,17-4 0 0 0,-27 9 76 0 0,0-1 0 0 0,0 1 0 0 0,-1 0 0 0 0,1 0 0 0 0,0 0 0 0 0,0 0 0 0 0,-1 0 0 0 0,1 0 0 0 0,0 0 0 0 0,0 0 0 0 0,0 1 0 0 0,-1-1 0 0 0,1 1 0 0 0,0-1 0 0 0,-1 1 0 0 0,1 0 0 0 0,0 0 0 0 0,-1-1 0 0 0,1 1 0 0 0,-1 0 0 0 0,0 0 0 0 0,1 1 0 0 0,-1-1 0 0 0,0 0 0 0 0,1 0 0 0 0,-1 1 0 0 0,1 1 0 0 0,13 12 327 0 0,-12-13-269 0 0,-1 0-1 0 0,0 0 1 0 0,0 0-1 0 0,0 0 1 0 0,0 0 0 0 0,0 1-1 0 0,-1-1 1 0 0,1 1-1 0 0,-1-1 1 0 0,1 1-1 0 0,-1 0 1 0 0,2 5-1 0 0,7 33 283 0 0,12 64-382 0 0,-20-92 33 0 0,-1 1 1 0 0,0-1 0 0 0,-1 1 0 0 0,-1-1 0 0 0,-4 25-1 0 0,4-32-270 0 0,0 0 0 0 0,0 0-1 0 0,0 0 1 0 0,1 0-1 0 0,0 0 1 0 0,0 1 0 0 0,1-1-1 0 0,-1 0 1 0 0,3 9-1 0 0,1-2-1183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00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6912 0 0,'0'0'314'0'0,"0"2"-6"0"0,7 83 1638 0 0,0-14 4354 0 0,-3-17-3059 0 0,1 54-1608 0 0,0-18-1047 0 0,0 3-419 0 0,10 91 820 0 0,-13-166-876 0 0,6 24-60 0 0,-5-27-59 0 0,2 24-1 0 0,-3-28-421 0 0,0 1 0 0 0,5 17-1 0 0,-1-3-1179 0 0,-1-9 27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00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15864 0 0,'0'0'1743'0'0,"8"0"-1743"0"0,1 0 0 0 0,6 0 0 0 0,-1 0 0 0 0,3 5 64 0 0,-1-2-320 0 0,-2 3-72 0 0,0-6-16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00.9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1 394 10136 0 0,'0'0'464'0'0,"1"2"-10"0"0,1 0-367 0 0,1 0-1 0 0,-1 0 0 0 0,1-1 0 0 0,0 1 0 0 0,0-1 0 0 0,-1 0 1 0 0,1 1-1 0 0,0-1 0 0 0,0 0 0 0 0,0-1 0 0 0,0 1 1 0 0,0 0-1 0 0,0-1 0 0 0,0 0 0 0 0,0 0 0 0 0,1 0 1 0 0,-1 0-1 0 0,0 0 0 0 0,0-1 0 0 0,0 1 0 0 0,4-2 1 0 0,4-1 295 0 0,-1 0 0 0 0,1-1 1 0 0,-1 0-1 0 0,17-10 0 0 0,-24 12-343 0 0,0 0 1 0 0,0 0-1 0 0,-1-1 0 0 0,1 1 0 0 0,0-1 0 0 0,-1 1 0 0 0,0-1 0 0 0,4-5 1 0 0,11-12 94 0 0,-2 7 133 0 0,20-20 461 0 0,-32 29-645 0 0,0 1-1 0 0,0-1 1 0 0,0 0 0 0 0,-1 0-1 0 0,1 0 1 0 0,-1 0-1 0 0,0 0 1 0 0,1-5-1 0 0,9-26 643 0 0,-7 24-369 0 0,-2-1 0 0 0,1 0 0 0 0,-1 0 1 0 0,1-14-1 0 0,-4 3-65 0 0,0 18-209 0 0,0 0 0 0 0,0 0 0 0 0,0 0 0 0 0,1 0 1 0 0,1-6-1 0 0,0 3-14 0 0,-2 7-37 0 0,1-1 1 0 0,0 0-1 0 0,-1 1 0 0 0,1-1 1 0 0,-1 0-1 0 0,0 1 1 0 0,0-1-1 0 0,0 0 0 0 0,1 1 1 0 0,-2-1-1 0 0,1 0 1 0 0,0 0-1 0 0,0 1 1 0 0,0-1-1 0 0,-1 0 0 0 0,1 1 1 0 0,-1-1-1 0 0,1 0 1 0 0,-1 1-1 0 0,0-1 1 0 0,0 1-1 0 0,-1-3 0 0 0,0 1-10 0 0,1 1-1 0 0,-1-1 1 0 0,0 1-1 0 0,0-1 1 0 0,-1 1-1 0 0,1 0 1 0 0,0 0-1 0 0,-1 0 1 0 0,1 0-1 0 0,-1 0 1 0 0,0 0-1 0 0,0 1 1 0 0,-3-2-1 0 0,4 2-21 0 0,0 1 0 0 0,0 0 0 0 0,1-1 0 0 0,-1 1 0 0 0,0 0 0 0 0,0 0 0 0 0,0 0 0 0 0,0 0 0 0 0,0 0 0 0 0,0 1 0 0 0,0-1 0 0 0,0 0 0 0 0,1 1 0 0 0,-1 0 0 0 0,0-1 0 0 0,0 1 0 0 0,0 0 0 0 0,1 0 0 0 0,-1 0 0 0 0,1 0 0 0 0,-1 0 0 0 0,-2 3 0 0 0,-12 10 136 0 0,1 1-1 0 0,0 0 1 0 0,1 1 0 0 0,1 1-1 0 0,0 0 1 0 0,2 1-1 0 0,0 0 1 0 0,0 1-1 0 0,2 0 1 0 0,-7 21-1 0 0,8-18 125 0 0,1 1 1 0 0,1 0-1 0 0,1 0 0 0 0,-1 25 0 0 0,4-22 26 0 0,2 33 1 0 0,1-48-191 0 0,1 1 0 0 0,0-1-1 0 0,0 0 1 0 0,1 0 0 0 0,6 14 0 0 0,-4-13-88 0 0,0 0-1 0 0,0-1 1 0 0,1 1-1 0 0,1-1 1 0 0,0-1-1 0 0,0 0 1 0 0,1 0-1 0 0,1 0 1 0 0,18 16 0 0 0,-15-16-159 0 0,1 0 0 0 0,20 11 0 0 0,-26-17-262 0 0,1-1 0 0 0,-1 0 0 0 0,1 0 0 0 0,0 0 0 0 0,0-1 0 0 0,0-1 0 0 0,10 2 0 0 0,32 1-1464 0 0,-1-3-10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01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1 4144 0 0,'0'0'191'0'0,"-4"7"26"0"0,-8 13 1146 0 0,0-2 483 0 0,6-5-617 0 0,0 1 1 0 0,1-1-1 0 0,1 1 0 0 0,0 0 0 0 0,-2 17 1 0 0,3-2-477 0 0,0 46 0 0 0,17 195 1710 0 0,-11-238-2240 0 0,4 59 479 0 0,-8-75-575 0 0,2 1 0 0 0,0-1 0 0 0,0 0 0 0 0,2 0 0 0 0,0-1 0 0 0,6 20-1 0 0,0-5 46 0 0,-8-23-139 0 0,1 0 1 0 0,0-1-1 0 0,0 0 0 0 0,1 1 1 0 0,0-1-1 0 0,0 0 1 0 0,0 0-1 0 0,6 8 0 0 0,-7-11-23 0 0,0-1 0 0 0,0 1-1 0 0,-1 0 1 0 0,1 0-1 0 0,-1 0 1 0 0,0 0-1 0 0,0 0 1 0 0,1 3 0 0 0,-1-3-10 0 0,0 0 0 0 0,-1 0 0 0 0,1 0 0 0 0,1-1 0 0 0,-1 1 1 0 0,0 0-1 0 0,1-1 0 0 0,-1 1 0 0 0,4 3 0 0 0,5 4 0 0 0,17 22 0 0 0,-27-32 0 0 0,1 1 1 0 0,-1 0-1 0 0,0 0 0 0 0,1 0 0 0 0,0 0 0 0 0,-1-1 0 0 0,1 1 0 0 0,0 0 0 0 0,-1-1 0 0 0,1 1 0 0 0,0 0 0 0 0,-1-1 0 0 0,1 1 0 0 0,0-1 1 0 0,0 1-1 0 0,0-1 0 0 0,0 0 0 0 0,0 1 0 0 0,-1-1 0 0 0,1 0 0 0 0,0 0 0 0 0,0 1 0 0 0,0-1 0 0 0,0 0 0 0 0,0 0 0 0 0,0 0 0 0 0,0 0 1 0 0,0 0-1 0 0,0 0 0 0 0,0 0 0 0 0,0-1 0 0 0,1 1 0 0 0,2-2 14 0 0,0 0 0 0 0,-1 0 0 0 0,1-1 0 0 0,-1 1 0 0 0,1-1-1 0 0,3-4 1 0 0,-4 4 19 0 0,1 0 0 0 0,-1 0 0 0 0,1 1 0 0 0,6-5-1 0 0,-4 4-12 0 0,0 0 0 0 0,-1-1 0 0 0,1 1-1 0 0,-1-1 1 0 0,0-1 0 0 0,0 1 0 0 0,0-1-1 0 0,5-7 1 0 0,7-6 37 0 0,-13 13-33 0 0,1-1 0 0 0,0 0 0 0 0,-1 0-1 0 0,0 0 1 0 0,0 0 0 0 0,-1-1 0 0 0,0 1 0 0 0,4-12 0 0 0,-1-4 314 0 0,5-31 0 0 0,-7 33-88 0 0,-1 1-93 0 0,0-20 0 0 0,1-9-63 0 0,7-107-760 0 0,-4 44 268 0 0,-2-14-282 0 0,-5 120 676 0 0,0 0 0 0 0,0 0 0 0 0,0 0 0 0 0,-2-7 0 0 0,1 8 132 0 0,1-1 1 0 0,-1 0-1 0 0,1 0 0 0 0,1-7 1 0 0,0 5 40 0 0,-1-1 0 0 0,0 0 0 0 0,0 0 0 0 0,-1-14 0 0 0,-1-21-1079 0 0,3 29 521 0 0,-1 12 189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02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11976 0 0,'0'0'1082'0'0,"1"2"-890"0"0,3 6-168 0 0,-2-7-16 0 0,-1 1 0 0 0,-1-1-1 0 0,1 1 1 0 0,0 0 0 0 0,0 0-1 0 0,0-1 1 0 0,-1 1 0 0 0,1 0-1 0 0,-1 0 1 0 0,0 0 0 0 0,1 2-1 0 0,-1 14 726 0 0,0-1 0 0 0,1 1-1 0 0,8 33 1 0 0,-7-43-574 0 0,0 1 0 0 0,-1-1 1 0 0,0 1-1 0 0,0 0 0 0 0,0-1 0 0 0,-1 1 1 0 0,-1 0-1 0 0,0-1 0 0 0,0 1 1 0 0,-4 16-1 0 0,3-15 88 0 0,0 1 0 0 0,1-1 0 0 0,1 1 0 0 0,-1-1 0 0 0,2 0 0 0 0,-1 1 0 0 0,4 13 0 0 0,1 29 1053 0 0,-6-46-1234 0 0,2 1 0 0 0,-1-1 0 0 0,1 1 0 0 0,3 11 0 0 0,-1-4-50 0 0,-2-11-15 0 0,1-9 11 0 0,0-9 29 0 0,-3-34-51 0 0,0 23-100 0 0,1 1 0 0 0,3-33 0 0 0,7 12 92 0 0,-7 34 10 0 0,-1-1 0 0 0,2 1 0 0 0,-1 0 0 0 0,1 0 0 0 0,1 1 0 0 0,0-1 0 0 0,1 1 0 0 0,12-18 0 0 0,-13 21-16 0 0,1 0 0 0 0,-1 1 1 0 0,1-1-1 0 0,9-6 0 0 0,10-11-137 0 0,-23 22 183 0 0,1-1 0 0 0,0 1 0 0 0,-1 0 0 0 0,1 0 0 0 0,0 0 0 0 0,1 0 0 0 0,-1 1 0 0 0,0-1 0 0 0,0 1 0 0 0,7-2 0 0 0,-8 2-33 0 0,0 1 0 0 0,0-1 0 0 0,0 1 0 0 0,0 0 0 0 0,-1 0 0 0 0,1 0 0 0 0,0 0-1 0 0,0 0 1 0 0,0 0 0 0 0,0 1 0 0 0,0-1 0 0 0,0 0 0 0 0,-1 1 0 0 0,1 0 0 0 0,0-1 0 0 0,0 1 0 0 0,-1 0 0 0 0,1 0 0 0 0,0 0 0 0 0,-1 0 0 0 0,1 0 0 0 0,-1 0-1 0 0,2 2 1 0 0,7 9 21 0 0,-1 0 0 0 0,0 1 0 0 0,-1 0-1 0 0,0 1 1 0 0,-1 0 0 0 0,0 0 0 0 0,-2 0 0 0 0,8 29-1 0 0,8 12-181 0 0,-15-42 214 0 0,-1 1-1 0 0,0 0 0 0 0,-1 0 0 0 0,4 26 0 0 0,0 1 313 0 0,-2-17-110 0 0,-5-16-189 0 0,-1-7-130 0 0,1 1-70 0 0,5 3 181 0 0,-3-6 49 0 0,-3-13 87 0 0,0 6-156 0 0,0-9-152 0 0,-4-23-1 0 0,3 35 102 0 0,1 1 0 0 0,0-1-1 0 0,1 1 1 0 0,-1-1 0 0 0,1 1 0 0 0,0-1 0 0 0,1-4-1 0 0,3-22-73 0 0,-4 23 81 0 0,0 0-1 0 0,0 0 0 0 0,1 0 1 0 0,0 0-1 0 0,0 0 1 0 0,1 0-1 0 0,7-14 0 0 0,0 3-23 0 0,21-32 0 0 0,-26 45 46 0 0,-1 0 1 0 0,1-1-1 0 0,1 2 1 0 0,-1-1-1 0 0,1 1 0 0 0,6-6 1 0 0,-9 9 3 0 0,0 0 0 0 0,0 1-1 0 0,1-1 1 0 0,-1 1 0 0 0,0-1 0 0 0,1 1 0 0 0,-1 0 0 0 0,1 0 0 0 0,-1 0 0 0 0,1 1 0 0 0,-1-1 0 0 0,1 1 0 0 0,0 0 0 0 0,-1 0 0 0 0,1 0-1 0 0,3 1 1 0 0,0 0 1 0 0,0 1 0 0 0,0-1-1 0 0,0 1 1 0 0,0 1 0 0 0,-1-1-1 0 0,1 1 1 0 0,8 6 0 0 0,-11-7 10 0 0,-1 0 0 0 0,0 1 0 0 0,0 0 0 0 0,0-1 0 0 0,0 1 0 0 0,0 0 0 0 0,-1 0 0 0 0,1 1 0 0 0,-1-1 1 0 0,0 0-1 0 0,0 1 0 0 0,0-1 0 0 0,0 1 0 0 0,-1 0 0 0 0,2 4 0 0 0,35 107 417 0 0,-17-57-343 0 0,-5-5 253 0 0,-4-11-1315 0 0,-2-13-4251 0 0,3-5-1444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03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304 406 3680 0 0,'1'-2'1747'0'0,"3"-5"-240"0"0,-1-1 1 0 0,0 0 0 0 0,3-10 0 0 0,1-2-288 0 0,-5 11-861 0 0,-1 0 0 0 0,1 0 0 0 0,-2 0 0 0 0,1 0 0 0 0,-1 0 0 0 0,0 0 0 0 0,-3-15 0 0 0,0-16 522 0 0,2 24-723 0 0,-1 0-1 0 0,0 1 0 0 0,-1-1 1 0 0,-1 1-1 0 0,-9-24 0 0 0,10 33-159 0 0,0 0 0 0 0,0-1 0 0 0,-8-9 0 0 0,-4-7 313 0 0,13 20-218 0 0,0 0 0 0 0,0 0 0 0 0,0 1 0 0 0,0-1-1 0 0,0 0 1 0 0,-1 1 0 0 0,1 0 0 0 0,-1-1 0 0 0,0 1 0 0 0,0 0-1 0 0,0 0 1 0 0,0 1 0 0 0,-5-3 0 0 0,5 3-50 0 0,1 0 0 0 0,-1 0 0 0 0,0 0 0 0 0,1 1 0 0 0,-1-1 0 0 0,1 1 0 0 0,-1 0 0 0 0,0 0 1 0 0,0 0-1 0 0,1 0 0 0 0,-1 0 0 0 0,0 0 0 0 0,1 1 0 0 0,-1-1 0 0 0,1 1 0 0 0,-1 0 0 0 0,1 0 0 0 0,-1 0 0 0 0,-2 2 0 0 0,-2 1-8 0 0,1 0-1 0 0,-1 1 0 0 0,1-1 0 0 0,0 1 0 0 0,1 1 0 0 0,-1-1 0 0 0,1 1 0 0 0,0 0 0 0 0,0 1 0 0 0,1-1 1 0 0,0 1-1 0 0,0 0 0 0 0,0 0 0 0 0,1 0 0 0 0,0 0 0 0 0,1 0 0 0 0,-1 1 0 0 0,0 8 0 0 0,-4 14-40 0 0,4-17 20 0 0,0 1 0 0 0,1-1 0 0 0,0 0 0 0 0,1 26 0 0 0,2-26-14 0 0,-1-3 0 0 0,1 0 0 0 0,0 0 0 0 0,1-1 0 0 0,6 19 0 0 0,4 9-4 0 0,-10-28-3 0 0,0-1 1 0 0,1 0-1 0 0,0 1 0 0 0,1-1 0 0 0,0 0 0 0 0,0-1 1 0 0,0 1-1 0 0,1-1 0 0 0,8 10 0 0 0,-8-12 0 0 0,-1-1 0 0 0,1 1 0 0 0,0-1 0 0 0,0 0 0 0 0,9 5 0 0 0,-10-7 5 0 0,0 0-1 0 0,0-1 1 0 0,0 0 0 0 0,0 0 0 0 0,0 0 0 0 0,0 0 0 0 0,1 0 0 0 0,-1-1 0 0 0,6 0-1 0 0,-7 0 1 0 0,0 1 0 0 0,0-1-1 0 0,0 0 1 0 0,0-1-1 0 0,1 1 1 0 0,-1-1-1 0 0,0 1 1 0 0,0-1 0 0 0,0 0-1 0 0,0 0 1 0 0,0 0-1 0 0,0-1 1 0 0,-1 1 0 0 0,1-1-1 0 0,3-1 1 0 0,8-7-209 0 0,-10 8 144 0 0,0 0 0 0 0,0-1 0 0 0,0 0 1 0 0,-1 1-1 0 0,1-1 0 0 0,-1-1 0 0 0,0 1 1 0 0,5-7-1 0 0,-8 9 65 0 0,5-5 94 0 0,-1-1-1 0 0,0 0 1 0 0,0 0 0 0 0,0 0-1 0 0,3-11 1 0 0,-5 12-74 0 0,-1 0-115 0 0,1 0 1 0 0,0 0-1 0 0,-1 0 0 0 0,0 0 0 0 0,0-7 0 0 0,-1 11-95 0 0,-2 1-499 0 0,2 1 681 0 0,0 0-1 0 0,0 0 1 0 0,0 0 0 0 0,0 0 0 0 0,0 0 0 0 0,0 0 0 0 0,0 0 0 0 0,-1-1 0 0 0,1 1-1 0 0,0 0 1 0 0,0 0 0 0 0,0 0 0 0 0,0 0 0 0 0,0 0 0 0 0,0 0 0 0 0,0 0 0 0 0,-1 0-1 0 0,1 0 1 0 0,0 0 0 0 0,0 0 0 0 0,0 0 0 0 0,0 0 0 0 0,0 0 0 0 0,0 0 0 0 0,-1 0-1 0 0,1 0 1 0 0,0 0 0 0 0,0 0 0 0 0,0 0 0 0 0,0 0 0 0 0,0 0 0 0 0,0 0 0 0 0,-1 0 0 0 0,1 0-1 0 0,0 0 1 0 0,0 0 0 0 0,0 0 0 0 0,0 0 0 0 0,0 0 0 0 0,0 0 0 0 0,-1 0 0 0 0,1 0-1 0 0,-2 3-34 0 0,0-1-1 0 0,0 1 1 0 0,1-1-1 0 0,-1 1 1 0 0,1 0-1 0 0,-1-1 1 0 0,1 1 0 0 0,0 0-1 0 0,0 0 1 0 0,0 0-1 0 0,0 0 1 0 0,1 0-1 0 0,-1 0 1 0 0,1 0-1 0 0,0 0 1 0 0,0 0-1 0 0,0 0 1 0 0,0 0-1 0 0,0 0 1 0 0,1 0-1 0 0,0 0 1 0 0,-1 0-1 0 0,1 0 1 0 0,2 4-1 0 0,50 174-162 0 0,-18-57 201 0 0,-26-89 52 0 0,6 54-1 0 0,-10-56 75 0 0,-2-6 51 0 0,-1 1 0 0 0,-2 0 0 0 0,-2 29 0 0 0,1-48-94 0 0,-1 0 0 0 0,0 0 0 0 0,0-1 0 0 0,-1 1 0 0 0,0-1-1 0 0,0 0 1 0 0,-1 1 0 0 0,0-2 0 0 0,-1 1 0 0 0,0 0-1 0 0,0-1 1 0 0,0 0 0 0 0,-1 0 0 0 0,-12 11 0 0 0,1-2 144 0 0,12-11-147 0 0,-1 1 0 0 0,1-1 0 0 0,-1-1 0 0 0,0 1 1 0 0,0-1-1 0 0,-1 0 0 0 0,-10 5 0 0 0,7-6 40 0 0,1 1 0 0 0,-1-1 0 0 0,-13 2-1 0 0,19-5-84 0 0,0 0 0 0 0,0 1 0 0 0,-1-2-1 0 0,1 1 1 0 0,0 0 0 0 0,0-1-1 0 0,0 0 1 0 0,0 0 0 0 0,0 0 0 0 0,0 0-1 0 0,-4-3 1 0 0,-11-4 70 0 0,1-2 0 0 0,-26-16 1 0 0,37 21-87 0 0,0-1 1 0 0,0 1 0 0 0,1-1 0 0 0,-1-1-1 0 0,1 1 1 0 0,0-1 0 0 0,1 0 0 0 0,-7-11-1 0 0,-6-12-12 0 0,11 20 0 0 0,1-1 0 0 0,-10-21 0 0 0,9 14-2 0 0,4 14-5 0 0,1-1 0 0 0,0 0 0 0 0,1 1 0 0 0,-1-1 1 0 0,1 0-1 0 0,0 0 0 0 0,0 0 0 0 0,0-6 0 0 0,2-5-199 0 0,0-14-316 0 0,-4 6-1139 0 0,2-1-5013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05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8288 0 0,'0'0'381'0'0,"0"2"-6"0"0,0 3-331 0 0,1 1 1 0 0,0 0-1 0 0,0-1 0 0 0,0 1 1 0 0,1-1-1 0 0,0 1 1 0 0,0-1-1 0 0,0 0 1 0 0,4 6-1 0 0,30 45 1171 0 0,-25-41-806 0 0,11 17 312 0 0,8 12 265 0 0,44 50 0 0 0,-59-77-779 0 0,-2 0 1 0 0,22 35 0 0 0,-30-45-110 0 0,0 0 1 0 0,1 0-1 0 0,-1 0 1 0 0,1-1-1 0 0,1 0 1 0 0,9 8 0 0 0,46 28-1074 0 0,-49-34 230 0 0,1-1-2604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04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63 296 10136 0 0,'-9'5'358'0'0,"12"1"61"0"0,-3-6-398 0 0,1 1 1 0 0,-1 0-1 0 0,1 0 0 0 0,-1 0 0 0 0,1-1 1 0 0,-1 1-1 0 0,1 0 0 0 0,-1 0 0 0 0,0 0 1 0 0,1 0-1 0 0,-1 0 0 0 0,0 0 0 0 0,0 0 0 0 0,0 1 1 0 0,-1 11-26 0 0,1-11 6 0 0,-1 0 0 0 0,1 0-1 0 0,0 0 1 0 0,0 0 0 0 0,0 0-1 0 0,0 0 1 0 0,0 0-1 0 0,0 0 1 0 0,1 0 0 0 0,-1 0-1 0 0,0 0 1 0 0,1 0 0 0 0,0-1-1 0 0,1 4 1 0 0,3 1 61 0 0,-4-5-35 0 0,0 0-1 0 0,0 1 0 0 0,0-1 0 0 0,0 0 0 0 0,0 1 1 0 0,-1-1-1 0 0,1 0 0 0 0,0 1 0 0 0,-1-1 0 0 0,1 3 1 0 0,0-2 32 0 0,0 0 1 0 0,0 0-1 0 0,0 0 1 0 0,1 0-1 0 0,-1 0 1 0 0,0 0-1 0 0,1 0 1 0 0,-1-1-1 0 0,1 1 1 0 0,-1-1-1 0 0,1 1 1 0 0,0-1-1 0 0,0 1 1 0 0,2 0-1 0 0,3 2 274 0 0,1 0 0 0 0,12 5 0 0 0,-17-8-284 0 0,-1 0-1 0 0,0-1 1 0 0,0 1 0 0 0,0-1-1 0 0,1 0 1 0 0,-1 0 0 0 0,0 0 0 0 0,0 0-1 0 0,1 0 1 0 0,-1 0 0 0 0,0-1-1 0 0,0 1 1 0 0,0-1 0 0 0,1 1-1 0 0,-1-1 1 0 0,0 0 0 0 0,0 0 0 0 0,0 0-1 0 0,0 0 1 0 0,3-2 0 0 0,2-3 113 0 0,1 0 0 0 0,-1 0 0 0 0,10-12 1 0 0,-11 11-26 0 0,6-6 46 0 0,0 0 1 0 0,-1-1-1 0 0,-1 0 1 0 0,0-1-1 0 0,-2 0 1 0 0,1 0 0 0 0,-2-1-1 0 0,11-31 1 0 0,-15 33-28 0 0,-1 0 0 0 0,-1-1 0 0 0,-1 1 0 0 0,0 0 1 0 0,0-1-1 0 0,-5-23 0 0 0,4 33-116 0 0,1 1 0 0 0,-1-1 0 0 0,0 1 0 0 0,-1-1 0 0 0,1 1 0 0 0,-1-1 0 0 0,0 1 0 0 0,0 0 0 0 0,0 0 0 0 0,-1 0 0 0 0,1 0 0 0 0,-1 0 1 0 0,0 1-1 0 0,0-1 0 0 0,-1 1 0 0 0,1 0 0 0 0,-1 0 0 0 0,1 0 0 0 0,-1 0 0 0 0,0 1 0 0 0,0-1 0 0 0,0 1 0 0 0,0 0 0 0 0,0 0 0 0 0,-1 1 0 0 0,1-1 0 0 0,-1 1 0 0 0,-8-2 0 0 0,8 3-9 0 0,1 0 0 0 0,-1 0-1 0 0,1 0 1 0 0,-1 0 0 0 0,0 1-1 0 0,1-1 1 0 0,0 1 0 0 0,-1 0-1 0 0,1 1 1 0 0,-8 2 0 0 0,2 1 39 0 0,1 0 1 0 0,1 0-1 0 0,-17 12 1 0 0,20-13-18 0 0,-1 1 0 0 0,1-1 0 0 0,0 1 0 0 0,1 0-1 0 0,-1 1 1 0 0,1-1 0 0 0,0 1 0 0 0,0 0 0 0 0,1-1 0 0 0,0 2 0 0 0,-4 7 0 0 0,-5 19 147 0 0,1-7 4 0 0,1 1 1 0 0,1 1-1 0 0,-9 51 0 0 0,13-44-41 0 0,2-25-122 0 0,1 0 0 0 0,1 1 1 0 0,0-1-1 0 0,1 0 1 0 0,0 1-1 0 0,0-1 1 0 0,3 17-1 0 0,3-3 34 0 0,-4-9-40 0 0,2 0 0 0 0,0 0-1 0 0,1-1 1 0 0,11 24 0 0 0,-14-35-31 0 0,1 0 0 0 0,0 1 0 0 0,-1-1 0 0 0,2 0 0 0 0,-1 0 1 0 0,0-1-1 0 0,0 1 0 0 0,1-1 0 0 0,0 0 0 0 0,-1 1 0 0 0,1-2 0 0 0,0 1 1 0 0,6 2-1 0 0,3 0-7 0 0,0 0 0 0 0,25 3 0 0 0,-28-6 6 0 0,-1 0 0 0 0,1-1-1 0 0,0-1 1 0 0,-1 1 0 0 0,16-4-1 0 0,46-15-362 0 0,-70 19 344 0 0,3-2-54 0 0,1 1-1 0 0,-1-1 1 0 0,1-1 0 0 0,-1 1-1 0 0,0 0 1 0 0,0-1-1 0 0,0 0 1 0 0,5-4-1 0 0,25-31-5482 0 0,-33 36 5087 0 0,19-23-6180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04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 10592 0 0,'0'0'818'0'0,"-1"2"-532"0"0,-1 7 224 0 0,-1 0 1 0 0,2 0 0 0 0,-1 0 0 0 0,1 0 0 0 0,1 1 0 0 0,0 9 0 0 0,0-7-93 0 0,-1 10 318 0 0,2 1 1 0 0,4 23-1 0 0,11 78 625 0 0,-8-56-678 0 0,5 23 208 0 0,6 49 120 0 0,-15-25-402 0 0,-4-107-520 0 0,0-7 1 0 0,1 2-12 0 0,3 6-46 0 0,-4-7 128 0 0,0-4-93 0 0,-7-13-56 0 0,4 8-26 0 0,0 0 0 0 0,1 0 0 0 0,-1-1 0 0 0,1 1 0 0 0,-2-14 0 0 0,9-4-98 0 0,-5 21 104 0 0,0 3 13 0 0,5-15-92 0 0,-4 13 71 0 0,0-1 1 0 0,0 1-1 0 0,1-1 1 0 0,0 1-1 0 0,-1 0 0 0 0,1 0 1 0 0,0 0-1 0 0,1 0 1 0 0,-1 0-1 0 0,0 1 1 0 0,1-1-1 0 0,-1 1 1 0 0,1-1-1 0 0,4-2 1 0 0,8-8-102 0 0,2-2-218 0 0,20-7-40 0 0,-25 13 492 0 0,2 1 0 0 0,-1 1 0 0 0,27-11 0 0 0,-23 12-119 0 0,-11 3-18 0 0,0 1 0 0 0,0 0 0 0 0,1 0 0 0 0,-1 0 0 0 0,0 1 0 0 0,1 0 0 0 0,-1 0 0 0 0,1 0 0 0 0,-1 1 0 0 0,1 0 0 0 0,0 0 0 0 0,8 2 0 0 0,-8 1 21 0 0,0 0-1 0 0,0 0 0 0 0,0 1 1 0 0,0 0-1 0 0,-1 0 0 0 0,0 0 1 0 0,0 1-1 0 0,0 0 0 0 0,0 0 1 0 0,-1 1-1 0 0,0-1 0 0 0,0 1 1 0 0,7 12-1 0 0,-8-12 10 0 0,-1 0 0 0 0,0 0 0 0 0,-1 0-1 0 0,1 0 1 0 0,-1 0 0 0 0,-1 0 0 0 0,1 1 0 0 0,-1-1 0 0 0,0 1 0 0 0,0 9 0 0 0,-1 8 82 0 0,-4 37 0 0 0,3-55-49 0 0,-1 1 0 0 0,1-1 1 0 0,-1 0-1 0 0,0 0 0 0 0,0 1 0 0 0,-5 7 0 0 0,-23 35 424 0 0,10-19-38 0 0,19-28-413 0 0,-1 0-1 0 0,0 0 1 0 0,0 0-1 0 0,0-1 1 0 0,0 1-1 0 0,0 0 1 0 0,0-1-1 0 0,-1 1 1 0 0,1-1-1 0 0,-1 0 0 0 0,1 0 1 0 0,-1 0-1 0 0,1 0 1 0 0,-1 0-1 0 0,-3 0 1 0 0,-14 6-15 0 0,7-3 0 0 0,-1 1 0 0 0,0-1 0 0 0,-1-1 0 0 0,1-1 0 0 0,-17 1 0 0 0,15-1 0 0 0,9-1 0 0 0,0-1 0 0 0,0-1 0 0 0,0 1 0 0 0,0-1 0 0 0,0-1 0 0 0,1 1 0 0 0,-1-1 0 0 0,0 0 0 0 0,-10-5 0 0 0,2 3-40 0 0,14 4 21 0 0,-1 0-1 0 0,1 0 1 0 0,0 0-1 0 0,0 0 1 0 0,-1-1-1 0 0,1 1 1 0 0,0 0-1 0 0,0-1 1 0 0,0 1-1 0 0,0-1 1 0 0,0 0-1 0 0,-1 1 1 0 0,1-1-1 0 0,0 0 1 0 0,0 1-1 0 0,0-1 1 0 0,1 0-1 0 0,-3-2 1 0 0,-5-10-1576 0 0,0-1 1 0 0,-7-18 0 0 0,13 19 59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05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 13016 0 0,'0'0'596'0'0,"0"1"-14"0"0,-1 1-560 0 0,0-1-1 0 0,0 0 1 0 0,0 1 0 0 0,1-1-1 0 0,-1 0 1 0 0,0 1-1 0 0,1-1 1 0 0,-1 1 0 0 0,1-1-1 0 0,-1 3 1 0 0,-1 3 46 0 0,0-2 170 0 0,0-1 0 0 0,1 1 1 0 0,-1 0-1 0 0,1 1 1 0 0,0-1-1 0 0,0 0 0 0 0,1 0 1 0 0,-1 9-1 0 0,-1 11 138 0 0,-1 11 185 0 0,1 0 0 0 0,1 0 1 0 0,8 68-1 0 0,-3-64-77 0 0,-3-33-399 0 0,0 0-1 0 0,1 0 1 0 0,0 0-1 0 0,2 6 1 0 0,4 13 177 0 0,-6-19-220 0 0,0 0-1 0 0,0-1 0 0 0,1 1 0 0 0,0 0 1 0 0,0-1-1 0 0,1 1 0 0 0,-1-1 0 0 0,2 0 1 0 0,-1 0-1 0 0,0 0 0 0 0,1-1 1 0 0,0 0-1 0 0,1 0 0 0 0,-1 0 0 0 0,1 0 1 0 0,0-1-1 0 0,0 0 0 0 0,0 0 0 0 0,9 3 1 0 0,-14-6-41 0 0,1 0 0 0 0,0-1-1 0 0,0 0 1 0 0,0 1 0 0 0,0-1 0 0 0,0 0 0 0 0,0 0 0 0 0,0 0 0 0 0,0 0 0 0 0,-1 0 0 0 0,3-1 0 0 0,18 1-2 0 0,-20 0 1 0 0,0 1 0 0 0,0-1 0 0 0,1 0 0 0 0,-1 0 0 0 0,0 0 0 0 0,0 0 0 0 0,0 0 0 0 0,0 0 0 0 0,1 0 0 0 0,-1-1 0 0 0,0 1 0 0 0,0-1 0 0 0,0 0 0 0 0,0 1 0 0 0,0-1 0 0 0,0 0 0 0 0,0 0 0 0 0,0 0 0 0 0,-1-1 0 0 0,1 1 0 0 0,0 0 0 0 0,-1-1 0 0 0,4-2 0 0 0,19-18 36 0 0,-18 17-31 0 0,0 0 0 0 0,0-1 0 0 0,0 0 0 0 0,-1 0 0 0 0,0 0 0 0 0,0 0 0 0 0,5-9 0 0 0,-1-2 36 0 0,-1 0 0 0 0,0-1 0 0 0,-2 0 0 0 0,0 0 0 0 0,-1 0 0 0 0,5-32 0 0 0,-9 29 75 0 0,-1 0 0 0 0,-1-1 1 0 0,0 1-1 0 0,-2 0 0 0 0,-1 0 0 0 0,-6-22 0 0 0,8 37-90 0 0,-1-1 0 0 0,1 1 0 0 0,-5-8-1 0 0,4 8-10 0 0,0 1-1 0 0,1 0 0 0 0,-3-10 0 0 0,-5-4-68 0 0,0 3-97 0 0,3 3-205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05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20 141 16495 0 0,'-4'40'1026'0'0,"0"43"0"0"0,4-78-933 0 0,-1 0 0 0 0,1-1-1 0 0,-1 1 1 0 0,0 0-1 0 0,-3 5 1 0 0,3-6-30 0 0,0-1 0 0 0,0 1 0 0 0,1-1 0 0 0,-1 1 1 0 0,1-1-1 0 0,-1 1 0 0 0,1-1 0 0 0,1 7 0 0 0,0-3 73 0 0,0-1-1 0 0,1 0 0 0 0,0 1 0 0 0,0-1 0 0 0,0 0 1 0 0,1 0-1 0 0,0 0 0 0 0,0-1 0 0 0,5 7 0 0 0,-4-10 3 0 0,6 2-54 0 0,-7-3 486 0 0,-3-2-559 0 0,0 1 0 0 0,1 0 0 0 0,-1-1-1 0 0,0 1 1 0 0,0 0 0 0 0,1-1-1 0 0,-1 1 1 0 0,0 0 0 0 0,0-1 0 0 0,1 1-1 0 0,-1-1 1 0 0,0 1 0 0 0,0-1 0 0 0,0 1-1 0 0,0-1 1 0 0,0 1 0 0 0,0 0-1 0 0,0-1 1 0 0,0 1 0 0 0,0-1 0 0 0,0 1-1 0 0,0-2 1 0 0,0-12 66 0 0,0 13-57 0 0,1-21 70 0 0,0 16-90 0 0,-1 1-1 0 0,0-1 1 0 0,0 0 0 0 0,-1-5-1 0 0,1 9 1 0 0,-1 0 0 0 0,1 1 0 0 0,0-1 0 0 0,0 0 0 0 0,0 1 0 0 0,0-1 0 0 0,1 0 0 0 0,-1 1 0 0 0,0-1 0 0 0,1 1 0 0 0,-1-1 0 0 0,1 1 0 0 0,0-1 0 0 0,-1 1 0 0 0,2-3 0 0 0,-1 2 0 0 0,0 0 0 0 0,0 0 0 0 0,0-1 0 0 0,0 1 0 0 0,0 0 0 0 0,0-5 0 0 0,1 0 1 0 0,-1 0-1 0 0,1 0 1 0 0,1 0-1 0 0,5-11 0 0 0,-5 11-5 0 0,0 0 0 0 0,-1 0 1 0 0,1 0-1 0 0,1-10 0 0 0,-3 10-49 0 0,1 0-1 0 0,0 0 1 0 0,0 0 0 0 0,1 1 0 0 0,-1-1 0 0 0,1 0 0 0 0,1 1 0 0 0,0 0 0 0 0,0 0 0 0 0,0 0 0 0 0,0 0 0 0 0,8-6 0 0 0,5-5 234 0 0,2 0 0 0 0,23-15 0 0 0,-30 23-83 0 0,-8 6-97 0 0,-1 0 0 0 0,1 1 0 0 0,0-1 0 0 0,0 1 0 0 0,0 0 0 0 0,0 0 0 0 0,7-2 0 0 0,4 1 0 0 0,-1 6 11 0 0,-11-1-4 0 0,-1-1-1 0 0,1 1 1 0 0,-1 0 0 0 0,0-1-1 0 0,0 1 1 0 0,0 0-1 0 0,0 0 1 0 0,0 0 0 0 0,-1 0-1 0 0,1 1 1 0 0,-1-1 0 0 0,1 0-1 0 0,-1 1 1 0 0,2 3 0 0 0,1 5 65 0 0,7 22 1 0 0,-10-28-43 0 0,1 5 47 0 0,0 1 1 0 0,0 14 0 0 0,2 8 50 0 0,-1-4-2 0 0,-1 56-1 0 0,-2-52-711 0 0,4 38 0 0 0,-2-53-609 0 0,1-1-48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06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341 301 10104 0 0,'1'-2'72'0'0,"1"0"0"0"0,-1 0-1 0 0,0 0 1 0 0,0 0 0 0 0,1 0 0 0 0,-1 0 0 0 0,-1 0 0 0 0,1 0 0 0 0,0 0 0 0 0,0 0 0 0 0,-1-1 0 0 0,1 1 0 0 0,-1 0-1 0 0,0-3 1 0 0,3-32 28 0 0,-2 27 244 0 0,0 0 0 0 0,-1-1-1 0 0,0-11 1 0 0,-2-4 316 0 0,2 19-381 0 0,-1-1 0 0 0,0 0 0 0 0,0 1 0 0 0,-2-9 0 0 0,1 9 62 0 0,-1-1 0 0 0,0 1 1 0 0,0 0-1 0 0,0 0 0 0 0,-1 0 0 0 0,0 0 1 0 0,0 1-1 0 0,-1 0 0 0 0,0-1 1 0 0,0 2-1 0 0,-11-11 0 0 0,12 14-274 0 0,-1-1-1 0 0,1 1 1 0 0,-1 1 0 0 0,0-1-1 0 0,0 1 1 0 0,0 0-1 0 0,0 0 1 0 0,0 0-1 0 0,0 1 1 0 0,0-1-1 0 0,0 1 1 0 0,0 1-1 0 0,0-1 1 0 0,0 1-1 0 0,0-1 1 0 0,0 2-1 0 0,0-1 1 0 0,-8 3-1 0 0,12-3-48 0 0,0 0-1 0 0,0 0 1 0 0,0 0-1 0 0,0 0 1 0 0,0 0-1 0 0,0 0 1 0 0,0 0-1 0 0,0 0 0 0 0,0 0 1 0 0,0 2-1 0 0,-5 6 90 0 0,-19 21 88 0 0,10-12-71 0 0,-19 29 0 0 0,20-20-120 0 0,1 1 1 0 0,1 1 0 0 0,-14 49-1 0 0,22-62-4 0 0,1 0 0 0 0,-1 20 0 0 0,2-18 0 0 0,2-13 0 0 0,0-1-1 0 0,0 1 0 0 0,0-1 0 0 0,1 0 1 0 0,0 0-1 0 0,-1 1 0 0 0,2-1 1 0 0,-1 0-1 0 0,0 0 0 0 0,1 0 0 0 0,0 0 1 0 0,0 0-1 0 0,0 0 0 0 0,0-1 0 0 0,1 1 1 0 0,-1-1-1 0 0,1 1 0 0 0,0-1 1 0 0,0 0-1 0 0,0 0 0 0 0,6 4 0 0 0,31 13-251 0 0,-35-20 35 0 0,-1-1 132 0 0,8-2 42 0 0,0 0 1 0 0,-1-1 0 0 0,0 0-1 0 0,1-1 1 0 0,-1 0 0 0 0,-1 0-1 0 0,15-11 1 0 0,-6 1 107 0 0,0 0-1 0 0,-2-2 1 0 0,0 0 0 0 0,0-1-1 0 0,-2 0 1 0 0,0-2 0 0 0,20-34-1 0 0,-26 39-64 0 0,-5 8 0 0 0,-1 0 0 0 0,1 1 0 0 0,-1-1 0 0 0,2-8 0 0 0,0 6 1 0 0,-5 8-2 0 0,1 0 0 0 0,0 0 0 0 0,-1 0 0 0 0,1 0 0 0 0,-1-1 0 0 0,1 1 0 0 0,-1 0 0 0 0,0 0 0 0 0,1 0 0 0 0,-1-1 0 0 0,0 1 0 0 0,0 0 0 0 0,0-1 0 0 0,0 0 0 0 0,-2 1-34 0 0,0 1 1 0 0,0 0-1 0 0,0 0 1 0 0,-1 0-1 0 0,1 1 1 0 0,0-1-1 0 0,0 0 0 0 0,0 1 1 0 0,-3 0-1 0 0,2 0 3 0 0,-1 1 0 0 0,1-1 0 0 0,0 1 0 0 0,0 0 0 0 0,0 0 0 0 0,0 0 0 0 0,0 0 0 0 0,0 1 0 0 0,0-1 0 0 0,1 1 0 0 0,-1-1 0 0 0,1 1 0 0 0,0 0 0 0 0,0 0 0 0 0,-3 4 0 0 0,2-1-4 0 0,0 0 1 0 0,0 0 0 0 0,0 1 0 0 0,1-1 0 0 0,0 0 0 0 0,0 1 0 0 0,-1 8 0 0 0,2-3 10 0 0,1 0 0 0 0,0 0 1 0 0,1 0-1 0 0,0 0 0 0 0,1 0 0 0 0,0 0 0 0 0,7 17 0 0 0,7 11 25 0 0,-10-28 0 0 0,-1 0 0 0 0,4 16 0 0 0,-4-12 0 0 0,0 1 0 0 0,1-1 0 0 0,10 20 0 0 0,-10-25 0 0 0,-1 1 0 0 0,4 12 0 0 0,3 10 0 0 0,-2-6 29 0 0,-1 1 0 0 0,-2 0-1 0 0,-1 0 1 0 0,4 43-1 0 0,-8-56 37 0 0,0 7 51 0 0,-1 1 0 0 0,0 0-1 0 0,-2 0 1 0 0,-1 0-1 0 0,0-1 1 0 0,-2 1-1 0 0,-1-1 1 0 0,-9 27-1 0 0,12-42-62 0 0,-1-1 0 0 0,0 1-1 0 0,-1-1 1 0 0,1 0 0 0 0,-1 0 0 0 0,-1-1-1 0 0,1 1 1 0 0,-1-1 0 0 0,0 0-1 0 0,-1 0 1 0 0,1 0 0 0 0,-1-1-1 0 0,0 0 1 0 0,-1 0 0 0 0,1-1 0 0 0,-1 1-1 0 0,0-1 1 0 0,-8 3 0 0 0,-3 0 181 0 0,0 0 1 0 0,-30 6-1 0 0,42-12-180 0 0,0 0 0 0 0,1-1 1 0 0,-1 1-1 0 0,0-1 0 0 0,1 0 0 0 0,-1 0 0 0 0,0-1 0 0 0,1 0 0 0 0,-1 0 0 0 0,1 0 1 0 0,-1-1-1 0 0,1 1 0 0 0,-10-6 0 0 0,-55-30 475 0 0,62 32-513 0 0,-1-1 0 0 0,1 0 0 0 0,1-1 0 0 0,-1 1 0 0 0,1-2 0 0 0,0 1 0 0 0,1-1 0 0 0,-1 0 0 0 0,2 0 0 0 0,-10-17 0 0 0,11 17-247 0 0,1 0 0 0 0,0-1 0 0 0,1 0 0 0 0,0 1 0 0 0,0-1 0 0 0,1 0-1 0 0,0 0 1 0 0,0-10 0 0 0,0 8-121 0 0,1-11-1024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32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594 273 6880 0 0,'-1'-1'314'0'0,"-42"-75"1213"0"0,37 68-898 0 0,-1 0 0 0 0,0 0 0 0 0,-12-9 0 0 0,-10-13 546 0 0,24 24-932 0 0,0-1 0 0 0,0 1 1 0 0,-1 0-1 0 0,0 1 1 0 0,0 0-1 0 0,-1-1 0 0 0,1 2 1 0 0,-9-5-1 0 0,7 5 299 0 0,0-1 0 0 0,-11-8-1 0 0,13 9-338 0 0,-1 0 0 0 0,1 0 0 0 0,-10-4 0 0 0,-3 1 290 0 0,5 1 261 0 0,-25-6 0 0 0,34 11-720 0 0,1 0 0 0 0,-1 1 1 0 0,1-1-1 0 0,-1 1 0 0 0,1 0 0 0 0,-1 0 0 0 0,1 0 0 0 0,-1 1 0 0 0,1 0 0 0 0,-6 1 0 0 0,-6 3 13 0 0,1 1-1 0 0,-26 13 0 0 0,34-15-15 0 0,1-1 0 0 0,1 1 0 0 0,-1 1 0 0 0,0-1 0 0 0,1 1 0 0 0,0 0 0 0 0,0 0-1 0 0,1 0 1 0 0,-5 7 0 0 0,-12 19-22 0 0,12-20-67 0 0,1 1-1 0 0,1 0 1 0 0,0 0 0 0 0,-10 26 0 0 0,11-23 137 0 0,2 2 0 0 0,-1-1 0 0 0,-1 19 0 0 0,4-22-115 0 0,1 0 0 0 0,0 0 0 0 0,1 1 0 0 0,1-1 0 0 0,3 25 0 0 0,0-17 187 0 0,-3-16-131 0 0,0 0 1 0 0,0 1 0 0 0,1-1 0 0 0,2 7-1 0 0,3 5-6 0 0,-6-13-10 0 0,0 0 1 0 0,1-1-1 0 0,-1 1 0 0 0,1-1 0 0 0,0 1 1 0 0,0-1-1 0 0,4 5 0 0 0,36 41-339 0 0,28 30 168 0 0,-57-65 168 0 0,2-1 1 0 0,0 0 0 0 0,22 14-1 0 0,19 2-1 0 0,-32-14 372 0 0,0-2-1 0 0,35 14 0 0 0,-31-15-10 0 0,42 25 0 0 0,-27-11-635 0 0,48 22 0 0 0,-80-43 294 0 0,-1 1 0 0 0,0 0 0 0 0,-1 0 0 0 0,0 1-1 0 0,0 0 1 0 0,14 15 0 0 0,1-1 54 0 0,-19-18-31 0 0,0 1 1 0 0,0 1-1 0 0,0-1 1 0 0,-1 1-1 0 0,0 0 1 0 0,0 0-1 0 0,6 9 0 0 0,12 20 86 0 0,-16-26-126 0 0,0 0 1 0 0,-1 1-1 0 0,0 0 0 0 0,6 14 1 0 0,-5-5 74 0 0,-3-10 0 0 0,0 1-1 0 0,0 0 0 0 0,-1 0 1 0 0,1 10-1 0 0,-1-5 0 0 0,-1-9-41 0 0,0 0 0 0 0,0 0 0 0 0,-1 0 0 0 0,0 1 0 0 0,-1 7 0 0 0,-1-3 70 0 0,0 0-1 0 0,0 0 0 0 0,-1 0 1 0 0,0 0-1 0 0,-8 14 0 0 0,6-13-20 0 0,0-1 0 0 0,-1 0 1 0 0,0 0-1 0 0,-1-1 0 0 0,0 0 0 0 0,0 0 0 0 0,-1-1 0 0 0,0 1 0 0 0,-1-2 0 0 0,-18 14 0 0 0,-6 1-195 0 0,16-10 200 0 0,0-1 0 0 0,0-1 1 0 0,-29 12-1 0 0,23-13 100 0 0,-1-1 0 0 0,0-1-1 0 0,-48 7 1 0 0,63-13-144 0 0,0 0 1 0 0,0-1-1 0 0,0 0 0 0 0,0 0 0 0 0,0-1 1 0 0,1-1-1 0 0,-1 1 0 0 0,0-1 1 0 0,1-1-1 0 0,-1 0 0 0 0,1 0 0 0 0,0 0 1 0 0,0-1-1 0 0,-13-8 0 0 0,-25-15-14 0 0,22 15-32 0 0,20 9 0 0 0,0 0 0 0 0,0 0 0 0 0,1 0 0 0 0,-1-1 0 0 0,1 1 0 0 0,0-1 0 0 0,-5-7 0 0 0,-14-14 0 0 0,-3 5 6 0 0,20 17-46 0 0,0 0-1 0 0,0-1 0 0 0,1 1 0 0 0,0-1 0 0 0,-1 0 0 0 0,1-1 1 0 0,1 1-1 0 0,-7-10 0 0 0,4 5-128 0 0,0 0-1 0 0,-10-12 1 0 0,10 14-49 0 0,1 0 0 0 0,-1 0 0 0 0,1 0 1 0 0,-6-15-1 0 0,9 18 66 0 0,1 0 0 0 0,0 0 0 0 0,1 0 0 0 0,-1 0 0 0 0,1 0 0 0 0,0 0 0 0 0,0 0 0 0 0,0 0 0 0 0,0 0 0 0 0,1 0 0 0 0,1-8 0 0 0,1 3-647 0 0,-1 0-1 0 0,1 1 1 0 0,1-1-1 0 0,6-11 0 0 0,2 4-5731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32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459 34 6448 0 0,'0'0'297'0'0,"-6"-3"91"0"0,-2 2-213 0 0,-3-11 3006 0 0,6 9-2722 0 0,0 1 0 0 0,0 0 0 0 0,0 0 0 0 0,0 1 0 0 0,0-1 0 0 0,0 1 0 0 0,-7 0 0 0 0,-38-2 1545 0 0,41 3-1787 0 0,0 0 0 0 0,0 1 1 0 0,0 1-1 0 0,1-1 0 0 0,-1 1 0 0 0,1 1 1 0 0,-1-1-1 0 0,1 2 0 0 0,0-1 0 0 0,0 1 0 0 0,0 0 1 0 0,1 1-1 0 0,-1-1 0 0 0,-10 11 0 0 0,-5 4-200 0 0,16-14 161 0 0,0 0-1 0 0,1 0 1 0 0,0 1 0 0 0,0 0 0 0 0,0 0 0 0 0,1 1 0 0 0,-6 8 0 0 0,4-4 115 0 0,-15 18-1 0 0,1-2-269 0 0,12-15-23 0 0,0 1 0 0 0,1 0 0 0 0,1 0 0 0 0,0 1 0 0 0,1 0 0 0 0,0 0 0 0 0,-7 29 0 0 0,9-19 84 0 0,1-1 0 0 0,0 43 0 0 0,3-49 72 0 0,1 0 0 0 0,1-1 0 0 0,1 1 0 0 0,0-1 0 0 0,1 0 0 0 0,8 21 0 0 0,-9-31-143 0 0,0 0 0 0 0,0-1 0 0 0,1 1 0 0 0,0-1 0 0 0,0 0 0 0 0,0 0 0 0 0,6 6 0 0 0,14 16 27 0 0,-22-24-38 0 0,1 1 1 0 0,0-1-1 0 0,0 0 0 0 0,0 0 0 0 0,0 0 0 0 0,1-1 0 0 0,-1 1 0 0 0,1-1 1 0 0,-1 0-1 0 0,1 0 0 0 0,0 0 0 0 0,0 0 0 0 0,0-1 0 0 0,8 3 0 0 0,4-1 13 0 0,0-1-1 0 0,27 1 1 0 0,-18-2-27 0 0,-14 0 46 0 0,0-1 0 0 0,1 0 0 0 0,-1-1 0 0 0,0 0 0 0 0,1-1 0 0 0,-1 0 0 0 0,0-1 0 0 0,0 0 0 0 0,-1-1 0 0 0,1 0 0 0 0,17-10 0 0 0,73-48 53 0 0,-39 13-5326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33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0 6448 0 0,'-11'8'297'0'0,"8"-7"-9"0"0,3 0-188 0 0,-8 8-142 0 0,7-8 271 0 0,0 0 0 0 0,0 1 0 0 0,0-1 0 0 0,0 0 0 0 0,0 0 0 0 0,0 0 0 0 0,0 0 0 0 0,1 1 0 0 0,-1-1 0 0 0,1 0 0 0 0,-1 1 0 0 0,1-1 0 0 0,-1 3 0 0 0,-4 13 2006 0 0,3-10-1812 0 0,0 0-1 0 0,0 0 0 0 0,1 0 1 0 0,0 0-1 0 0,0 0 1 0 0,1 1-1 0 0,0 7 1 0 0,3 18 586 0 0,-2-18-455 0 0,0-1 0 0 0,4 17 0 0 0,5 10 133 0 0,26 92-482 0 0,12 22 1303 0 0,-40-130-1320 0 0,-2-1 0 0 0,6 40-1 0 0,-1-6 37 0 0,7 48 105 0 0,-14-75-237 0 0,2 39 97 0 0,-2-8-42 0 0,1 30 68 0 0,0-1-14 0 0,9 48 141 0 0,-14-90-142 0 0,0-49-200 0 0,1 0 0 0 0,-1 0 0 0 0,0 0 0 0 0,0 0 0 0 0,0 1 1 0 0,0-1-1 0 0,0 0 0 0 0,0 0 0 0 0,0 0 0 0 0,0 0 0 0 0,0 0 1 0 0,0 1-1 0 0,0-1 0 0 0,0 0 0 0 0,0 0 0 0 0,0 0 0 0 0,0 0 1 0 0,0 0-1 0 0,0 0 0 0 0,0 1 0 0 0,0-1 0 0 0,0 0 0 0 0,0 0 1 0 0,0 0-1 0 0,0 0 0 0 0,0 0 0 0 0,-1 0 0 0 0,1 1 0 0 0,0-1 1 0 0,0 0-1 0 0,0 0 0 0 0,0 0 0 0 0,0 0 0 0 0,0 0 0 0 0,0 0 1 0 0,0 0-1 0 0,-1 0 0 0 0,1 0 0 0 0,0 1 0 0 0,0-1 1 0 0,0 0-1 0 0,0 0 0 0 0,0 0 0 0 0,0 0 0 0 0,-1 0 0 0 0,1 0 1 0 0,0 0-1 0 0,0 0 0 0 0,0 0 0 0 0,0 0 0 0 0,0 0 0 0 0,-1 0 1 0 0,1 0-1 0 0,0 0 0 0 0,0 0 0 0 0,0 0 0 0 0,0 0 0 0 0,0 0 1 0 0,0 0-1 0 0,-1 0 0 0 0,1-1 0 0 0,0 1 0 0 0,0 0 0 0 0,0 0 1 0 0,0 0-1 0 0,0 0 0 0 0,0 0 0 0 0,-1 0 0 0 0,-5-8 4 0 0,5 8 2 0 0,0-2 0 0 0,0-1 0 0 0,1 1 1 0 0,-1 0-1 0 0,1-1 0 0 0,0 1 0 0 0,-1 0 1 0 0,1-1-1 0 0,0-2 0 0 0,-3-17-9 0 0,2 18 3 0 0,-1 0 0 0 0,1-1 0 0 0,0 1 0 0 0,0 0 0 0 0,0-1 0 0 0,0 1 0 0 0,1-1 0 0 0,0 1 0 0 0,0-1 0 0 0,0 0 0 0 0,1 1 0 0 0,-1-1 0 0 0,2-4 0 0 0,3-15 0 0 0,-1 0 0 0 0,-1 0 0 0 0,-1-1 0 0 0,-2-34 0 0 0,0 38 0 0 0,2-1 0 0 0,0 1 0 0 0,2-1 0 0 0,0 1 0 0 0,9-23 0 0 0,-4 12 0 0 0,-3 8 0 0 0,-3 10 0 0 0,0 0 0 0 0,1 0 0 0 0,1 1 0 0 0,0 0 0 0 0,11-19 0 0 0,29-44 0 0 0,-31 53-2 0 0,-12 19-7 0 0,1-1 0 0 0,-1 1 0 0 0,1 0 1 0 0,0 0-1 0 0,0 0 0 0 0,7-5 0 0 0,-5 4 9 0 0,1-1 0 0 0,0 0 0 0 0,1 1 0 0 0,-1 0 0 0 0,1 0 0 0 0,1 1 0 0 0,-1-1 0 0 0,14-4 0 0 0,3 1 0 0 0,-20 6 0 0 0,1 0 0 0 0,-1 1 0 0 0,0-1 0 0 0,1 1 0 0 0,0 0 0 0 0,4 0 0 0 0,-8 1 0 0 0,0 0 0 0 0,1 0 0 0 0,-1 0 0 0 0,0 0 0 0 0,0 0 0 0 0,0 0 0 0 0,0 0 0 0 0,0 0 0 0 0,0 1 0 0 0,0-1 0 0 0,0 0 0 0 0,0 0 0 0 0,0 1 0 0 0,0-1 0 0 0,0 1 0 0 0,0-1 0 0 0,0 1 0 0 0,0 0 0 0 0,0-1 0 0 0,0 1 0 0 0,0 0 0 0 0,0 0 0 0 0,0 0 0 0 0,4 4 0 0 0,18 8 0 0 0,8 7 0 0 0,-23-13 0 0 0,-1 0 0 0 0,-1 1 0 0 0,1 0 0 0 0,-1 0 0 0 0,0 0 0 0 0,-1 1 0 0 0,0 0 0 0 0,-1 0 0 0 0,1 0 0 0 0,-2 1 0 0 0,1-1 0 0 0,-2 1 0 0 0,1 0 0 0 0,-1 0 0 0 0,0 0 0 0 0,-1 11 0 0 0,10 88 0 0 0,-5-52 37 0 0,-1 80 1 0 0,-7-63 657 0 0,-3 58 338 0 0,4-113-1257 0 0,1-1 0 0 0,4 23 1 0 0,0 24 502 0 0,-3-57-237 0 0,0 1 1 0 0,0-1 0 0 0,4 14-1 0 0,-3-16-393 0 0,-2-2 103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34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75 3680 0 0,'-1'1'6396'0'0,"-1"4"-5986"0"0,-1-1 0 0 0,1 0 1 0 0,-1 0-1 0 0,-6 6 0 0 0,6-6-161 0 0,0-1 0 0 0,0 1 0 0 0,0 0 0 0 0,1 0 0 0 0,-1 0 0 0 0,1 0 0 0 0,0 0 0 0 0,-3 8 0 0 0,-18 116 3062 0 0,13-76-2748 0 0,2 0 0 0 0,-1 77-1 0 0,15-89-399 0 0,-4-31 26 0 0,-1 1 0 0 0,1 13 0 0 0,-2-11-38 0 0,0-4-30 0 0,0 0 1 0 0,0 0-1 0 0,1 0 0 0 0,0 0 0 0 0,4 12 0 0 0,4 11 23 0 0,22 70 80 0 0,-26-83-213 0 0,-5-15-8 0 0,1 0 1 0 0,-1-1-1 0 0,1 1 1 0 0,0 0 0 0 0,0-1-1 0 0,0 1 1 0 0,0-1-1 0 0,0 1 1 0 0,1-1-1 0 0,-1 0 1 0 0,1 1 0 0 0,-1-1-1 0 0,1 0 1 0 0,3 3-1 0 0,-1-2-3 0 0,7 6 0 0 0,17 16 0 0 0,-18-16 18 0 0,1 0-1 0 0,0-1 1 0 0,16 9-1 0 0,-18-11-23 0 0,-4-4 12 0 0,-1 0 0 0 0,1 0 0 0 0,0-1 0 0 0,0 1-1 0 0,0-1 1 0 0,0 0 0 0 0,0 0 0 0 0,0-1 0 0 0,0 1 0 0 0,6-1-1 0 0,10 0-9 0 0,-19 0 10 0 0,0 1-1 0 0,0-1 1 0 0,0 0 0 0 0,0 0 0 0 0,0 0 0 0 0,0 0 0 0 0,0-1 0 0 0,0 1 0 0 0,0 0 0 0 0,-1-1-1 0 0,1 1 1 0 0,0-1 0 0 0,0 0 0 0 0,0 0 0 0 0,0 0 0 0 0,0 0 0 0 0,1-1 0 0 0,15-11 65 0 0,-14 4-79 0 0,-2 2 11 0 0,58-109 80 0 0,-55 108-69 0 0,-1-1 1 0 0,0 0-1 0 0,-1 1 0 0 0,0-1 0 0 0,3-15 1 0 0,7-21 16 0 0,-8 33-20 0 0,-2 0 0 0 0,1-1-1 0 0,-2 1 1 0 0,0-1 0 0 0,1-16-1 0 0,0 9 3 0 0,6-23-1 0 0,2-15 27 0 0,-3 7-45 0 0,-4 28-6 0 0,-1-1 0 0 0,0 1 1 0 0,-2-43-1 0 0,-1 60-25 0 0,0 0-1 0 0,0-1 1 0 0,1 1-1 0 0,0 0 1 0 0,1 0-1 0 0,-1 0 1 0 0,1 0-1 0 0,5-10 1 0 0,-3 6 44 0 0,-1-1 1 0 0,4-14-1 0 0,1-62 400 0 0,-7 73-547 0 0,0 0-1 0 0,-2-15 1 0 0,1 7 540 0 0,2 17-191 0 0,-2 5-209 0 0,0 0 1 0 0,0 0-1 0 0,0 0 0 0 0,0 0 0 0 0,1 0 1 0 0,-1 0-1 0 0,0 0 0 0 0,0 0 1 0 0,0 0-1 0 0,0 0 0 0 0,0 0 1 0 0,0 0-1 0 0,0 0 0 0 0,0-1 1 0 0,0 1-1 0 0,0 0 0 0 0,0 0 1 0 0,0 0-1 0 0,0 0 0 0 0,0 0 1 0 0,0 0-1 0 0,0 0 0 0 0,0 0 0 0 0,0 0 1 0 0,1 0-1 0 0,-1 0 0 0 0,0 0 1 0 0,0-1-1 0 0,0 1 0 0 0,0 0 1 0 0,0 0-1 0 0,0 0 0 0 0,0 0 1 0 0,0 0-1 0 0,0 0 0 0 0,0 0 1 0 0,0 0-1 0 0,-1 0 0 0 0,1 0 1 0 0,0 0-1 0 0,0-1 0 0 0,0 1 0 0 0,0 0 1 0 0,0 0-1 0 0,0 0 0 0 0,0 0 1 0 0,0 0-1 0 0,0 0 0 0 0,0 0 1 0 0,0 0-1 0 0,0 0 0 0 0,0 0 1 0 0,0 0-1 0 0,0 0 0 0 0,-3 0-103 0 0,-6 0-2300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34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0 10368 0 0,'-6'10'1101'0'0,"4"-4"-840"0"0,0-1 0 0 0,0 1 0 0 0,0-1 0 0 0,1 1 0 0 0,-1 0 0 0 0,1-1 0 0 0,1 1 0 0 0,-1 0 0 0 0,2 11 0 0 0,-1-8 160 0 0,-1 0 0 0 0,0 0 0 0 0,0 1 1 0 0,-2 9-1 0 0,-3 6 219 0 0,1 0 1 0 0,1 1-1 0 0,1 27 1 0 0,-3 13 195 0 0,4 15-108 0 0,0 0-176 0 0,-3-26-262 0 0,1 0 0 0 0,8 101 0 0 0,3 7 605 0 0,-6-77-596 0 0,1-21-99 0 0,-2-16-8 0 0,2 0 0 0 0,3 0 0 0 0,11 54 0 0 0,-5-54-60 0 0,-6-21-195 0 0,17 48 1 0 0,-18-66 55 0 0,0 0 0 0 0,0 0 0 0 0,1-1 0 0 0,1 0 0 0 0,7 10 0 0 0,-9-14 20 0 0,0 0 0 0 0,1-1 0 0 0,0 1 0 0 0,0-1 0 0 0,0 0 0 0 0,0 0 0 0 0,1-1 0 0 0,-1 1 0 0 0,12 4 0 0 0,-4-2-137 0 0,-11-4 105 0 0,0-1 0 0 0,0 1 0 0 0,1-1 0 0 0,-1 0 0 0 0,1 0 0 0 0,-1 0 0 0 0,1 0 0 0 0,0-1-1 0 0,-1 1 1 0 0,1 0 0 0 0,0-1 0 0 0,-1 0 0 0 0,4 0 0 0 0,8-4-413 0 0,-1-2 1 0 0,0 1-1 0 0,0-2 0 0 0,0 0 0 0 0,-1 0 0 0 0,0-1 0 0 0,-1-1 0 0 0,0 0 0 0 0,0 0 1 0 0,11-14-1 0 0,-8 7-6553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05.4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0 157 4144 0 0,'0'2'3633'0'0,"1"2"-3128"0"0,-1 0 0 0 0,1 0-1 0 0,-1 0 1 0 0,1-1 0 0 0,0 1 0 0 0,1 0 0 0 0,-1 0-1 0 0,3 3 1 0 0,18 31 126 0 0,-2-4-237 0 0,-1 1-176 0 0,2 0 0 0 0,34 41 0 0 0,3 6-29 0 0,-43-60-172 0 0,2-1 0 0 0,19 19 0 0 0,-20-23-136 0 0,-8-9-330 0 0,-1 0 1 0 0,14 9-1 0 0,-5-5-4165 0 0</inkml:trace>
  <inkml:trace contextRef="#ctx0" brushRef="#br0" timeOffset="1">392 0 1376 0 0,'5'28'128'0'0,"-5"-14"-128"0"0,0-2 0 0 0,0 3 0 0 0,5 6 2208 0 0,-1 5 424 0 0,1 3 88 0 0,5-5 8 0 0,-1 6-2184 0 0,0-1-432 0 0,6 0-112 0 0,-1-4 0 0 0,0 0 0 0 0,0-4-120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35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 15632 0 0,'0'0'1571'0'0,"1"1"-1437"0"0,37 9 78 0 0,-36-9 230 0 0,12-5-83 0 0,1-1-233 0 0,-9 3-81 0 0,0 0 0 0 0,-1 1-1 0 0,1-1 1 0 0,8 0-1 0 0,-4 1-37 0 0,1-2 0 0 0,-1 1 0 0 0,0-1 0 0 0,12-5 0 0 0,8-3-904 0 0,-11 7-189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36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1577 6912 0 0,'-1'-1'528'0'0,"-6"-11"373"0"0,1-1 0 0 0,-5-14 1 0 0,0 5 163 0 0,9 19-904 0 0,0 0 1 0 0,1-1 0 0 0,-1 0-1 0 0,1 1 1 0 0,-1-1 0 0 0,1 0-1 0 0,0 0 1 0 0,0-4 0 0 0,-3-17 524 0 0,0-12 621 0 0,-2-34 715 0 0,5 60-1789 0 0,-1 1 0 0 0,-3-13 0 0 0,2 14-82 0 0,1 0-1 0 0,1 1 1 0 0,-2-17 0 0 0,6-54 475 0 0,-10-248 750 0 0,7 306-1314 0 0,5-76 162 0 0,-1 46-116 0 0,-2 22-53 0 0,2 0 0 0 0,1 0 0 0 0,16-49 1 0 0,39-79 53 0 0,3 27-98 0 0,-54 112-10 0 0,4-6-1 0 0,2 0 0 0 0,0 2 0 0 0,2-1 0 0 0,29-29 0 0 0,-39 46 31 0 0,0-1 0 0 0,1 1-1 0 0,0 1 1 0 0,0 0 0 0 0,10-5-1 0 0,-16 9-10 0 0,0 0-1 0 0,0 0 0 0 0,1 0 0 0 0,-1 0 0 0 0,0 0 1 0 0,1 1-1 0 0,-1-1 0 0 0,1 1 0 0 0,-1-1 1 0 0,1 1-1 0 0,-1 0 0 0 0,0 0 0 0 0,1 0 1 0 0,-1 1-1 0 0,1-1 0 0 0,4 2 0 0 0,-3-1-32 0 0,-1 1 0 0 0,1-1 1 0 0,-1 1-1 0 0,1 0 0 0 0,-1 1 0 0 0,0-1 0 0 0,0 0 0 0 0,0 1 0 0 0,5 5 0 0 0,1 3 13 0 0,-1 0-1 0 0,0 1 1 0 0,-1 0-1 0 0,0 0 1 0 0,6 14-1 0 0,-7-9 33 0 0,0 1-1 0 0,3 19 1 0 0,-4-17-18 0 0,12 63 82 0 0,-3-14-8 0 0,10 117 1 0 0,-12-73 126 0 0,8 183 336 0 0,-16-198-391 0 0,0 81 33 0 0,-4-113-193 0 0,1 20 0 0 0,0-60-153 0 0,-1-1 0 0 0,-5 42-1 0 0,5-64-61 0 0,-1 0 0 0 0,1 0 0 0 0,-1 1 1 0 0,0-1-1 0 0,0 0 0 0 0,0 0 0 0 0,0 0 0 0 0,-3 4 0 0 0,0-14-2871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36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14 196 13304 0 0,'-12'7'605'0'0,"10"-5"-9"0"0,12-8-188 0 0,-3 2-286 0 0,1-1-1 0 0,-1-1 1 0 0,0 1 0 0 0,8-10-1 0 0,11-7 303 0 0,95-60 616 0 0,-120 81-1031 0 0,65-35-236 0 0,-35 23-4159 0 0,-7 4-931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36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364 104 5984 0 0,'0'0'541'0'0,"-4"-5"-434"0"0,-27-27 1665 0 0,20 19 425 0 0,-19-16-1 0 0,26 26-1967 0 0,1 0 0 0 0,0 1 1 0 0,-1-1-1 0 0,0 1 0 0 0,1 0 0 0 0,-1 0 1 0 0,0 1-1 0 0,0-1 0 0 0,0 1 0 0 0,0 0 0 0 0,-5-1 1 0 0,5 2-70 0 0,0 0 1 0 0,0 0 0 0 0,0 1 0 0 0,0-1 0 0 0,0 1 0 0 0,0 0 0 0 0,0 0 0 0 0,0 1 0 0 0,0-1 0 0 0,1 1 0 0 0,-1 0 0 0 0,0 0 0 0 0,1 0 0 0 0,0 0 0 0 0,-1 0 0 0 0,1 1 0 0 0,-4 3 0 0 0,3-2-76 0 0,0 1 0 0 0,0-1 0 0 0,0 0 0 0 0,1 1 0 0 0,-1 0 0 0 0,1 0 0 0 0,0 0 0 0 0,0 0 0 0 0,1 0 0 0 0,0 1 0 0 0,-3 7 0 0 0,0 10 35 0 0,2-12-103 0 0,1 0 0 0 0,-1 0 0 0 0,2 0-1 0 0,0 0 1 0 0,0 0 0 0 0,1 1 0 0 0,2 20-1 0 0,-2-31-16 0 0,5 23 0 0 0,14 41-1 0 0,-16-57-23 0 0,0-1 1 0 0,1 0-1 0 0,0 1 1 0 0,0-1-1 0 0,0 0 0 0 0,1-1 1 0 0,0 1-1 0 0,1-1 1 0 0,7 7-1 0 0,12 10 13 0 0,-9-8 11 0 0,22 17 0 0 0,2-6 44 0 0,-15-9-34 0 0,23 19 0 0 0,-33-25-65 0 0,-12-9 54 0 0,0-1 1 0 0,0 1-1 0 0,-1 0 0 0 0,1 0 0 0 0,-1 0 0 0 0,1 1 1 0 0,-1-1-1 0 0,0 1 0 0 0,0-1 0 0 0,3 5 0 0 0,1 6-8 0 0,-1-1 1 0 0,-1 1-1 0 0,0 0 0 0 0,0 0 0 0 0,-1 1 0 0 0,-1-1 0 0 0,1 26 0 0 0,-3-10 414 0 0,-1 0 1 0 0,-9 48 0 0 0,7-65-43 0 0,-1-1 1 0 0,0 0 0 0 0,-1 1 0 0 0,0-2 0 0 0,-12 20-1 0 0,11-22-221 0 0,0 0-1 0 0,-1 0 1 0 0,-1-1 0 0 0,-13 12-1 0 0,8-8-137 0 0,8-7-4 0 0,0-1 0 0 0,0 0 0 0 0,0 0 0 0 0,-1 0 0 0 0,1 0 0 0 0,-1-1 0 0 0,0 0 0 0 0,0 0 0 0 0,1 0 0 0 0,-1-1 0 0 0,0 0 0 0 0,0 0 0 0 0,-1 0 0 0 0,1-1 0 0 0,0 0 0 0 0,0 0 0 0 0,0-1 0 0 0,0 0 0 0 0,0 0 0 0 0,0 0 0 0 0,0-1 0 0 0,0 1 0 0 0,1-2 0 0 0,-11-4 0 0 0,7 3 14 0 0,1-1-1 0 0,0 0 0 0 0,0-1 0 0 0,1 0 1 0 0,-1 0-1 0 0,1 0 0 0 0,1-1 0 0 0,-1 0 1 0 0,1-1-1 0 0,-10-15 0 0 0,1-3-625 0 0,1 0 0 0 0,-11-34 0 0 0,14 33-1377 0 0,-13-51 0 0 0,12 17-78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37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398 150 8288 0 0,'0'0'638'0'0,"0"-5"-300"0"0,-1 3-154 0 0,1-1 0 0 0,-1 0 0 0 0,1 0 0 0 0,-1 0 0 0 0,0 0 0 0 0,0 1 0 0 0,0-1 0 0 0,-1 0 0 0 0,1 1 0 0 0,0-1 0 0 0,-1 1 0 0 0,-2-4 0 0 0,-3-1 466 0 0,1 0 0 0 0,-13-11 0 0 0,14 13-474 0 0,-3-2 131 0 0,0 1-1 0 0,0-1 0 0 0,-1 1 0 0 0,0 0 0 0 0,-13-6 1 0 0,6 6 276 0 0,0 1 1 0 0,0 0-1 0 0,-22-3 1 0 0,31 8-481 0 0,1-1 0 0 0,0 1 0 0 0,0 0 1 0 0,0 0-1 0 0,-1 1 0 0 0,1 0 0 0 0,0 0 0 0 0,0 0 1 0 0,0 1-1 0 0,0 0 0 0 0,0 0 0 0 0,-6 4 0 0 0,7-4-68 0 0,0 1 0 0 0,1 0 0 0 0,-1 0 0 0 0,1 1 0 0 0,0-1 0 0 0,0 1 0 0 0,0 0 0 0 0,1 0 0 0 0,-1 0 0 0 0,1 1 0 0 0,0-1 0 0 0,-3 6 0 0 0,3-3-6 0 0,0 0 1 0 0,1 0 0 0 0,-1 0 0 0 0,1 1 0 0 0,1-1 0 0 0,-1 1-1 0 0,0 13 1 0 0,2-6-21 0 0,1 0 1 0 0,0-1-1 0 0,1 1 0 0 0,0-1 0 0 0,1 0 1 0 0,1 1-1 0 0,0-1 0 0 0,9 18 0 0 0,-5-13-9 0 0,1-2 0 0 0,1 1 0 0 0,0-1 0 0 0,1-1 0 0 0,1 0 0 0 0,1-1 0 0 0,0 0 0 0 0,1-1 0 0 0,0 0 0 0 0,1-1 0 0 0,1-1 0 0 0,29 18 0 0 0,-40-27 0 0 0,1 0 0 0 0,0-1 0 0 0,1 0 0 0 0,-1 0 0 0 0,7 1 0 0 0,23 7 0 0 0,-27-6 0 0 0,1 1 0 0 0,-1 0 0 0 0,0 0 0 0 0,-1 1 0 0 0,9 6 0 0 0,-16-11 0 0 0,1 0 0 0 0,0 0 0 0 0,0 1 0 0 0,0-2 0 0 0,-1 1 0 0 0,1 0 0 0 0,0 0 0 0 0,4 0 0 0 0,-4 0 1 0 0,-1-1-1 0 0,1 1 1 0 0,0-1 0 0 0,-1 1 0 0 0,1-1 0 0 0,-1 1 0 0 0,1 0 0 0 0,-1 0 0 0 0,1 0 0 0 0,-1 0 0 0 0,2 2 0 0 0,0 0 8 0 0,0 1-1 0 0,-1 0 1 0 0,1 0-1 0 0,-1 0 1 0 0,0 0-1 0 0,0 1 1 0 0,-1-1-1 0 0,1 0 1 0 0,-1 1-1 0 0,1 4 1 0 0,5 16 46 0 0,-5-19 1 0 0,-1-1-1 0 0,1 0 0 0 0,-1 1 1 0 0,0-1-1 0 0,0 0 0 0 0,-1 1 0 0 0,1-1 1 0 0,-1 1-1 0 0,-1-1 0 0 0,1 1 0 0 0,-1-1 1 0 0,-2 10-1 0 0,-1 1 182 0 0,-1 0 0 0 0,0-1-1 0 0,-11 22 1 0 0,12-30-143 0 0,1 0 0 0 0,-2-1 0 0 0,1 0-1 0 0,-1 0 1 0 0,0 0 0 0 0,0 0 0 0 0,-1-1 0 0 0,1 0-1 0 0,-11 8 1 0 0,4-6 29 0 0,0 0-1 0 0,0 0 1 0 0,0-1-1 0 0,-18 6 1 0 0,23-10-88 0 0,0 0 1 0 0,-1 0-1 0 0,1-1 0 0 0,0 0 1 0 0,-1-1-1 0 0,1 1 1 0 0,-1-1-1 0 0,1-1 1 0 0,-14-1-1 0 0,12 0-26 0 0,1 1 1 0 0,-1-1-1 0 0,1-1 1 0 0,-1 0-1 0 0,1 0 1 0 0,0 0-1 0 0,0-1 1 0 0,-13-9-1 0 0,-5-7-9 0 0,18 15 0 0 0,0-1 0 0 0,1 0 0 0 0,-1 0 0 0 0,1-1 0 0 0,0 0 0 0 0,1-1 0 0 0,-11-14 0 0 0,11 11-55 0 0,1 0-1 0 0,0 0 1 0 0,0 0 0 0 0,-4-18-1 0 0,7 20-730 0 0,1 0 0 0 0,-1 0 0 0 0,1-15 0 0 0,1 11-649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38.0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0 10592 0 0,'-11'34'1096'0'0,"0"4"-872"0"0,8-22 314 0 0,-1 2 470 0 0,1 1 1 0 0,0 0-1 0 0,2 0 0 0 0,0 23 0 0 0,2-29-516 0 0,-3 24-1 0 0,0 11 298 0 0,10 69 771 0 0,9-8-155 0 0,-5-45-586 0 0,-6-33-602 0 0,1 0 0 0 0,13 33 0 0 0,-3-10-165 0 0,-11-39-133 0 0,-4-11-496 0 0,-1-1 1 0 0,0 1-1 0 0,0-1 0 0 0,0 1 0 0 0,1 5 1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38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84 2304 0 0,'6'-8'4997'0'0,"12"-10"955"0"0,-10 13-5682 0 0,-1 0 0 0 0,1 1 1 0 0,-1-1-1 0 0,15-4 0 0 0,-7 0-32 0 0,-12 8-198 0 0,-1-1 1 0 0,1 1 0 0 0,-1 0-1 0 0,1-1 1 0 0,0 1 0 0 0,0 0-1 0 0,-1 0 1 0 0,5 0 0 0 0,-2 0-2 0 0,72-7 539 0 0,-69 7-525 0 0,1 1 1 0 0,0 1-1 0 0,-1-1 0 0 0,1 1 1 0 0,-1 1-1 0 0,16 4 0 0 0,-23-6-49 0 0,14 5 65 0 0,0 1 0 0 0,-1 1 0 0 0,18 10 0 0 0,-28-15-46 0 0,-1 1 0 0 0,0-1 1 0 0,1 1-1 0 0,-1 0 0 0 0,0 0 1 0 0,0 0-1 0 0,-1 0 0 0 0,1 1 1 0 0,-1-1-1 0 0,0 1 1 0 0,1-1-1 0 0,-1 1 0 0 0,-1 0 1 0 0,1 0-1 0 0,-1 0 0 0 0,1 0 1 0 0,0 4-1 0 0,0 4 91 0 0,0-1 0 0 0,0 1 1 0 0,-1 0-1 0 0,0 0 0 0 0,-1 0 0 0 0,-1-1 0 0 0,-2 15 0 0 0,2-18-35 0 0,-15 68 721 0 0,13-67-680 0 0,-1 0 0 0 0,1 0 0 0 0,-1-1-1 0 0,-1 1 1 0 0,0-1 0 0 0,-6 9 0 0 0,1-4 80 0 0,0-1 0 0 0,-1 0 0 0 0,0-1 0 0 0,-1 0 0 0 0,-23 16 1 0 0,25-20-151 0 0,1-2 0 0 0,-1 0 0 0 0,0 0 0 0 0,-1 0 0 0 0,1-1 0 0 0,-1-1 0 0 0,1 0 1 0 0,-23 3-1 0 0,28-5-60 0 0,0-1 1 0 0,1 0-1 0 0,-1 0 1 0 0,0-1-1 0 0,1 1 1 0 0,-1-1-1 0 0,1 0 1 0 0,-1 0 0 0 0,1-1-1 0 0,-1 1 1 0 0,1-1-1 0 0,0 0 1 0 0,-1 0-1 0 0,1-1 1 0 0,0 1-1 0 0,1-1 1 0 0,-1 0-1 0 0,0 0 1 0 0,1 0 0 0 0,-1 0-1 0 0,1-1 1 0 0,0 1-1 0 0,0-1 1 0 0,1 0-1 0 0,-1 0 1 0 0,1 0-1 0 0,0 0 1 0 0,0 0-1 0 0,0 0 1 0 0,0-1-1 0 0,-1-5 1 0 0,-2-8-370 0 0,1 0 0 0 0,0 0 0 0 0,2 0 0 0 0,0 0 0 0 0,0-21-1 0 0,5 9-6303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38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336 175 11976 0 0,'-20'-13'684'0'0,"-34"-30"1"0"0,3-3 690 0 0,39 35-694 0 0,0 0 0 0 0,-1 0 0 0 0,0 1 0 0 0,-25-14 0 0 0,36 23-632 0 0,0 1 0 0 0,0-1 1 0 0,1 0-1 0 0,-1 1 0 0 0,0-1 0 0 0,0 1 0 0 0,0-1 1 0 0,0 1-1 0 0,0 0 0 0 0,0 0 0 0 0,1 0 1 0 0,-4 0-1 0 0,-1 0 135 0 0,5 0-163 0 0,1 1-1 0 0,-1-1 1 0 0,0 1 0 0 0,0-1 0 0 0,0 1-1 0 0,0-1 1 0 0,1 1 0 0 0,-1 0 0 0 0,0 0 0 0 0,0-1-1 0 0,1 1 1 0 0,-1 0 0 0 0,1 0 0 0 0,-1 0-1 0 0,0-1 1 0 0,1 1 0 0 0,-1 1 0 0 0,-2 3 63 0 0,1-2-59 0 0,0 1 0 0 0,0-1 0 0 0,0 1 0 0 0,0 0 0 0 0,1 0 0 0 0,-1 0 0 0 0,1 0 0 0 0,0 0 0 0 0,-1 8 0 0 0,1 3-24 0 0,1 22 1 0 0,0-15-48 0 0,1-10 25 0 0,1-1 0 0 0,0 1 0 0 0,0-1 0 0 0,7 18 0 0 0,-5-18 67 0 0,-1-1-30 0 0,2-1-1 0 0,-1 1 1 0 0,1-1-1 0 0,0 0 0 0 0,1 0 1 0 0,0 0-1 0 0,1-1 0 0 0,7 9 1 0 0,11 7 17 0 0,28 23-1 0 0,-5-16-230 0 0,-33-19 147 0 0,-7-6 130 0 0,-1-1 0 0 0,0 2 0 0 0,0-1 0 0 0,0 1-1 0 0,-1 0 1 0 0,6 9 0 0 0,8 14 1 0 0,-14-23 14 0 0,0 1 0 0 0,-1 0 1 0 0,0 0-1 0 0,-1 0 0 0 0,0 1 0 0 0,0-1 0 0 0,4 15 0 0 0,-3-4 123 0 0,-3-12-126 0 0,0 0 0 0 0,-1 0 0 0 0,1 0 0 0 0,-1 10 0 0 0,0-7 16 0 0,-1 1 0 0 0,-1-1 0 0 0,0 1 0 0 0,0-1 0 0 0,-1 0 0 0 0,0 1 0 0 0,-1-1 0 0 0,0 0 1 0 0,0-1-1 0 0,-1 1 0 0 0,-1 0 0 0 0,0-1 0 0 0,0 0 0 0 0,-11 14 0 0 0,10-16 14 0 0,0 0 0 0 0,0-1 0 0 0,-1 1 0 0 0,0-2 0 0 0,0 1 0 0 0,0-1 0 0 0,-1 0 0 0 0,0-1 0 0 0,0 1 0 0 0,0-2 1 0 0,-17 7-1 0 0,11-7-98 0 0,1 1 0 0 0,-1-2 1 0 0,0 0-1 0 0,0 0 0 0 0,0-2 1 0 0,0 1-1 0 0,-15-3 1 0 0,23 1-58 0 0,1 0 0 0 0,0 0 1 0 0,-1-1-1 0 0,1 1 1 0 0,0-1-1 0 0,0 0 1 0 0,0-1-1 0 0,0 1 0 0 0,1-1 1 0 0,-1 0-1 0 0,1 0 1 0 0,-8-8-1 0 0,7 6-205 0 0,0 0 0 0 0,0 0 0 0 0,1-1 0 0 0,0 1 0 0 0,0-1 0 0 0,0 0 0 0 0,1 0 0 0 0,0-1 0 0 0,-4-10 0 0 0,2-7-1388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40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1 9216 0 0,'0'0'706'0'0,"0"2"-463"0"0,4 170 4150 0 0,17 24-2188 0 0,-11-110-1638 0 0,16 101 918 0 0,-2-23-107 0 0,2 6 191 0 0,-16-72-924 0 0,13 153 377 0 0,-13-166-1194 0 0,-3-32 162 0 0,-5-42 10 0 0,-16-68-672 0 0,-43-120-614 0 0,-6 2 437 0 0,34 101 608 0 0,-19-30-444 0 0,30 66 905 0 0,5 10-253 0 0,7 23-145 0 0,3 3 162 0 0,0-5 119 0 0,6 10 185 0 0,9 10-77 0 0,3 7-84 0 0,-8-10-72 0 0,1 0 0 0 0,0 0 1 0 0,1 0-1 0 0,0-1 0 0 0,20 15 0 0 0,0-3 41 0 0,-19-12-81 0 0,1-1 0 0 0,0-1 0 0 0,17 9 0 0 0,24 6 57 0 0,-32-15-4 0 0,1 2 0 0 0,27 15 0 0 0,-32-14-23 0 0,1-1-1 0 0,1-1 0 0 0,0-1 1 0 0,31 9-1 0 0,79 10 87 0 0,-69-15-113 0 0,-37-8-5 0 0,1-1 1 0 0,-1 0-1 0 0,44-5 0 0 0,-55 2-11 0 0,1 0 1 0 0,16-5-1 0 0,-23 5 4 0 0,-1 0 0 0 0,0 0 0 0 0,0-1 0 0 0,-1 0 0 0 0,1 0-1 0 0,0 0 1 0 0,0 0 0 0 0,-1 0 0 0 0,1-1 0 0 0,4-4 0 0 0,-1-1-2 0 0,0 0-1 0 0,-1-1 1 0 0,0 0 0 0 0,0 0-1 0 0,-1-1 1 0 0,0 1-1 0 0,-1-1 1 0 0,0 0-1 0 0,0 0 1 0 0,-1-1-1 0 0,0 1 1 0 0,-1-1 0 0 0,0 1-1 0 0,-1-1 1 0 0,0 0-1 0 0,-1 0 1 0 0,-2-19-1 0 0,0 9-3 0 0,0 0 0 0 0,-2-1 0 0 0,-1 2 0 0 0,0-1 0 0 0,-2 1 0 0 0,0 0 0 0 0,-1 0 0 0 0,-2 0 0 0 0,-10-17 0 0 0,12 24 0 0 0,-2-4 0 0 0,0 1 0 0 0,-1 0 0 0 0,-20-21 0 0 0,26 32 10 0 0,0 1 0 0 0,0-1-1 0 0,0 1 1 0 0,-1 0-1 0 0,0 0 1 0 0,0 0 0 0 0,0 1-1 0 0,0 0 1 0 0,0 0-1 0 0,-1 1 1 0 0,1 0 0 0 0,-1 0-1 0 0,1 0 1 0 0,-14-1-1 0 0,16 3-3 0 0,0 0 1 0 0,0 0-1 0 0,0 1 0 0 0,0-1 0 0 0,0 1 0 0 0,0 0 0 0 0,0 0 0 0 0,0 0 0 0 0,0 1 0 0 0,0-1 0 0 0,1 1 1 0 0,-6 3-1 0 0,-2 1 47 0 0,1 2 1 0 0,-17 13-1 0 0,15-9-10 0 0,2 0-1 0 0,-1 1 0 0 0,2 0 0 0 0,0 1 0 0 0,-13 25 1 0 0,17-30-25 0 0,-9 18 8 0 0,2 1 0 0 0,1 1-1 0 0,1 0 1 0 0,-8 41-1 0 0,14-49-17 0 0,1 0-1 0 0,1 1 1 0 0,1-1-1 0 0,0 1 0 0 0,4 24 1 0 0,23 107 65 0 0,-21-130-55 0 0,2-1 0 0 0,1 0 1 0 0,0-1-1 0 0,15 27 0 0 0,-2-12 30 0 0,37 49-1 0 0,-52-78-47 0 0,0 0 0 0 0,0 0 0 0 0,0-1 0 0 0,1 0 0 0 0,0 0 0 0 0,1 0 0 0 0,-1-1 0 0 0,1-1 0 0 0,0 1 0 0 0,0-1 0 0 0,1 0 0 0 0,-1-1 0 0 0,1 0 0 0 0,0 0 0 0 0,-1-1 0 0 0,1 0 0 0 0,12 0 0 0 0,-10-1 0 0 0,1-1 0 0 0,0 0 0 0 0,0-1 0 0 0,0 0 0 0 0,-1-1 0 0 0,1 0 0 0 0,0-1 0 0 0,-1 0 0 0 0,0-1 0 0 0,0 0 0 0 0,0-1 0 0 0,20-11 0 0 0,-11 3-26 0 0,0 0-1 0 0,24-23 0 0 0,-36 29-53 0 0,-1 0 0 0 0,-1-1 0 0 0,1 0 0 0 0,-1 0 0 0 0,-1-1 0 0 0,1 1 0 0 0,-1-1 0 0 0,5-14 0 0 0,8-22-15 0 0,-3-1 0 0 0,-1-1-1 0 0,9-59 1 0 0,-21 99 80 0 0,-1-4 4 0 0,1 1 1 0 0,-1 0 0 0 0,-1-1 0 0 0,-1-16-1 0 0,1 24 16 0 0,-1 1-9 0 0,1 0 0 0 0,0 0 0 0 0,0 0 0 0 0,0 0 0 0 0,0 0 0 0 0,0 0 1 0 0,0 0-1 0 0,1-4 0 0 0,0 4 2 0 0,1-1 0 0 0,-1 1 0 0 0,0-1 0 0 0,1 1 0 0 0,-1 0 0 0 0,1 0 0 0 0,0 0 1 0 0,-1 0-1 0 0,1 0 0 0 0,0 0 0 0 0,3-1 0 0 0,-4 14 122 0 0,-3 28-112 0 0,0-27 70 0 0,2-1 0 0 0,0 25 1 0 0,3 32 525 0 0,-3-46-479 0 0,1 0 1 0 0,0 0 0 0 0,6 25-1 0 0,-3-28 13 0 0,2 27-1 0 0,-6-34-67 0 0,2 0 1 0 0,-1 1-1 0 0,2-1 0 0 0,0 0 0 0 0,8 22 0 0 0,-4-16-70 0 0,0-1 0 0 0,-2 1 0 0 0,7 30 0 0 0,-12-40 0 0 0,-3-8 0 0 0,-2-4 0 0 0,1-2 0 0 0,0 0 0 0 0,1 1 0 0 0,0-1 0 0 0,0-1 0 0 0,1 1 0 0 0,-1 0 0 0 0,-1-12 0 0 0,-1-3 0 0 0,-1-22 0 0 0,4 12 0 0 0,1 0 0 0 0,6-50 0 0 0,-4 69 0 0 0,4-24 0 0 0,1 0 0 0 0,2 0 0 0 0,2 1 0 0 0,23-57 0 0 0,-21 65-27 0 0,1 0-1 0 0,26-40 0 0 0,-31 55-8 0 0,1 0 0 0 0,0 1 0 0 0,1 0 0 0 0,1 1 0 0 0,-1 0 0 0 0,1 0-1 0 0,15-9 1 0 0,-24 18 34 0 0,0 0-1 0 0,0 0 1 0 0,0 0-1 0 0,0 0 1 0 0,0 0-1 0 0,0 0 1 0 0,1 0-1 0 0,-1 1 1 0 0,0-1-1 0 0,1 1 1 0 0,-1-1-1 0 0,0 1 1 0 0,1 0-1 0 0,-1 0 1 0 0,0 0-1 0 0,1 0 1 0 0,-1 1-1 0 0,0-1 1 0 0,1 1-1 0 0,-1-1 1 0 0,0 1-1 0 0,1 0 1 0 0,2 1-1 0 0,7 7 3 0 0,-8-7 0 0 0,-1 0 0 0 0,1 0 0 0 0,-1 0 0 0 0,0 1 0 0 0,0-1 0 0 0,0 1 0 0 0,0 0 0 0 0,0 0 0 0 0,0 0 0 0 0,-1 1 0 0 0,0-1 0 0 0,1 1 0 0 0,2 6 0 0 0,5 11 0 0 0,-8-17 0 0 0,1 0 0 0 0,-1 0 0 0 0,0 1 0 0 0,-1-1 0 0 0,2 6 0 0 0,14 71 424 0 0,9 116 0 0 0,-16 22 48 0 0,-8-195-579 0 0,1-1-1 0 0,1 0 0 0 0,1 0 0 0 0,12 34 1 0 0,-8-41-2709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41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28 216 11144 0 0,'-20'7'506'0'0,"16"-5"-4"0"0,13-11-302 0 0,-8 9-187 0 0,0-1 0 0 0,-1 0 0 0 0,1 0 0 0 0,0 0 0 0 0,-1 0 0 0 0,1 0 0 0 0,-1 0 0 0 0,1 0 0 0 0,-1 0 0 0 0,0 0 0 0 0,1 0 0 0 0,-1 0 0 0 0,0 0 0 0 0,0 0 0 0 0,0 0 0 0 0,0 0 0 0 0,0-1 0 0 0,0 1 0 0 0,0 0 1 0 0,0 0-1 0 0,0-1 0 0 0,-10-25 578 0 0,1 3-109 0 0,9 17-254 0 0,0-1 1 0 0,1 1-1 0 0,0 0 1 0 0,0-1-1 0 0,0 1 1 0 0,5-11 0 0 0,-4 13-190 0 0,0 0 0 0 0,1 0 1 0 0,-1 0-1 0 0,1 1 1 0 0,0-1-1 0 0,0 1 1 0 0,1 0-1 0 0,-1 0 1 0 0,1 0-1 0 0,0 0 0 0 0,0 1 1 0 0,1-1-1 0 0,-1 1 1 0 0,1 0-1 0 0,-1 0 1 0 0,1 1-1 0 0,0 0 1 0 0,0-1-1 0 0,0 2 0 0 0,0-1 1 0 0,0 0-1 0 0,1 1 1 0 0,6-1-1 0 0,-11 3 20 0 0,0-1 0 0 0,0 1-1 0 0,1-1 1 0 0,-1 1 0 0 0,0-1-1 0 0,0 1 1 0 0,0 0 0 0 0,0 0 0 0 0,0 0-1 0 0,0-1 1 0 0,0 1 0 0 0,0 0-1 0 0,0 0 1 0 0,-1 0 0 0 0,1 0-1 0 0,0 1 1 0 0,0 0 0 0 0,2 2 23 0 0,-1-1-33 0 0,0 0 0 0 0,0 0 0 0 0,0 0 0 0 0,-1 0 0 0 0,0 0 0 0 0,1 0-1 0 0,-1 0 1 0 0,0 0 0 0 0,0 0 0 0 0,-1 0 0 0 0,1 1 0 0 0,-1-1 0 0 0,1 0 0 0 0,-1 1 0 0 0,0-1 0 0 0,-1 4 0 0 0,-1 9 419 0 0,0 1-1 0 0,-5 16 1 0 0,2-12-502 0 0,-1 10 111 0 0,3-11 142 0 0,-1-1 0 0 0,-1 1 0 0 0,-11 25 0 0 0,10-31-30 0 0,0 0 0 0 0,1 0-1 0 0,0 1 1 0 0,1 0 0 0 0,-3 26-1 0 0,5-29-60 0 0,-1 0 0 0 0,-7 22 0 0 0,6-23-44 0 0,1 0-1 0 0,0 0 1 0 0,1 0 0 0 0,-1 12 0 0 0,1 9 116 0 0,2 0 1 0 0,1 0-1 0 0,2-1 0 0 0,8 40 0 0 0,-10-64-200 0 0,1 0 0 0 0,0 0 0 0 0,0 0 0 0 0,1-1 0 0 0,0 1 0 0 0,0-1 0 0 0,0 0 0 0 0,1 0 0 0 0,0 0 0 0 0,0 0 0 0 0,1-1 0 0 0,-1 1 0 0 0,1-1 0 0 0,1 0 0 0 0,9 7 0 0 0,-7-7 28 0 0,0 1 0 0 0,1-2 0 0 0,0 1-1 0 0,0-1 1 0 0,0-1 0 0 0,0 0 0 0 0,0 0 0 0 0,1-1-1 0 0,-1 0 1 0 0,1 0 0 0 0,0-1 0 0 0,0 0-1 0 0,-1-1 1 0 0,1 0 0 0 0,14-3 0 0 0,5-1-19 0 0,-2-2 0 0 0,1-1 0 0 0,-1-2 1 0 0,30-12-1 0 0,-31 12-267 0 0,-18 6 107 0 0,0 1 0 0 0,0-1 0 0 0,13-8-1 0 0,14-7-929 0 0,-17 9-721 0 0,0-1-3534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06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9792 0 0,'9'42'1038'0'0,"-8"-32"-939"0"0,3-2 964 0 0,0-1-574 0 0,-3-3-282 0 0,-1-3-137 0 0,0 0-1 0 0,0 0 0 0 0,0 0 1 0 0,0 0-1 0 0,0 0 1 0 0,1 0-1 0 0,-1 0 0 0 0,0 0 1 0 0,1 0-1 0 0,-1 0 0 0 0,1 0 1 0 0,-1 0-1 0 0,1 0 1 0 0,0 1-1 0 0,1 1 124 0 0,0 1 1 0 0,0-1-1 0 0,-1 1 0 0 0,0 0 1 0 0,1-1-1 0 0,-2 1 1 0 0,1 0-1 0 0,0 0 0 0 0,-1-1 1 0 0,1 1-1 0 0,-1 6 1 0 0,2 11 329 0 0,4-1-79 0 0,-5-17-359 0 0,0 1 0 0 0,0-1 0 0 0,0 0 0 0 0,0 1 0 0 0,0-1 1 0 0,0 7-1 0 0,2 29 563 0 0,-2-28-393 0 0,0 1-1 0 0,0-1 1 0 0,-2 16-1 0 0,19-28-318 0 0,-12 0 51 0 0,0-1 1 0 0,-1 0-1 0 0,1-1 0 0 0,9-5 0 0 0,3 0 13 0 0,-10 3-6 0 0,0 0 0 0 0,0 0 0 0 0,-1-1-1 0 0,1 0 1 0 0,-1 0 0 0 0,-1-1 0 0 0,9-10-1 0 0,-6 7 3 0 0,0 1-1 0 0,18-15 0 0 0,-21 20 5 0 0,-4 2 0 0 0,0 0 0 0 0,0 1 0 0 0,0 0 0 0 0,0-1 0 0 0,0 1 0 0 0,1 0 0 0 0,-1 0 0 0 0,0 0 0 0 0,4 0 0 0 0,12-5 0 0 0,-16 5 0 0 0,0 0 0 0 0,-1 0 0 0 0,1 1 0 0 0,-1-1 0 0 0,1 1 0 0 0,0-1 0 0 0,0 1 0 0 0,-1 0 0 0 0,1-1 0 0 0,0 1 0 0 0,0 0 0 0 0,-1 0 0 0 0,1 0 0 0 0,0 1 0 0 0,2-1 0 0 0,10 5 24 0 0,-1 0 0 0 0,0 0-1 0 0,0 1 1 0 0,-1 0-1 0 0,23 16 1 0 0,-26-14 20 0 0,1 0 0 0 0,-1 0 0 0 0,-1 1 0 0 0,0 0 0 0 0,0 1 0 0 0,0 0 0 0 0,-2 0 0 0 0,10 16 0 0 0,-10-12 45 0 0,0 0 0 0 0,-1 0 0 0 0,-1 1 0 0 0,0 0 0 0 0,-1-1-1 0 0,2 26 1 0 0,-3-18 166 0 0,-1 0 0 0 0,0 1-1 0 0,-6 36 1 0 0,4-49-177 0 0,-1-1 0 0 0,-1 1 0 0 0,0 0 0 0 0,0-1 0 0 0,-1 1 0 0 0,0-1 0 0 0,-1 0 0 0 0,0-1 0 0 0,0 1 1 0 0,-11 13-1 0 0,11-18-67 0 0,1 1 1 0 0,-1-1 0 0 0,0 0-1 0 0,0-1 1 0 0,0 1 0 0 0,0-1-1 0 0,-1 0 1 0 0,1 0 0 0 0,-11 4-1 0 0,7-4-42 0 0,0-1 0 0 0,0 1 0 0 0,-1-2 0 0 0,1 1 0 0 0,-19 0 0 0 0,13-2-613 0 0,9 1 100 0 0,1-1 0 0 0,-1 0 0 0 0,0-1 0 0 0,0 1 0 0 0,1-1 0 0 0,-10-3 0 0 0,-4-3-5995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41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15776 0 0,'0'0'1711'0'0,"13"0"-1711"0"0,1 3 0 0 0,-5 6 0 0 0,10-9 0 0 0,0 0 0 0 0,0 0-64 0 0,0 0 456 0 0,0 0 96 0 0,-2 0 24 0 0,7-4 0 0 0,-1-1-1232 0 0,-4 2-240 0 0,0 3-56 0 0,0 0-7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47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3293 13328 0 0,'-1'2'612'0'0,"0"-1"-335"0"0,1-1-257 0 0,0 0 1 0 0,-1 1-1 0 0,1-1 0 0 0,0 1 1 0 0,-1-1-1 0 0,1 1 1 0 0,0-1-1 0 0,-1 1 1 0 0,1-1-1 0 0,0 1 1 0 0,0-1-1 0 0,0 1 0 0 0,0-1 1 0 0,-1 1-1 0 0,1-1 1 0 0,0 1-1 0 0,0-1 1 0 0,0 1-1 0 0,0-1 0 0 0,0 1 1 0 0,0 0-1 0 0,0-1 1 0 0,1 1-1 0 0,-1 0 1 0 0,1-1-37 0 0,-1 1 0 0 0,1-1 1 0 0,-1 0-1 0 0,1 0 1 0 0,-1 0-1 0 0,1 0 1 0 0,-1 1-1 0 0,1-1 1 0 0,-1 0-1 0 0,1 0 1 0 0,0 0-1 0 0,-1 0 1 0 0,1 0-1 0 0,-1 0 1 0 0,1 0-1 0 0,-1-1 1 0 0,2 1-1 0 0,-2 0-3 0 0,11-2-194 0 0,-9 1 21 0 0,0 0 108 0 0,5-6 62 0 0,1 0 1 0 0,1 1 0 0 0,0 0 0 0 0,14-8 0 0 0,42-16 150 0 0,-48 22-43 0 0,12-3 255 0 0,60-15 0 0 0,-67 20-192 0 0,67-18 675 0 0,-44 17-407 0 0,-34 6-276 0 0,1-1 0 0 0,15-4-1 0 0,-3 1 63 0 0,0 1-1 0 0,0 1 0 0 0,26 0 1 0 0,-20 2-77 0 0,-3 0-128 0 0,40 5-1 0 0,3 0 236 0 0,88 0 997 0 0,1 1-713 0 0,47 4-188 0 0,40-2-107 0 0,-169 0-249 0 0,91 20 0 0 0,-162-26 41 0 0,259 53 556 0 0,-58-2-43 0 0,-190-47-478 0 0,161 49 235 0 0,-57-7 188 0 0,-22-7-496 0 0,1-1-181 0 0,41 13 257 0 0,37 6 137 0 0,-120-38-172 0 0,-20-8 24 0 0,38 19 1 0 0,59 23 98 0 0,-124-50-123 0 0,0 1-1 0 0,17 10 1 0 0,-15-8-4 0 0,-1 0-1 0 0,14 5 1 0 0,90 37 59 0 0,11 1 15 0 0,-37-17-24 0 0,64 27 143 0 0,94 42 164 0 0,-160-66-329 0 0,104 28 0 0 0,-191-64-41 0 0,149 49 64 0 0,-34-7-64 0 0,-73-26-20 0 0,0-2 0 0 0,0-1 0 0 0,80 11 0 0 0,-19-2 178 0 0,2 1-20 0 0,199 13-70 0 0,1-26 250 0 0,-150-21-174 0 0,-2 0 54 0 0,42-6-348 0 0,-15 1 78 0 0,117-3-36 0 0,-106 6 452 0 0,-111-2-322 0 0,-30 4-26 0 0,4-1 4 0 0,61-23 0 0 0,-45 12 0 0 0,-3 2-59 0 0,90-24-154 0 0,3 0 324 0 0,7-2 24 0 0,117-42-279 0 0,-251 77 138 0 0,23-9 6 0 0,0-2 0 0 0,-1-3 0 0 0,68-44 0 0 0,-48 27-3 0 0,15-10 20 0 0,-81 46 0 0 0,98-59 32 0 0,-53 34-49 0 0,54-42 0 0 0,-8 5 0 0 0,-27 21 0 0 0,54-32 0 0 0,78-45 0 0 0,-171 105 0 0 0,0-3 0 0 0,-1-1 0 0 0,47-43 0 0 0,34-34 28 0 0,42-43 16 0 0,-64 61-44 0 0,-46 43 0 0 0,0-1 0 0 0,70-63 0 0 0,-21 20 0 0 0,-7 9 0 0 0,22-25-3 0 0,17-16 18 0 0,32-22 110 0 0,-157 136-126 0 0,30-24 1 0 0,-14 12-8 0 0,23-22 0 0 0,168-148-133 0 0,-187 166 138 0 0,131-102 3 0 0,-143 112 6 0 0,-1-2 0 0 0,12-13-1 0 0,-14 14 5 0 0,1 0-1 0 0,0 1 0 0 0,12-10 0 0 0,24-11 31 0 0,32-24 48 0 0,-57 39-94 0 0,27-14 0 0 0,6-4-100 0 0,66-45 42 0 0,-67 45 148 0 0,-29 20-98 0 0,0 0 0 0 0,1 2-1 0 0,0 0 1 0 0,30-6 0 0 0,-8 1 85 0 0,48-14 61 0 0,-39 13-132 0 0,104-18 0 0 0,-81 23-14 0 0,25-7-188 0 0,-70 10 202 0 0,0 2 0 0 0,1 1 0 0 0,38-1 0 0 0,5 2 71 0 0,-50 1-26 0 0,-1 2 0 0 0,29 2 0 0 0,-45-1-39 0 0,110 7 62 0 0,33-1-212 0 0,-105-7 118 0 0,137 4-20 0 0,-114 1 56 0 0,121 10 55 0 0,-120-9 15 0 0,10 2-43 0 0,197 27-229 0 0,-191-26 192 0 0,-7 3 79 0 0,-15-2 17 0 0,27 0-21 0 0,101 11-150 0 0,-102-11-14 0 0,7-1 30 0 0,1 0 79 0 0,-52-3 53 0 0,0-2-1 0 0,64-5 1 0 0,96-20-104 0 0,-105 5-160 0 0,-84 15 187 0 0,46-3 1 0 0,113-26-1 0 0,-79 12 90 0 0,-41 9-20 0 0,-30 5-39 0 0,201-44-74 0 0,-127 25-77 0 0,-11 4 152 0 0,132-48 0 0 0,-40-13 48 0 0,13-4-176 0 0,0 14 28 0 0,-155 54 133 0 0,47-28-1 0 0,-25 11-49 0 0,-45 24-42 0 0,0-2-1 0 0,25-20 1 0 0,17-11-7 0 0,78-56 38 0 0,-96 66 0 0 0,68-40 0 0 0,-28 18 0 0 0,-43 27 0 0 0,-11 7 47 0 0,33-33 0 0 0,-6 6 34 0 0,-20 16-31 0 0,-24 21-39 0 0,23-17 1 0 0,71-42-1125 0 0,-102 69 625 0 0,-1 0 216 0 0,0 0 0 0 0,0 0 1 0 0,0 0-1 0 0,0 0 0 0 0,0-1 0 0 0,0 1 0 0 0,-1 0 1 0 0,3-2-1 0 0,-1 0-534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50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 10048 0 0,'0'0'912'0'0,"0"9"-736"0"0,-14 33 500 0 0,10-11 588 0 0,1 0 0 0 0,2 37 0 0 0,8 63 753 0 0,0 13-896 0 0,0 15-402 0 0,-1-72-717 0 0,14 195 1150 0 0,-1-17-305 0 0,2-83-566 0 0,-2-32-99 0 0,-17-121-109 0 0,25 233 432 0 0,-11-150-451 0 0,-9-86-41 0 0,0-6-16 0 0,-5-14 41 0 0,-2-4-14 0 0,1 0 1 0 0,0-1-1 0 0,0 1 1 0 0,0-1-1 0 0,0 1 1 0 0,0-1-1 0 0,0 1 0 0 0,0-1 1 0 0,0 0-1 0 0,1 1 1 0 0,-1-1-1 0 0,0 0 1 0 0,1 0-1 0 0,-1 0 1 0 0,1 0-1 0 0,-1 0 1 0 0,1-1-1 0 0,0 1 1 0 0,-1 0-1 0 0,1-1 1 0 0,0 1-1 0 0,-1-1 1 0 0,3 1-1 0 0,3-1-93 0 0,0 1 1 0 0,0-1-1 0 0,0-1 0 0 0,11-1 1 0 0,8 0 668 0 0,57-2-694 0 0,-35-4-459 0 0,30 2 515 0 0,2-1 41 0 0,-64 6 7 0 0,0 0-1 0 0,-1-2 1 0 0,19-4-1 0 0,-13 2 4 0 0,22-3 0 0 0,90 3 91 0 0,21-2 114 0 0,-109 1-181 0 0,0 2 0 0 0,49 2 1 0 0,-54 2-80 0 0,68-7 1 0 0,41-16 64 0 0,-16 2-85 0 0,309-21 126 0 0,-254 30-64 0 0,-153 10-2 0 0,276-24-60 0 0,-102-4 142 0 0,-119 16-114 0 0,166-5-1 0 0,-143 21 203 0 0,102-3-69 0 0,-71 1-78 0 0,43-9 92 0 0,199-13-39 0 0,-259 15 10 0 0,-48 4-27 0 0,44-3 34 0 0,-10 0-56 0 0,35-5 12 0 0,197-14 17 0 0,-316 26-354 0 0,40-2-4478 0 0,-51-2-2277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52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1283 2304 0 0,'-3'-42'461'0'0,"3"27"1726"0"0,2-1 0 0 0,3-18-1 0 0,2-10-809 0 0,3-11-261 0 0,-6 40-813 0 0,-1-1 1 0 0,-1 0-1 0 0,1-18 1 0 0,-3-12-8 0 0,1-2 677 0 0,-10-87 0 0 0,8 121-882 0 0,0-1 0 0 0,1-23 0 0 0,1 8 274 0 0,-1 29-237 0 0,1-2-75 0 0,1-1-23 0 0,0-1 1 0 0,0 0-1 0 0,0 1 1 0 0,0-1-1 0 0,1 1 1 0 0,0-1-1 0 0,0 1 1 0 0,4-4 0 0 0,13-22 190 0 0,-19 27-194 0 0,1 1 0 0 0,0-1-1 0 0,0 1 1 0 0,1-1 0 0 0,-1 1 0 0 0,0 0 0 0 0,1 0 0 0 0,-1 0 0 0 0,1 1 0 0 0,0-1 0 0 0,5-2-1 0 0,15-10 162 0 0,-21 11-156 0 0,1 1-1 0 0,0 0 1 0 0,1-1 0 0 0,-1 2-1 0 0,0-1 1 0 0,1 0-1 0 0,-1 1 1 0 0,5-2-1 0 0,14-4 119 0 0,-17 5-117 0 0,0 0-1 0 0,0 1 0 0 0,0-1 0 0 0,1 1 0 0 0,-1 0 1 0 0,0 0-1 0 0,0 1 0 0 0,1 0 0 0 0,-1 0 0 0 0,10 1 0 0 0,-3 0-29 0 0,0 0 0 0 0,-1-1 0 0 0,1 0 0 0 0,0-1 0 0 0,0 0 0 0 0,-1-1 0 0 0,1 0 0 0 0,20-7 0 0 0,-20 6 130 0 0,1 1-1 0 0,0 0 1 0 0,0 1 0 0 0,0 1-1 0 0,21 1 1 0 0,-1 1-33 0 0,0-1 1 0 0,-1-1-1 0 0,61-9 0 0 0,-36-2-40 0 0,0 3 0 0 0,1 3 0 0 0,-1 2-1 0 0,79 5 1 0 0,-99 0 116 0 0,-1-3 0 0 0,69-9 0 0 0,69-24 425 0 0,-73 12-229 0 0,-16 12-120 0 0,-58 8-195 0 0,0-1 0 0 0,39-10 0 0 0,29-18 37 0 0,33-9-57 0 0,32 4-185 0 0,83-7 1 0 0,-64 24 89 0 0,-102 12 116 0 0,114-9-45 0 0,77 3-13 0 0,-124 9 11 0 0,-12 0 45 0 0,123-8-59 0 0,-184 5 6 0 0,146-7-98 0 0,-96 8 241 0 0,-105 5-117 0 0,1-2 1 0 0,-1 0-1 0 0,27-9 1 0 0,2-1-2 0 0,-12 6-28 0 0,1 2 0 0 0,63-3 0 0 0,3 2 0 0 0,-60 2 0 0 0,-12 0 0 0 0,10 0 0 0 0,-23 4 10 0 0,27-6-1 0 0,-26 4 14 0 0,27-2-1 0 0,-31 4-21 0 0,-5 1-1 0 0,-1-1-1 0 0,1-1 1 0 0,0 1 0 0 0,9-3-1 0 0,-14 3 2 0 0,1-1 0 0 0,-1 0-1 0 0,-1 0 1 0 0,1 0-1 0 0,0 0 1 0 0,0 0 0 0 0,0 0-1 0 0,0 0 1 0 0,-1 0-1 0 0,1-1 1 0 0,0 1 0 0 0,-1-1-1 0 0,1 1 1 0 0,-1-1 0 0 0,0 0-1 0 0,0 1 1 0 0,1-1-1 0 0,0-3 1 0 0,3-2 42 0 0,-1 8-30 0 0,1 10-19 0 0,-5-10 9 0 0,4 9-9 0 0,-4-7 11 0 0,1 0 0 0 0,0 0 0 0 0,1-1 0 0 0,-1 1 0 0 0,0 0 0 0 0,1 0 0 0 0,0-1 0 0 0,-1 1 0 0 0,1-1 0 0 0,0 1 0 0 0,0-1 0 0 0,1 0 0 0 0,2 3 0 0 0,27 12-5 0 0,-16-5 1 0 0,-7-7-2 0 0,9 4 12 0 0,14 7 42 0 0,9 3-53 0 0,-39-19 0 0 0,-1 1 0 0 0,1-1-1 0 0,0 1 1 0 0,0-1 0 0 0,-1 1-1 0 0,1-1 1 0 0,-1 1 0 0 0,1 0-1 0 0,0 0 1 0 0,-1 0 0 0 0,0 0-1 0 0,1 0 1 0 0,-1 0 0 0 0,1 0-1 0 0,0 2 1 0 0,0-1 7 0 0,0 1 1 0 0,0-2-1 0 0,1 1 0 0 0,-1 0 1 0 0,0 0-1 0 0,1-1 0 0 0,2 2 1 0 0,-4-3-6 0 0,-1 0-1 0 0,1 0 1 0 0,-1 1 0 0 0,1-1 0 0 0,-1 0 0 0 0,1 0 0 0 0,0 0-1 0 0,-1 1 1 0 0,1-1 0 0 0,-1 0 0 0 0,0 1 0 0 0,1-1 0 0 0,-1 0-1 0 0,1 1 1 0 0,-1-1 0 0 0,1 1 0 0 0,-1-1 0 0 0,0 0 0 0 0,1 1-1 0 0,-1 0 1 0 0,1 0 6 0 0,-1 0 0 0 0,1 1 0 0 0,-1-1 0 0 0,1 0 0 0 0,0 0 0 0 0,-1 0 0 0 0,1 0 0 0 0,0 0 0 0 0,0 0 0 0 0,0 0 0 0 0,2 1 0 0 0,3 5 13 0 0,-4-5-11 0 0,0 0-1 0 0,0 0 0 0 0,0 0 1 0 0,0 0-1 0 0,0 0 1 0 0,5 2-1 0 0,-6-3-5 0 0,-1-1-1 0 0,1 0 1 0 0,-1 0-1 0 0,1 1 1 0 0,-1-1-1 0 0,0 0 1 0 0,1 1-1 0 0,-1-1 1 0 0,1 0-1 0 0,-1 1 1 0 0,0-1-1 0 0,1 1 1 0 0,-1-1-1 0 0,0 1 1 0 0,0-1-1 0 0,1 1 1 0 0,-1-1-1 0 0,0 1 1 0 0,5 6 36 0 0,-4-6-36 0 0,0 0 0 0 0,0 0 0 0 0,0 0 0 0 0,0 0 0 0 0,0 0 0 0 0,-1 0 0 0 0,1 0 0 0 0,0 1 0 0 0,0-1 0 0 0,-1 0 0 0 0,1 0 0 0 0,-1 1 0 0 0,1-1 1 0 0,-1 0-1 0 0,1 1 0 0 0,-1-1 0 0 0,0 1 0 0 0,0-1 0 0 0,0 0 0 0 0,0 3 0 0 0,0-3 3 0 0,1 0-1 0 0,-1 0 1 0 0,0 0-1 0 0,1-1 1 0 0,-1 1-1 0 0,1 0 1 0 0,-1 0 0 0 0,1 0-1 0 0,-1 0 1 0 0,1 0-1 0 0,-1-1 1 0 0,2 2 0 0 0,2 3 27 0 0,0 7 66 0 0,1 0-1 0 0,-2 1 1 0 0,1-1 0 0 0,-2 1 0 0 0,2 20-1 0 0,2 6 116 0 0,2 50-5 0 0,-4-30-89 0 0,-2-23-12 0 0,-2 40 0 0 0,0 23 36 0 0,4 97 137 0 0,1-6-2 0 0,-2-36-370 0 0,-4-32-465 0 0,-1-45 858 0 0,3-19 115 0 0,-6 164-94 0 0,3-71-137 0 0,-1 4-3 0 0,1-97-79 0 0,7 91 1 0 0,1-65-21 0 0,-3 48-32 0 0,-1-54-53 0 0,1 19 0 0 0,-1-76-551 0 0,-3 24 0 0 0,1-16-6667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53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723 114 8752 0 0,'-4'-7'147'0'0,"0"0"40"0"0,-1 0 1 0 0,-8-12-1 0 0,11 17-171 0 0,0 0 0 0 0,0 0 1 0 0,0 0-1 0 0,0 1 0 0 0,0-1 0 0 0,0 0 0 0 0,-1 1 1 0 0,1 0-1 0 0,0 0 0 0 0,-1-1 0 0 0,1 1 0 0 0,-1 1 1 0 0,-3-2-1 0 0,-79-7 2625 0 0,24 4-708 0 0,33 2-1619 0 0,0 1 0 0 0,0 2-1 0 0,0 1 1 0 0,0 1 0 0 0,0 1 0 0 0,1 1-1 0 0,-1 2 1 0 0,1 1 0 0 0,0 1 0 0 0,1 1-1 0 0,0 1 1 0 0,-35 20 0 0 0,0 8 576 0 0,56-35-846 0 0,0 1-1 0 0,0 0 0 0 0,1 0 1 0 0,-1 0-1 0 0,1 1 0 0 0,-7 9 0 0 0,9-11-44 0 0,0 0-1 0 0,0 1 0 0 0,0-1 0 0 0,0 1 0 0 0,0 0 0 0 0,1 0 0 0 0,0-1 0 0 0,0 1 0 0 0,0 0 0 0 0,0 0 0 0 0,0 6 0 0 0,-3 48 2 0 0,0-17 0 0 0,4-33 0 0 0,0-1 0 0 0,1 1 0 0 0,0 0 0 0 0,3 11 0 0 0,2 19 0 0 0,-5-27-1 0 0,-1-4 23 0 0,1-1 0 0 0,-1 0 1 0 0,1 0-1 0 0,1 1 0 0 0,-1-1 1 0 0,5 10-1 0 0,22 39 179 0 0,-18-37-181 0 0,0 2 0 0 0,10 27 0 0 0,-16-34-27 0 0,1-1 0 0 0,0 1 0 0 0,1-1 0 0 0,1 0 0 0 0,12 16-1 0 0,1-3-130 0 0,27 28-1 0 0,66 46 11 0 0,-93-86 275 0 0,0 0 0 0 0,1-1-1 0 0,1-1 1 0 0,0-1 0 0 0,45 14-1 0 0,-55-21-125 0 0,24 6 0 0 0,-33-8-15 0 0,1-1 1 0 0,-1 0-1 0 0,1 1 0 0 0,-1-1 1 0 0,1-1-1 0 0,-1 1 0 0 0,1 0 0 0 0,-1-1 1 0 0,1 0-1 0 0,-1 0 0 0 0,7-2 1 0 0,0-3 13 0 0,1-1 0 0 0,-1 0 0 0 0,0 0 1 0 0,0-1-1 0 0,-1 0 0 0 0,0-1 0 0 0,0 0 0 0 0,-1 0 1 0 0,13-20-1 0 0,0-6 132 0 0,28-62 0 0 0,-39 75-104 0 0,8-21 23 0 0,-3 0-1 0 0,-1-2 1 0 0,-2 0-1 0 0,9-72 0 0 0,-18 93-43 0 0,-1 0 0 0 0,-1 0 0 0 0,-2 0 0 0 0,0 0 0 0 0,-1 1-1 0 0,-1-1 1 0 0,-1 0 0 0 0,-1 1 0 0 0,-2 0 0 0 0,0 0 0 0 0,-1 1 0 0 0,-2-1-1 0 0,-19-34 1 0 0,25 51 4 0 0,-1-1 0 0 0,0 1 0 0 0,0 0 1 0 0,-1 0-1 0 0,0 0 0 0 0,-10-7 0 0 0,-8-6-2561 0 0,8 8-1664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54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2128 10680 0 0,'-16'0'489'0'0,"13"0"147"0"0,1 0-843 0 0,-37 0 282 0 0,33-6 311 0 0,5 4-311 0 0,-2-1 56 0 0,0 0-1 0 0,1-1 1 0 0,-1 1-1 0 0,1-1 1 0 0,-1 1-1 0 0,1-1 0 0 0,0 0 1 0 0,0 0-1 0 0,-1-6 1 0 0,-11-43 1157 0 0,8 31-821 0 0,0 1-155 0 0,-10-22 0 0 0,7 23-91 0 0,-5-25 0 0 0,-50-203 1045 0 0,58 212-1062 0 0,-5-72 0 0 0,1 0 233 0 0,3 46 18 0 0,2-78-1 0 0,4 54-367 0 0,0-2-69 0 0,4 1 0 0 0,27-166 0 0 0,-19 213-16 0 0,0 0 1 0 0,3 1-1 0 0,26-51 1 0 0,-18 40-3 0 0,76-134 0 0 0,-80 153 0 0 0,-2 4 30 0 0,27-33 0 0 0,-34 48-30 0 0,0 2 1 0 0,1-1 0 0 0,0 2 0 0 0,1-1 0 0 0,18-11-1 0 0,-20 16 23 0 0,1 0-1 0 0,13-4 0 0 0,-15 7-25 0 0,-5 1 4 0 0,0 1 1 0 0,1-1-1 0 0,-1 1 0 0 0,0 0 0 0 0,1 0 0 0 0,-1 0 0 0 0,0 0 0 0 0,0 0 0 0 0,1 1 0 0 0,-1 0 0 0 0,0 0 0 0 0,0 0 0 0 0,1 0 0 0 0,-1 0 0 0 0,0 0 0 0 0,0 1 0 0 0,0 0 0 0 0,3 2 0 0 0,0 0 13 0 0,0 0 0 0 0,0 1 0 0 0,0 0 0 0 0,0 0 0 0 0,-1 0 0 0 0,9 12 0 0 0,3 7-30 0 0,-2 0 1 0 0,-1 2-1 0 0,-1-1 1 0 0,-1 2-1 0 0,10 30 0 0 0,-9-17-78 0 0,-4-13 89 0 0,10 48 0 0 0,-2 8 229 0 0,3 24 426 0 0,17 143 156 0 0,-4-46-336 0 0,6 31 28 0 0,35 117 20 0 0,-45-243-385 0 0,7 35-66 0 0,-31-121-46 0 0,-2-10-3 0 0,-1 0 0 0 0,2 25-1 0 0,-4-36-32 0 0,0 0 0 0 0,0-1 0 0 0,0 1 1 0 0,0 0-1 0 0,1-1 0 0 0,-1 1 0 0 0,1 0 0 0 0,-1-1 0 0 0,2 3 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55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1032 14112 0 0,'0'0'689'0'0,"1"-2"-305"0"0,3-2-286 0 0,-1-1 1 0 0,1 1-1 0 0,-1-1 0 0 0,3-8 1 0 0,14-18-88 0 0,-4 13 360 0 0,1 0 1 0 0,35-29-1 0 0,12-16 634 0 0,-63 62-992 0 0,14-11 283 0 0,0 0 1 0 0,-1-1-1 0 0,-1-1 1 0 0,19-23-1 0 0,37-52-120 0 0,12-16 57 0 0,-59 75-205 0 0,2 0-1 0 0,1 2 0 0 0,1 1 0 0 0,30-24 0 0 0,-41 34 112 0 0,-13 14-127 0 0,0 0 0 0 0,0 1 0 0 0,0-1 1 0 0,1 1-1 0 0,0-1 0 0 0,-1 1 1 0 0,1 0-1 0 0,0 0 0 0 0,3-2 1 0 0,5-2-72 0 0,-10 5 296 0 0,-1 3-330 0 0,0-2 110 0 0,0 1 0 0 0,1-1 1 0 0,-1 1-1 0 0,0-1 0 0 0,0 1 0 0 0,0-1 0 0 0,0 1 0 0 0,0-1 0 0 0,0 1 1 0 0,0-1-1 0 0,0 1 0 0 0,0-1 0 0 0,0 1 0 0 0,0-1 0 0 0,0 1 0 0 0,-1-1 1 0 0,1 0-1 0 0,0 1 0 0 0,0-1 0 0 0,0 1 0 0 0,-1 0 0 0 0,-7 5 35 0 0,-2-1-52 0 0,2-1 0 0 0,-1-5 0 0 0,5 0 0 0 0,2 0 0 0 0,0 0 0 0 0,0 0 0 0 0,1 0 0 0 0,-1 0 0 0 0,0 0 0 0 0,0-1 0 0 0,0 1 0 0 0,1 0 0 0 0,-1-1 0 0 0,1 0 0 0 0,-1 1 0 0 0,1-1 0 0 0,-2-3 0 0 0,1 1-76 0 0,0 0 0 0 0,0 1 0 0 0,0-1-1 0 0,0 0 1 0 0,1 0 0 0 0,0 0-1 0 0,0-1 1 0 0,0 1 0 0 0,0 0 0 0 0,1 0-1 0 0,-1-1 1 0 0,1 1 0 0 0,0 0 0 0 0,1-8-1 0 0,0-3 141 0 0,-1 10 8 0 0,1 0-1 0 0,-1 0 0 0 0,1 0 0 0 0,1 0 1 0 0,-1 0-1 0 0,1 0 0 0 0,-1 1 0 0 0,5-7 0 0 0,-1 0-212 0 0,2 1-1 0 0,10-14 0 0 0,-6 5-97 0 0,-9 16 237 0 0,-1 0 1 0 0,1 0 0 0 0,0 1-1 0 0,0-1 1 0 0,5-5-1 0 0,0 2 52 0 0,0 1 0 0 0,0-1-1 0 0,1 1 1 0 0,0 1-1 0 0,13-7 1 0 0,-18 10 142 0 0,-2 1-27 0 0,6-2-132 0 0,-7 2-33 0 0,0 0 0 0 0,0 0 0 0 0,1 0 0 0 0,-1 0 0 0 0,0-1 0 0 0,0 1 0 0 0,1 0 0 0 0,-1 0 0 0 0,0 0 0 0 0,0 0 0 0 0,0 0 0 0 0,1 0 0 0 0,-1-1 0 0 0,0 1 0 0 0,0 0 0 0 0,1 0 0 0 0,-1 0 0 0 0,0 0 0 0 0,0 0 0 0 0,1 0 0 0 0,-1 0 0 0 0,0 0 0 0 0,0 0 0 0 0,1 0 0 0 0,-1 0 0 0 0,0 0 0 0 0,0 1 0 0 0,1-1 0 0 0,-1 0 0 0 0,0 0 0 0 0,0 0 0 0 0,1 0 0 0 0,-1 0 0 0 0,0 0 0 0 0,0 1 0 0 0,1-1 0 0 0,-1 0 0 0 0,0 0 0 0 0,0 0 0 0 0,0 0 0 0 0,0 1 0 0 0,1-1 0 0 0,-1 0 0 0 0,0 0 0 0 0,0 1 0 0 0,0-1 0 0 0,0 0 0 0 0,0 0 0 0 0,0 0 0 0 0,0 1 0 0 0,0-1 0 0 0,1 1 0 0 0,-1 12 0 0 0,0-12 0 0 0,0 5 0 0 0,0 26 0 0 0,4 34 0 0 0,-3-60-11 0 0,-1 1-1 0 0,0-1 0 0 0,0 1 0 0 0,0-1 0 0 0,-1 0 0 0 0,0 1 1 0 0,-1-1-1 0 0,1 0 0 0 0,-1 0 0 0 0,0 0 0 0 0,-1 0 0 0 0,1 0 1 0 0,-1 0-1 0 0,0-1 0 0 0,-5 7 0 0 0,8-12 8 0 0,0 0 0 0 0,-1 1-1 0 0,1-1 1 0 0,0 0 0 0 0,0 0-1 0 0,0 0 1 0 0,0 0 0 0 0,0 0 0 0 0,0 0-1 0 0,0 1 1 0 0,0-1 0 0 0,-1 0 0 0 0,1 0-1 0 0,0 0 1 0 0,0 0 0 0 0,0 0-1 0 0,0 1 1 0 0,0-1 0 0 0,0 0 0 0 0,0 0-1 0 0,0 0 1 0 0,0 0 0 0 0,0 1 0 0 0,0-1-1 0 0,0 0 1 0 0,0 0 0 0 0,0 0 0 0 0,0 0-1 0 0,0 1 1 0 0,0-1 0 0 0,0 0-1 0 0,1 0 1 0 0,-1 0 0 0 0,0 0 0 0 0,0 0-1 0 0,0 1 1 0 0,0-1 0 0 0,0 0 0 0 0,0 0-1 0 0,0 0 1 0 0,0 0 0 0 0,1 0-1 0 0,-1 0 1 0 0,0 1 0 0 0,0-1 0 0 0,0 0-1 0 0,0 0 1 0 0,0 0 0 0 0,0 0 0 0 0,1 0-1 0 0,-1 0 1 0 0,0 0 0 0 0,14 1 48 0 0,-12-1-39 0 0,0 0 0 0 0,0-1-1 0 0,-1 1 1 0 0,1 0 0 0 0,0-1 0 0 0,-1 1-1 0 0,1-1 1 0 0,0 1 0 0 0,-1-1-1 0 0,1 0 1 0 0,-1 0 0 0 0,1 0-1 0 0,-1 0 1 0 0,1 0 0 0 0,1-2-1 0 0,-2-7-5 0 0,1-6-108 0 0,3 5 113 0 0,1 0 1 0 0,0 0 0 0 0,1 1-1 0 0,0-1 1 0 0,1 1 0 0 0,0 1-1 0 0,0 0 1 0 0,1 0 0 0 0,15-12-1 0 0,74-75-353 0 0,-97 95 345 0 0,1-1 2 0 0,6-7-2 0 0,1 0 1 0 0,0 1 0 0 0,14-10 0 0 0,-13 13 3 0 0,-9 5 0 0 0,0-1 1 0 0,0 1-1 0 0,0-1 0 0 0,0 1 0 0 0,0 0 0 0 0,0 0 0 0 0,0 0 0 0 0,0 0 0 0 0,0-1 0 0 0,0 1 0 0 0,0 0 0 0 0,0 0 0 0 0,0 1 1 0 0,1-1-1 0 0,1 5 8 0 0,-3-4-2 0 0,3 5 13 0 0,0-1 0 0 0,-1 1 0 0 0,0-1-1 0 0,0 1 1 0 0,0 0 0 0 0,-1 0 0 0 0,0 0 0 0 0,0 0-1 0 0,0 0 1 0 0,-1 0 0 0 0,0 0 0 0 0,0 0-1 0 0,0 0 1 0 0,-1 0 0 0 0,0 0 0 0 0,-2 7-1 0 0,-4 12-56 0 0,0 0-1 0 0,-16 32 0 0 0,23-56 35 0 0,-9 19-247 0 0,0-1 1 0 0,-1-1-1 0 0,-1 1 0 0 0,-1-2 1 0 0,-22 28-1 0 0,12-24-6235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57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1999 1060 920 0 0,'-1'1'3648'0'0,"0"0"-3479"0"0,0 0-1 0 0,0 0 1 0 0,1 0 0 0 0,-1 0-1 0 0,0 0 1 0 0,0-1 0 0 0,0 1 0 0 0,0 0-1 0 0,0-1 1 0 0,-3 3 910 0 0,-11 4 4545 0 0,4-33-5131 0 0,9 20-452 0 0,-1 0 1 0 0,0 0-1 0 0,-4-8 1 0 0,6 13-9 0 0,1 0 1 0 0,-1-1-1 0 0,1 1 0 0 0,-1 0 1 0 0,1-1-1 0 0,-1 1 0 0 0,1 0 1 0 0,0-1-1 0 0,0 1 0 0 0,0 0 1 0 0,0-1-1 0 0,0 1 0 0 0,0 0 1 0 0,0-1-1 0 0,0 1 0 0 0,1 0 1 0 0,-1-2-1 0 0,1-17 354 0 0,-2 4-224 0 0,0 1 0 0 0,1-1 0 0 0,2-23 0 0 0,-1 34-127 0 0,-1 0 0 0 0,1 0 0 0 0,-1 0 0 0 0,-1 1 0 0 0,1-1 0 0 0,-1 0 0 0 0,0 0 0 0 0,0 1 0 0 0,0-1 0 0 0,0 0 0 0 0,-4-5 0 0 0,4 5-2 0 0,-1 0 1 0 0,1 1 0 0 0,0-1 0 0 0,0 0 0 0 0,1 0 0 0 0,-1 0 0 0 0,1 1 0 0 0,1-6 0 0 0,-3-21 179 0 0,0 11-55 0 0,-2-10 81 0 0,1 20-140 0 0,0 0 0 0 0,-1 0-1 0 0,-7-14 1 0 0,10 21-73 0 0,0 0-1 0 0,0 1 1 0 0,0-1-1 0 0,0 0 1 0 0,0 0-1 0 0,0 0 0 0 0,1-6 1 0 0,-1 6-3 0 0,1-1 0 0 0,-1 1-1 0 0,1 0 1 0 0,-1-1 0 0 0,-2-4 0 0 0,-3-2 22 0 0,5 7-32 0 0,-1 0 0 0 0,1 0 0 0 0,-1 0 0 0 0,1 1 0 0 0,0-2 0 0 0,0 1 0 0 0,-1-5 0 0 0,0-10 88 0 0,-1 1 0 0 0,-1 0 0 0 0,-9-29 0 0 0,0-3 140 0 0,6 20-92 0 0,4 7-28 0 0,4 20-115 0 0,-1 1 0 0 0,0-1 0 0 0,0 0 0 0 0,-1 0 0 0 0,1 0 0 0 0,0 0 0 0 0,-1 0 0 0 0,1 1 0 0 0,-1-1 0 0 0,1 0 0 0 0,-1 0 0 0 0,0 1 0 0 0,0-1 0 0 0,0 1 0 0 0,0-1 0 0 0,0 1 0 0 0,-2-3 0 0 0,0 1 23 0 0,0-1-1 0 0,0 1 0 0 0,1-1 1 0 0,-1 1-1 0 0,1-1 0 0 0,0 0 1 0 0,0 0-1 0 0,-2-5 0 0 0,4 7-14 0 0,-1 0-1 0 0,0 0 0 0 0,0 0 0 0 0,0 0 1 0 0,0 0-1 0 0,0 0 0 0 0,-1 0 0 0 0,1 1 0 0 0,0-1 1 0 0,-1 0-1 0 0,1 1 0 0 0,-1-1 0 0 0,0 1 1 0 0,0 0-1 0 0,1-1 0 0 0,-1 1 0 0 0,-4-2 0 0 0,5 2-5 0 0,0 1 0 0 0,0-1-1 0 0,0 0 1 0 0,0 0-1 0 0,0 0 1 0 0,0 0-1 0 0,0 0 1 0 0,1 0 0 0 0,-1-1-1 0 0,0 1 1 0 0,1 0-1 0 0,-1 0 1 0 0,0-2 0 0 0,0 2 1 0 0,1-1 1 0 0,-1 1-1 0 0,0-1 1 0 0,0 1 0 0 0,1 0-1 0 0,-1-1 1 0 0,0 1 0 0 0,0 0-1 0 0,-1 0 1 0 0,-1-2 0 0 0,-6-3 26 0 0,8 5-33 0 0,-1 0-1 0 0,0 0 1 0 0,0 0 0 0 0,1 0 0 0 0,-1 0 0 0 0,0-1-1 0 0,1 1 1 0 0,0-1 0 0 0,-1 1 0 0 0,1-1 0 0 0,-2-1-1 0 0,0-5 34 0 0,2 6-29 0 0,0 0 1 0 0,1 0-1 0 0,-1 0 0 0 0,-1 0 0 0 0,1 0 1 0 0,0 1-1 0 0,0-1 0 0 0,-1 0 0 0 0,1 1 1 0 0,-1-1-1 0 0,1 1 0 0 0,-4-3 0 0 0,-8-4-7 0 0,11 7-5 0 0,0-1 0 0 0,0 1 0 0 0,1 0 0 0 0,-1 0 0 0 0,0-1 0 0 0,1 1 0 0 0,-1-1 0 0 0,0 1 0 0 0,1-1-1 0 0,0 0 1 0 0,-1 1 0 0 0,-1-5 0 0 0,2 4 43 0 0,-1 0 0 0 0,1 0 0 0 0,-1 0 0 0 0,1 0 0 0 0,-1 0-1 0 0,0 0 1 0 0,0 0 0 0 0,0 0 0 0 0,-2-1 0 0 0,0-1 24 0 0,1 2-34 0 0,1 0-1 0 0,-1 0 1 0 0,0 0-1 0 0,0 1 1 0 0,0-1-1 0 0,0 0 0 0 0,0 1 1 0 0,0 0-1 0 0,0 0 1 0 0,0 0-1 0 0,-1 0 1 0 0,1 0-1 0 0,0 1 1 0 0,-1 0-1 0 0,1-1 0 0 0,-1 1 1 0 0,-5 1-1 0 0,3-2-3 0 0,1 1 0 0 0,-1-1 0 0 0,1-1 0 0 0,-1 1 0 0 0,1-1 0 0 0,0 0 0 0 0,-9-4 0 0 0,-22-7 103 0 0,5 5-62 0 0,23 5-53 0 0,0 0 0 0 0,0 1 0 0 0,-1 1 0 0 0,1-1 0 0 0,0 1 1 0 0,-14 1-1 0 0,20 0-11 0 0,-56 2 148 0 0,51-3-128 0 0,0 1-1 0 0,1-1 1 0 0,-1 0 0 0 0,0-1 0 0 0,1 0 0 0 0,-12-4 0 0 0,5 1-1 0 0,0 0 0 0 0,0 0 1 0 0,-1 2-1 0 0,0 0 0 0 0,0 0 0 0 0,0 1 0 0 0,0 1 0 0 0,-17 0 1 0 0,-26 1-12 0 0,-109 14 1 0 0,153-11 2 0 0,1 0 0 0 0,0 1 0 0 0,-12 6 0 0 0,-19 5 2 0 0,19-8 27 0 0,0 0 0 0 0,1 1 0 0 0,0 2 0 0 0,0 0 0 0 0,1 1 0 0 0,1 2 0 0 0,0 0 0 0 0,-25 21 0 0 0,-19 17 126 0 0,-104 63-1 0 0,159-108-174 0 0,-9 7 7 0 0,0 2 0 0 0,1 0 0 0 0,-19 21 0 0 0,24-23 0 0 0,8-8 0 0 0,0-1 0 0 0,1 1 0 0 0,-1-1 0 0 0,1 1 0 0 0,-4 8 0 0 0,-34 73-18 0 0,29-57 167 0 0,-29 49-1 0 0,35-66 79 0 0,1 1 0 0 0,-7 18 0 0 0,-5 11 91 0 0,10-27-466 0 0,2 1 0 0 0,0 1 0 0 0,1-1 0 0 0,0 1 0 0 0,1 0 0 0 0,-1 19 0 0 0,5-28 135 0 0,0 0 0 0 0,0-1 0 0 0,2 10 0 0 0,0 13 15 0 0,0-11 9 0 0,0 0-1 0 0,2 0 1 0 0,0 0 0 0 0,10 30-1 0 0,-6-25 129 0 0,-6-16-18 0 0,2-1 0 0 0,-1 0 0 0 0,8 12-1 0 0,3 7 159 0 0,-7-12-399 0 0,0-1 1 0 0,1 0 0 0 0,0 0 0 0 0,1-1 0 0 0,1 0 0 0 0,0 0-1 0 0,17 14 1 0 0,-23-21 119 0 0,0-1 0 0 0,0 0 0 0 0,-1 1 0 0 0,5 8 0 0 0,7 10 0 0 0,12 10 569 0 0,-11-12-549 0 0,23 23 0 0 0,-32-37-26 0 0,0-1-1 0 0,1 0 0 0 0,-1 0 1 0 0,1-1-1 0 0,0 0 1 0 0,1 0-1 0 0,9 3 0 0 0,24 11 406 0 0,35 12-1052 0 0,-45-21 974 0 0,55 21-456 0 0,-86-31 118 0 0,2 2-8 0 0,0-1-1 0 0,0 0 0 0 0,1 0 0 0 0,-1 0 0 0 0,0-1 0 0 0,0 1 0 0 0,6 0 0 0 0,-5-1 26 0 0,0 1 0 0 0,-1-1 0 0 0,1 1 0 0 0,-1 0 0 0 0,1 0 0 0 0,-1 0 0 0 0,7 4 0 0 0,-6-3 0 0 0,0 0 0 0 0,0-1 0 0 0,1 1 0 0 0,-1-1 0 0 0,7 1 0 0 0,17 2-8 0 0,-19-2 17 0 0,1-1 0 0 0,0 0 0 0 0,-1 0 0 0 0,1-1 0 0 0,0 0 0 0 0,0-1 0 0 0,9-2 0 0 0,2 0 5 0 0,-18 3-11 0 0,-1 0-1 0 0,1 0 1 0 0,0 0 0 0 0,-1 0 0 0 0,1-1 0 0 0,0 0-1 0 0,-1 1 1 0 0,1-1 0 0 0,-1 0 0 0 0,0 0 0 0 0,1 0-1 0 0,-1-1 1 0 0,0 1 0 0 0,1-1 0 0 0,-1 1 0 0 0,0-1 0 0 0,2-2-1 0 0,-3 3-2 0 0,0 0 0 0 0,0 0 0 0 0,0 0 0 0 0,1 0 0 0 0,-1 1 0 0 0,0-1 0 0 0,0 0 0 0 0,1 1 0 0 0,-1-1 0 0 0,1 0 0 0 0,-1 1 0 0 0,0 0 0 0 0,1-1 0 0 0,-1 1 0 0 0,3 0 0 0 0,-2-1 0 0 0,0 1 0 0 0,1-1 0 0 0,-1 1 0 0 0,0-1 0 0 0,0 0 0 0 0,1 0 0 0 0,2-2 0 0 0,9-6-2 0 0,-9 5 6 0 0,0 1-1 0 0,1-1 0 0 0,9-4 0 0 0,11-5 58 0 0,1-1-1 0 0,37-27 1 0 0,-20 12-22 0 0,-33 21-39 0 0,20-18 0 0 0,-11 9 0 0 0,-6 3 0 0 0,-11 10 0 0 0,0 2 0 0 0,-1-1 0 0 0,1 0 0 0 0,1 0 0 0 0,4-2 0 0 0,-2 1 0 0 0,0 0 0 0 0,0 0 0 0 0,0 0 0 0 0,-1-1 0 0 0,10-10 0 0 0,10-6 0 0 0,0 3 0 0 0,-20 13 0 0 0,1 1-1 0 0,0 0 0 0 0,7-3 1 0 0,-7 3 4 0 0,1 0 1 0 0,11-9-1 0 0,8-3 49 0 0,-25 15-53 0 0,0 0 0 0 0,0 0 0 0 0,0 0 0 0 0,0 0 0 0 0,0 1 0 0 0,0-1 0 0 0,0 0 0 0 0,0 1 0 0 0,0-1 0 0 0,0 1 0 0 0,0-1 0 0 0,0 1 0 0 0,0 0 0 0 0,2-1 0 0 0,-1 1 0 0 0,-1-1 0 0 0,1 1 0 0 0,0 0 0 0 0,0-1 0 0 0,-1 0 0 0 0,1 1 0 0 0,-1-1 0 0 0,1 0 0 0 0,2-2 0 0 0,2 0 63 0 0,1 1-1 0 0,0-1 1 0 0,0 1-1 0 0,0 0 1 0 0,13-1 0 0 0,-10 1-39 0 0,-2-1-24 0 0,-3 0-36 0 0,0 1 0 0 0,0 0 0 0 0,-1 1 0 0 0,1-1 0 0 0,8-1 0 0 0,2-1-45 0 0,5 2 65 0 0,-17 2 16 0 0,1 0 0 0 0,-1-1 0 0 0,1 1 1 0 0,-1-1-1 0 0,1 1 0 0 0,-1-1 0 0 0,1 0 0 0 0,-1-1 0 0 0,6-2 0 0 0,-5 2 0 0 0,2 0 0 0 0,17-2 0 0 0,10-1 0 0 0,0 1 0 0 0,47 0 0 0 0,-64 4-2 0 0,15 0 227 0 0,-24 0-260 0 0,0 0 1 0 0,0-1-1 0 0,0 0 0 0 0,0 0 1 0 0,12-3-1 0 0,-18 3 34 0 0,0 1 0 0 0,0-1 1 0 0,-1 1-1 0 0,1 0 0 0 0,0 0 0 0 0,0-1 1 0 0,0 1-1 0 0,-1 0 0 0 0,1 0 0 0 0,0 0 1 0 0,0 0-1 0 0,0 0 0 0 0,0 0 0 0 0,-1 0 1 0 0,1 0-1 0 0,0 0 0 0 0,0 0 0 0 0,1 1 1 0 0,1 0-1 0 0,20-4 1 0 0,-22 3 3 0 0,-1-1-1 0 0,1 1 0 0 0,0 0 0 0 0,0-1 1 0 0,-1 1-1 0 0,1 0 0 0 0,0 0 1 0 0,0 0-1 0 0,0 0 0 0 0,-1 0 0 0 0,1 0 1 0 0,0 0-1 0 0,0 0 0 0 0,0 0 0 0 0,-1 0 1 0 0,1 0-1 0 0,0 1 0 0 0,0-1 1 0 0,-1 0-1 0 0,1 0 0 0 0,0 1 0 0 0,-1-1 1 0 0,2 1-1 0 0,-1 0 17 0 0,2 0 139 0 0,4 3-846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58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0 520 8752 0 0,'1'-2'673'0'0,"2"-2"-650"0"0,2-6 175 0 0,0 1-1 0 0,1 0 1 0 0,0 1 0 0 0,1-1 0 0 0,0 1 0 0 0,0 1 0 0 0,1-1 0 0 0,8-6 0 0 0,14-9 217 0 0,-20 15-244 0 0,0 0 1 0 0,21-11-1 0 0,21-11 815 0 0,49-38 0 0 0,-8 5-314 0 0,-80 56-637 0 0,0 0 0 0 0,19-6-1 0 0,-18 7-14 0 0,24-12 0 0 0,-20 7 9 0 0,58-31-4 0 0,28-18-206 0 0,-44 24-580 0 0,-35 23 151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58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1 353 12784 0 0,'0'0'1157'0'0,"2"-1"-978"0"0,7-2-312 0 0,-1-1 1 0 0,1 0 0 0 0,-1 0 0 0 0,10-7-1 0 0,6-4 412 0 0,-15 10-117 0 0,0-1 1 0 0,-1 0-1 0 0,11-10 1 0 0,-11 9-33 0 0,0 0-1 0 0,11-6 1 0 0,17-9 264 0 0,76-41 292 0 0,-32 19-498 0 0,-14 6-152 0 0,50-25-406 0 0,-82 43 148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4:43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1664 1376 0 0,'15'-9'893'0'0,"-10"8"-204"0"0,-1 0-1 0 0,0 0 1 0 0,1 0-1 0 0,6 1 1 0 0,-7-1-366 0 0,1 1-1 0 0,0 0 1 0 0,-1-1 0 0 0,1 0-1 0 0,7-3 1 0 0,-6 1-47 0 0,0 0 0 0 0,-1-1 1 0 0,0 1-1 0 0,6-6 0 0 0,4-2 79 0 0,-8 5-132 0 0,0 0 1 0 0,9-11-1 0 0,-9 9 63 0 0,0 1 0 0 0,14-11 0 0 0,16-15-38 0 0,-19 16-216 0 0,-13 13-23 0 0,1 0-1 0 0,-1 0 1 0 0,1 1 0 0 0,12-6 0 0 0,-13 7 0 0 0,1-1 0 0 0,-1 0 0 0 0,0 0 1 0 0,0 0-1 0 0,0-1 0 0 0,0 1 0 0 0,5-6 0 0 0,-8 7-3 0 0,0 0-1 0 0,0 0 1 0 0,0 1-1 0 0,0-1 1 0 0,1 1-1 0 0,2-2 1 0 0,-2 2 4 0 0,-1 0 1 0 0,0 0 0 0 0,0-1 0 0 0,1 1 0 0 0,-1-1 0 0 0,0 0-1 0 0,0 1 1 0 0,2-4 0 0 0,8-9 118 0 0,-1-1-1 0 0,-1 0 1 0 0,0 0-1 0 0,8-21 1 0 0,-5 16 23 0 0,-11 17-127 0 0,0 1 0 0 0,0-1 0 0 0,0 1 0 0 0,0-1 0 0 0,-1 0 0 0 0,1 0 0 0 0,0-4 0 0 0,0 2-1 0 0,0 1 1 0 0,-1 0 0 0 0,1 0 0 0 0,1 0-1 0 0,-1 0 1 0 0,0 0 0 0 0,1 0 0 0 0,6-6-1 0 0,6-9 79 0 0,-13 17-92 0 0,-1 0 1 0 0,1 1-1 0 0,0-1 1 0 0,-1 1-1 0 0,1-1 1 0 0,0 1-1 0 0,0 0 1 0 0,0 0-1 0 0,2-2 1 0 0,-2 2 1 0 0,0 0 1 0 0,0 0 0 0 0,-1 0-1 0 0,1 0 1 0 0,0 0-1 0 0,-1 0 1 0 0,1-1-1 0 0,-1 1 1 0 0,3-4 0 0 0,-4 5-10 0 0,1-1 0 0 0,-1 0 0 0 0,0 0 0 0 0,1 1 0 0 0,-1-1 1 0 0,1 0-1 0 0,0 1 0 0 0,-1-1 0 0 0,1 1 0 0 0,0-1 0 0 0,-1 1 1 0 0,1-1-1 0 0,0 1 0 0 0,-1-1 0 0 0,1 1 0 0 0,0 0 0 0 0,0-1 1 0 0,0 1-1 0 0,1-1 0 0 0,2 0 25 0 0,0-1 0 0 0,0 1 1 0 0,1-1-1 0 0,5-4 0 0 0,19-18-5 0 0,-19 15 104 0 0,16-3 259 0 0,-23 9-328 0 0,0 1 1 0 0,0 0 0 0 0,1 0-1 0 0,-1 0 1 0 0,1 0 0 0 0,-1 1-1 0 0,1 0 1 0 0,0-1-1 0 0,-1 1 1 0 0,6 0 0 0 0,1-2 124 0 0,-4 2-102 0 0,1 0 0 0 0,-1 1 0 0 0,1 0 0 0 0,0 0 1 0 0,6 1-1 0 0,5 0 89 0 0,-11-5-67 0 0,-3 2-104 0 0,3 0 0 0 0,-1 1 0 0 0,1 1 0 0 0,9-1 0 0 0,7-1 0 0 0,-3 1-10 0 0,-16 1 48 0 0,1 0 0 0 0,-1-1 1 0 0,0 1-1 0 0,0-1 0 0 0,5-1 1 0 0,0 0 165 0 0,0 1 0 0 0,1 0 1 0 0,14 1-1 0 0,-20 0-178 0 0,0-1-1 0 0,0 1 1 0 0,0-1 0 0 0,0 0-1 0 0,4-1 1 0 0,6-1-4 0 0,-7 2-21 0 0,15-1 47 0 0,1-1 0 0 0,-1-1-1 0 0,36-11 1 0 0,-40 10-12 0 0,-15 4-29 0 0,1 1 0 0 0,-1-1 0 0 0,0 0 0 0 0,0 0-1 0 0,0 0 1 0 0,0-1 0 0 0,0 1 0 0 0,0-1 0 0 0,0 0-1 0 0,0 1 1 0 0,0-1 0 0 0,-1 0 0 0 0,1-1 0 0 0,2-2-1 0 0,-3 2 0 0 0,0 0 0 0 0,0 1 0 0 0,0-1 0 0 0,1 1 0 0 0,-1-1-1 0 0,1 1 1 0 0,0 0 0 0 0,0 0 0 0 0,-1 0 0 0 0,6-2-1 0 0,-7 3-5 0 0,1 0 0 0 0,-1 0 0 0 0,0 0 0 0 0,0 0 0 0 0,0 0 0 0 0,0 0 0 0 0,0 0 0 0 0,0 0 0 0 0,0 0 0 0 0,0 0 0 0 0,-1-1 0 0 0,1 1 0 0 0,1-3 0 0 0,-2 3 0 0 0,1-1 0 0 0,0 1 0 0 0,0 0 0 0 0,-1-1 0 0 0,1 1 0 0 0,0 0 0 0 0,0 0 0 0 0,0-1 0 0 0,1 1 0 0 0,0-1 0 0 0,8-5 0 0 0,-7 5 0 0 0,0 1 0 0 0,-1-1 0 0 0,0 0 0 0 0,1 0 0 0 0,-1 0 0 0 0,0 0 0 0 0,0 0 0 0 0,0-1 0 0 0,0 1 0 0 0,2-4 0 0 0,-1 1 0 0 0,0 1 0 0 0,1-1 0 0 0,0 1 0 0 0,0 0 0 0 0,0 0 0 0 0,0 0 0 0 0,1 1 0 0 0,-1 0 0 0 0,11-6 0 0 0,-7 4 0 0 0,-7 4 0 0 0,0 0 0 0 0,0 0 0 0 0,0 0 0 0 0,1 0 0 0 0,-1 0 0 0 0,-1 0 0 0 0,1 0 0 0 0,0 0 0 0 0,0 0 0 0 0,0 0 0 0 0,-1-1 0 0 0,1 1 0 0 0,0 0 0 0 0,-1 0 0 0 0,1-1 0 0 0,0-1 0 0 0,-1 1 0 0 0,0 1 0 0 0,1-1 0 0 0,-1 1 0 0 0,1 0 0 0 0,0-1 0 0 0,-1 1 0 0 0,1 0 0 0 0,0-1 0 0 0,0 1 0 0 0,0 0 0 0 0,0 0 0 0 0,0 0 0 0 0,0 0 0 0 0,2-2 0 0 0,7-3-2 0 0,-9 5 5 0 0,1 0 1 0 0,0 0-1 0 0,-1 0 0 0 0,1 0 1 0 0,0 0-1 0 0,-1-1 0 0 0,1 1 1 0 0,-1 0-1 0 0,0-1 0 0 0,0 1 1 0 0,1-1-1 0 0,-1 0 0 0 0,0 1 1 0 0,0-1-1 0 0,0 0 0 0 0,-1 0 1 0 0,1 1-1 0 0,0-1 0 0 0,0-2 0 0 0,0 1-3 0 0,0 0 0 0 0,0 1 0 0 0,0-1 0 0 0,0 1 0 0 0,1-1 0 0 0,-1 1 0 0 0,1 0 0 0 0,0 0 0 0 0,-1 0 0 0 0,1 0 0 0 0,0 0 0 0 0,0 0 0 0 0,0 0 0 0 0,3-1 0 0 0,-2 1 0 0 0,-1 0 0 0 0,0 0 0 0 0,0 0 0 0 0,0 0 0 0 0,0 0 0 0 0,0-1 0 0 0,0 1 0 0 0,0 0 0 0 0,-1-1 0 0 0,2-3 0 0 0,-2 4 3 0 0,0 0 0 0 0,0 0 0 0 0,0 0 0 0 0,0 0 0 0 0,0 0 0 0 0,0 0 0 0 0,1 0 0 0 0,-1 1 0 0 0,1-1 0 0 0,-1 0 0 0 0,1 1 0 0 0,-1-1 0 0 0,3-1 0 0 0,0 0 9 0 0,4-9-1 0 0,-8 10-11 0 0,1 1 0 0 0,-1 0 0 0 0,1-1 0 0 0,0 1 0 0 0,-1 0 0 0 0,1 0 0 0 0,0 0 0 0 0,0-1 0 0 0,0 1 0 0 0,1-1-1 0 0,15-12 1 0 0,1 1 0 0 0,0 1 0 0 0,24-12 0 0 0,5-9 64 0 0,-41 28-64 0 0,1 0 0 0 0,-1 0 0 0 0,0-1 0 0 0,-1 0 0 0 0,1 0 0 0 0,-1 0 0 0 0,0 0 0 0 0,6-11 0 0 0,-8 14 10 0 0,-1 0 0 0 0,1 0 0 0 0,0 0 0 0 0,1 1 0 0 0,-1-1 0 0 0,0 1 0 0 0,1 0 0 0 0,-1 0-1 0 0,1 0 1 0 0,-1 1 0 0 0,1-1 0 0 0,0 1 0 0 0,0 0 0 0 0,4-1 0 0 0,22-8-83 0 0,-7-1-30 0 0,-15 8 96 0 0,1-1 0 0 0,0-1 0 0 0,8-5-1 0 0,-14 8 8 0 0,0 1 0 0 0,0-1 0 0 0,0 1 0 0 0,0-1 0 0 0,0 1 0 0 0,1 0 0 0 0,-1 0 0 0 0,1 1 0 0 0,4-1 0 0 0,-3 0 0 0 0,0 0 0 0 0,0 0 0 0 0,0 0 0 0 0,6-4 0 0 0,19-4 0 0 0,-25 8 0 0 0,0 0 0 0 0,0 0 0 0 0,0-1 0 0 0,0 0 0 0 0,0 0 0 0 0,-1 0 0 0 0,8-4 0 0 0,53-34 0 0 0,-31 22 0 0 0,-3 3 0 0 0,-18 7 0 0 0,26-10 0 0 0,-24 12 0 0 0,26-16 0 0 0,-32 17 0 0 0,0 1 0 0 0,0 0 0 0 0,11-3 0 0 0,22-11 0 0 0,9-6 0 0 0,-36 15 0 0 0,-14 3 0 0 0,0 3 0 0 0,7 0 0 0 0,13-2 0 0 0,2 0 0 0 0,-20 2 0 0 0,2 0 0 0 0,53-15 0 0 0,-54 17 8 0 0,0-1 0 0 0,-1 1 0 0 0,1 0 0 0 0,0 1 0 0 0,0-1 0 0 0,6 1 0 0 0,-5-1-7 0 0,0 1 1 0 0,-1-1-1 0 0,1 1 1 0 0,0-1-1 0 0,4-2 0 0 0,3-2 0 0 0,-5 3 2 0 0,0-1 1 0 0,13-7-1 0 0,-4 5 51 0 0,1 0-55 0 0,28-28 73 0 0,-41 30-520 0 0,0-1-1 0 0,0 1 0 0 0,0-1 0 0 0,-1 0 0 0 0,1 0 0 0 0,3-7 0 0 0,5-5-875 0 0,4 0-321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06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1 180 5064 0 0,'0'0'389'0'0,"6"-9"2750"0"0,6 4-769 0 0,-9 4-2147 0 0,-1 0 0 0 0,1 0-1 0 0,0-1 1 0 0,-1 1 0 0 0,0 0 0 0 0,1-1 0 0 0,1-1 0 0 0,4-3 200 0 0,-1 0 0 0 0,13-8 0 0 0,3-2 547 0 0,2-1-81 0 0,1 0 1 0 0,45-22 0 0 0,-55 33-800 0 0,1 0 0 0 0,0 1-1 0 0,27-5 1 0 0,-13 4-115 0 0,-23 4-249 0 0,0 1 0 0 0,0 0 0 0 0,11 0 0 0 0,3 1-401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59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661 232 6912 0 0,'-1'-17'296'0'0,"0"9"-185"0"0,0 0 0 0 0,-3-16 0 0 0,3 22-85 0 0,1 0-1 0 0,-1 0 1 0 0,0 0-1 0 0,0 1 0 0 0,1-1 1 0 0,-1 0-1 0 0,0 0 1 0 0,-1 1-1 0 0,1-1 0 0 0,0 1 1 0 0,0-1-1 0 0,-1 1 0 0 0,1-1 1 0 0,-1 1-1 0 0,1 0 1 0 0,-1 0-1 0 0,-2-2 0 0 0,-20-12 656 0 0,19 11-441 0 0,-1 0 1 0 0,0 0-1 0 0,0 1 1 0 0,-8-4-1 0 0,-58-24 1725 0 0,41 17-780 0 0,-36-12 0 0 0,36 17-394 0 0,8 1-74 0 0,-1 1 1 0 0,-40-6-1 0 0,57 13-673 0 0,1 0 0 0 0,-1 0 0 0 0,1 1 0 0 0,0 0-1 0 0,-1 0 1 0 0,1 1 0 0 0,0-1 0 0 0,0 1-1 0 0,0 1 1 0 0,0-1 0 0 0,0 1 0 0 0,-9 6 0 0 0,3-2-17 0 0,1 1 0 0 0,1 0 0 0 0,-1 1 0 0 0,1 0 0 0 0,-10 12 0 0 0,11-9-9 0 0,0 0-1 0 0,0 1 1 0 0,1 0-1 0 0,1 0 0 0 0,0 1 1 0 0,-7 20-1 0 0,5-7 59 0 0,2-1-1 0 0,-6 48 0 0 0,12-56-68 0 0,0 0 0 0 0,1 0-1 0 0,1 0 1 0 0,1 0-1 0 0,1-1 1 0 0,0 1-1 0 0,2-1 1 0 0,-1 0-1 0 0,2 0 1 0 0,10 21-1 0 0,-11-28-9 0 0,1 0 0 0 0,0 0 0 0 0,1-1 0 0 0,0 0 0 0 0,15 15 0 0 0,-16-17-13 0 0,-1-2-21 0 0,-1-1 1 0 0,1 0-1 0 0,0 0 1 0 0,0 0 0 0 0,1 0-1 0 0,-1-1 1 0 0,1 0-1 0 0,-1 0 1 0 0,1 0-1 0 0,0-1 1 0 0,0 0-1 0 0,0 0 1 0 0,1 0-1 0 0,-1-1 1 0 0,0 0 0 0 0,1-1-1 0 0,6 1 1 0 0,-3-1 89 0 0,1-1 1 0 0,-1 0 0 0 0,0-1 0 0 0,1 0-1 0 0,-1-1 1 0 0,0 0 0 0 0,0 0 0 0 0,-1-1-1 0 0,17-9 1 0 0,5-5-224 0 0,0-1 0 0 0,33-28 0 0 0,-50 36 281 0 0,-1-1 0 0 0,0 0 0 0 0,-1-1 0 0 0,-1-1 0 0 0,0 1 0 0 0,15-27 0 0 0,-21 29-57 0 0,-1-1 1 0 0,0 1-1 0 0,4-18 1 0 0,-4 14-29 0 0,-2 0 2 0 0,1 0 0 0 0,-2 1 0 0 0,0-1-1 0 0,-2-24 1 0 0,1 10 22 0 0,-1 25-47 0 0,0 1 0 0 0,0-1 0 0 0,0 1 0 0 0,0 0 0 0 0,-1-1 0 0 0,1 1 0 0 0,-1 0 0 0 0,0 0 0 0 0,0 0 0 0 0,0 0 0 0 0,0 1 0 0 0,0-1 0 0 0,-1 0 0 0 0,1 1 0 0 0,-1 0 0 0 0,0-1-1 0 0,-4-1 1 0 0,-5 3-865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00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320 44 1840 0 0,'-5'2'15'0'0,"0"0"0"0"0,0 0 0 0 0,-1-1 0 0 0,1 0 0 0 0,0 0 0 0 0,-1 0 0 0 0,1-1 0 0 0,-12 0 0 0 0,-16 2 394 0 0,-42 12 7067 0 0,33-2-4125 0 0,27-7-3089 0 0,0 2 0 0 0,-16 9 0 0 0,27-14-183 0 0,1 1 0 0 0,-1-1 1 0 0,1 1-1 0 0,0 0 0 0 0,0 0 0 0 0,0 0 1 0 0,0 1-1 0 0,0-1 0 0 0,1 1 0 0 0,0-1 1 0 0,0 1-1 0 0,0 0 0 0 0,0 0 0 0 0,0 0 1 0 0,1 0-1 0 0,-1 0 0 0 0,1 0 0 0 0,-1 8 1 0 0,1 4 117 0 0,0 0 0 0 0,0 0 0 0 0,5 29 1 0 0,-3-34-147 0 0,1-1 1 0 0,1 0 0 0 0,0 0 0 0 0,0 0-1 0 0,1 0 1 0 0,0 0 0 0 0,1-1 0 0 0,0 1-1 0 0,0-1 1 0 0,11 13 0 0 0,-9-13-3 0 0,1 0 0 0 0,-1-1 0 0 0,2 0 0 0 0,-1 0 0 0 0,1-1 0 0 0,1 0 0 0 0,-1 0 0 0 0,1-1 0 0 0,16 7 0 0 0,-15-8-49 0 0,4 2 1 0 0,23 6 0 0 0,-32-12-3 0 0,0 1 0 0 0,0-2 1 0 0,0 1-1 0 0,0 0 0 0 0,-1-1 1 0 0,1 0-1 0 0,10-2 0 0 0,97-17-47 0 0,-107 17 64 0 0,1 0-1 0 0,-1 0 0 0 0,0 0 1 0 0,0-1-1 0 0,0 0 0 0 0,0 0 1 0 0,0-1-1 0 0,-1 1 1 0 0,1-1-1 0 0,-1 0 0 0 0,0-1 1 0 0,0 1-1 0 0,0-1 1 0 0,-1 0-1 0 0,0 0 0 0 0,0-1 1 0 0,0 1-1 0 0,-1-1 0 0 0,4-6 1 0 0,1-4-29 0 0,-1-1 1 0 0,0 0-1 0 0,-2 0 1 0 0,1-1-1 0 0,4-33 1 0 0,-8 38 98 0 0,-1-1-1 0 0,0 0 1 0 0,-1 0 0 0 0,0 1 0 0 0,-4-18-1 0 0,3 22 17 0 0,-1 1 0 0 0,0-1 0 0 0,-1 1 0 0 0,0 0 0 0 0,0 0 0 0 0,-1 0-1 0 0,0 1 1 0 0,0-1 0 0 0,-9-10 0 0 0,9 12-45 0 0,-1 0 0 0 0,0 0 1 0 0,-1 1-1 0 0,0 0 0 0 0,1 0 0 0 0,-2 0 0 0 0,-10-6 0 0 0,-1 1 79 0 0,15 8-113 0 0,0 0 0 0 0,0 0 0 0 0,0 0 0 0 0,-1 0 0 0 0,1 1 0 0 0,-1 0 0 0 0,1-1-1 0 0,-1 1 1 0 0,0 1 0 0 0,1-1 0 0 0,-1 0 0 0 0,0 1 0 0 0,1 0 0 0 0,-1 0 0 0 0,-6 0 0 0 0,-23 8 40 0 0,-13 2-34 0 0,45-10-102 0 0,-1 0 0 0 0,1 1-1 0 0,0-1 1 0 0,-1 0 0 0 0,1 1 0 0 0,-1-1-1 0 0,1 1 1 0 0,0-1 0 0 0,-1 1-1 0 0,1 0 1 0 0,0 0 0 0 0,0-1-1 0 0,-1 1 1 0 0,1 0 0 0 0,0 0-1 0 0,0 0 1 0 0,0 0 0 0 0,0 1 0 0 0,0-1-1 0 0,0 0 1 0 0,1 0 0 0 0,-1 0-1 0 0,0 1 1 0 0,1-1 0 0 0,-1 1-1 0 0,1-1 1 0 0,-1 0 0 0 0,1 1-1 0 0,-1 1 1 0 0,1 9-1009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00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56 215 7832 0 0,'-3'1'67'0'0,"0"1"0"0"0,0 0 0 0 0,0 0-1 0 0,1 0 1 0 0,-1 1 0 0 0,1-1 0 0 0,-1 1 0 0 0,1-1 0 0 0,0 1 0 0 0,0 0 0 0 0,0 0 0 0 0,-3 6 0 0 0,-6 8 1005 0 0,10-14-768 0 0,-1 0 0 0 0,1 0-1 0 0,0 0 1 0 0,0 1-1 0 0,0-1 1 0 0,0 0 0 0 0,1 1-1 0 0,-1-1 1 0 0,1 1-1 0 0,0-1 1 0 0,0 1 0 0 0,1 5-1 0 0,-1-1-163 0 0,0 3-102 0 0,1 0 1 0 0,0 1-1 0 0,1-1 0 0 0,0 0 1 0 0,1 0-1 0 0,0 0 0 0 0,7 15 0 0 0,-2-9 243 0 0,1-1 0 0 0,0-1 0 0 0,22 29-1 0 0,-24-37-163 0 0,-1 1-1 0 0,2-1 1 0 0,-1-1-1 0 0,1 1 1 0 0,0-1-1 0 0,0-1 1 0 0,1 0-1 0 0,10 6 1 0 0,-2-4-55 0 0,0 0 0 0 0,0-1 0 0 0,29 6 0 0 0,-37-10-46 0 0,1-1 0 0 0,0 0 0 0 0,1-1-1 0 0,-1 0 1 0 0,0 0 0 0 0,0-1 0 0 0,15-3-1 0 0,2-3 57 0 0,36-14-1 0 0,-39 13-21 0 0,-13 4-16 0 0,0-1-1 0 0,0 0 1 0 0,-1-1-1 0 0,1 0 1 0 0,-1 0-1 0 0,0-1 1 0 0,-1-1-1 0 0,0 1 1 0 0,0-2-1 0 0,-1 1 1 0 0,0-1-1 0 0,0 0 1 0 0,9-16-1 0 0,-4 6 16 0 0,-1-2 0 0 0,0 0 0 0 0,-2 0-1 0 0,0-1 1 0 0,13-45 0 0 0,-19 51 26 0 0,0-1 1 0 0,-1 0-1 0 0,-1 1 1 0 0,-1-1 0 0 0,0 0-1 0 0,-1 0 1 0 0,-1 0-1 0 0,0 0 1 0 0,-5-20-1 0 0,4 31-27 0 0,1 0 0 0 0,-1 0 0 0 0,0 0 0 0 0,-1 1 0 0 0,1-1 0 0 0,-1 1 0 0 0,0-1-1 0 0,-1 1 1 0 0,1 0 0 0 0,-1 0 0 0 0,0 1 0 0 0,0-1 0 0 0,-8-6 0 0 0,8 8-30 0 0,0 0 0 0 0,-1 1 0 0 0,0-1 0 0 0,0 1 0 0 0,1 0 0 0 0,-1 0 0 0 0,0 0 0 0 0,-1 1 0 0 0,1-1 0 0 0,0 1 0 0 0,0 1-1 0 0,0-1 1 0 0,-1 1 0 0 0,1 0 0 0 0,0 0 0 0 0,-8 1 0 0 0,3 1-18 0 0,0 0 0 0 0,1 0 0 0 0,-1 1 0 0 0,1 0 0 0 0,0 0 0 0 0,0 1 0 0 0,0 1 0 0 0,-15 9 0 0 0,12-5 0 0 0,0 0 0 0 0,1 1 0 0 0,-1 1 0 0 0,2 0 0 0 0,-11 13 0 0 0,14-15-27 0 0,4-5-97 0 0,-1 0 1 0 0,1 0-1 0 0,0 0 0 0 0,0 1 1 0 0,0 0-1 0 0,1-1 0 0 0,-1 1 1 0 0,1 0-1 0 0,-2 9 0 0 0,-8 27-2806 0 0,10-20 1413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01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66 221 7832 0 0,'-5'4'298'0'0,"0"0"0"0"0,-1 1 0 0 0,2-1 1 0 0,-1 1-1 0 0,0 0 0 0 0,1 0 0 0 0,0 1 1 0 0,0-1-1 0 0,1 1 0 0 0,-1 0 0 0 0,1 0 1 0 0,0 0-1 0 0,1 0 0 0 0,0 1 0 0 0,-3 12 1 0 0,4-10-247 0 0,0 0 1 0 0,1 0-1 0 0,1 0 1 0 0,0 0-1 0 0,0 0 1 0 0,0 0-1 0 0,1 0 0 0 0,0 0 1 0 0,1 0-1 0 0,6 13 1 0 0,0 3 239 0 0,-5-13-79 0 0,0-1 0 0 0,0 0 0 0 0,1 0 1 0 0,0 0-1 0 0,1-1 0 0 0,0 0 0 0 0,1 0 0 0 0,14 17 1 0 0,-14-21-173 0 0,-1 0 1 0 0,1-1 0 0 0,0 0 0 0 0,0 0 0 0 0,0 0 0 0 0,1-1-1 0 0,-1 0 1 0 0,1 0 0 0 0,0-1 0 0 0,1 0 0 0 0,-1 0 0 0 0,0-1 0 0 0,1 0-1 0 0,-1-1 1 0 0,1 1 0 0 0,0-2 0 0 0,-1 1 0 0 0,1-1 0 0 0,0-1-1 0 0,-1 0 1 0 0,1 0 0 0 0,0 0 0 0 0,-1-1 0 0 0,0 0 0 0 0,1-1-1 0 0,-1 0 1 0 0,0 0 0 0 0,0-1 0 0 0,0 0 0 0 0,-1-1 0 0 0,0 1 0 0 0,0-1-1 0 0,0-1 1 0 0,0 1 0 0 0,-1-1 0 0 0,1 0 0 0 0,-2-1 0 0 0,7-8-1 0 0,1-5 6 0 0,-1-1 0 0 0,-2 0 0 0 0,0-1 0 0 0,-1 0-1 0 0,-1 0 1 0 0,-1-1 0 0 0,-1 0 0 0 0,-1 0 0 0 0,-1-1-1 0 0,2-31 1 0 0,-6 41-25 0 0,0-1 0 0 0,-1 1 0 0 0,-1 0 0 0 0,0 0 0 0 0,-1 0-1 0 0,0 0 1 0 0,-1 0 0 0 0,-8-19 0 0 0,8 24-154 0 0,0 0 1 0 0,-1 0-1 0 0,0 1 0 0 0,0 0 0 0 0,-1-1 0 0 0,0 2 1 0 0,-1-1-1 0 0,1 1 0 0 0,-1 0 0 0 0,-1 0 1 0 0,1 1-1 0 0,-1 0 0 0 0,-9-5 0 0 0,-14-3-5590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01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1 874 6680 0 0,'8'1'321'0'0,"-6"1"-275"0"0,1 1-1 0 0,-1-1 1 0 0,0 0-1 0 0,0 1 1 0 0,1-1 0 0 0,-2 1-1 0 0,3 2 1 0 0,-2-2-39 0 0,0 0 1 0 0,0 0-1 0 0,0-1 1 0 0,0 1-1 0 0,0-1 1 0 0,5 4 1747 0 0,-6-7-1616 0 0,0 0-1 0 0,-1 0 1 0 0,1 1 0 0 0,0-1-1 0 0,-1 0 1 0 0,1 0-1 0 0,0 0 1 0 0,-1 0-1 0 0,0 0 1 0 0,1-2 6 0 0,0-2 116 0 0,0-1 0 0 0,0 1 1 0 0,-1-1-1 0 0,1 1 0 0 0,-2 0 0 0 0,1-1 0 0 0,0 1 1 0 0,-3-9-1 0 0,1-4 283 0 0,-13-234 2799 0 0,16 216-3025 0 0,1 1 0 0 0,2 0 0 0 0,1 0 0 0 0,2 1-1 0 0,18-54 1 0 0,-18 69-305 0 0,1 1 0 0 0,1-1-1 0 0,1 1 1 0 0,0 1 0 0 0,1 0-1 0 0,1 0 1 0 0,1 1 0 0 0,0 1 0 0 0,1 0-1 0 0,1 1 1 0 0,0 0 0 0 0,28-18-1 0 0,-35 27-10 0 0,4-4 2 0 0,0 1 0 0 0,1 0 0 0 0,0 1 0 0 0,21-8 0 0 0,-15 8 19 0 0,46-14 184 0 0,-59 19-193 0 0,0 1 1 0 0,0 0-1 0 0,1 0 0 0 0,-1 0 1 0 0,0 1-1 0 0,0 0 0 0 0,0 1 0 0 0,0-1 1 0 0,7 2-1 0 0,-4 1-30 0 0,0 0 0 0 0,0 1 0 0 0,-1 0 0 0 0,1 0-1 0 0,-1 1 1 0 0,0 0 0 0 0,0 0 0 0 0,-1 1 0 0 0,0 0 0 0 0,0 0 0 0 0,0 1-1 0 0,0 0 1 0 0,-1 0 0 0 0,-1 1 0 0 0,1-1 0 0 0,-1 1 0 0 0,0 0 0 0 0,3 10-1 0 0,10 21 63 0 0,22 79-1 0 0,-25-68-4 0 0,-5-16 12 0 0,11 57 0 0 0,-18-75-80 0 0,41 231-689 0 0,-36-213-233 0 0,-2-1-61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02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92 907 12496 0 0,'-3'-2'50'0'0,"0"0"0"0"0,0 0 0 0 0,0 0 0 0 0,0 0 0 0 0,0-1 0 0 0,0 1 1 0 0,1-1-1 0 0,-1 1 0 0 0,1-1 0 0 0,0 0 0 0 0,0 0 0 0 0,0 0 0 0 0,0-1 0 0 0,-2-5 1 0 0,-2-5 154 0 0,0 0 0 0 0,-3-16 1 0 0,5 14-151 0 0,-2-6 476 0 0,0 0 1 0 0,-4-39-1 0 0,9 47-308 0 0,-1-14 345 0 0,1 0 0 0 0,4-56-1 0 0,1 57-258 0 0,-1 3-108 0 0,0 1 0 0 0,2 0 0 0 0,8-25-1 0 0,1 14-140 0 0,1 2 0 0 0,1-1 0 0 0,2 2 0 0 0,2 0 0 0 0,0 2 0 0 0,2 0 0 0 0,1 1 0 0 0,1 1 0 0 0,53-44 0 0 0,-71 66-66 0 0,-1 1 0 0 0,1 0 0 0 0,0 0-1 0 0,1 1 1 0 0,-1-1 0 0 0,0 1 0 0 0,1 1-1 0 0,0-1 1 0 0,13-2 0 0 0,-15 4 10 0 0,0 1 0 0 0,0-1 0 0 0,0 1 0 0 0,0 0 1 0 0,0 0-1 0 0,0 1 0 0 0,0 0 0 0 0,0 0 0 0 0,0 0 0 0 0,0 0 1 0 0,0 1-1 0 0,-1 0 0 0 0,1 0 0 0 0,0 0 0 0 0,4 3 0 0 0,6 6 17 0 0,-1 0 0 0 0,0 1 0 0 0,0 0 0 0 0,-1 1 0 0 0,-1 0 0 0 0,0 1 0 0 0,16 26 0 0 0,-6-5-11 0 0,-2 1 0 0 0,20 51 0 0 0,-19-32 18 0 0,17 81 1 0 0,-24-82-8 0 0,10 59 13 0 0,-8-35-1193 0 0,-8-33-125 0 0,1 1-74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02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48 831 8288 0 0,'-2'-1'381'0'0,"-2"-3"-199"0"0,0-1 1 0 0,0 1-1 0 0,0-1 0 0 0,0 1 0 0 0,1-1 1 0 0,0 0-1 0 0,0-1 0 0 0,1 1 0 0 0,-1 0 1 0 0,1-1-1 0 0,0 0 0 0 0,0 1 1 0 0,1-1-1 0 0,0 0 0 0 0,0 0 0 0 0,0-11 1 0 0,0-3 745 0 0,1 0 0 0 0,1 0 0 0 0,4-24 0 0 0,0 18-583 0 0,1 0 1 0 0,1 0 0 0 0,21-47-1 0 0,-15 47-84 0 0,2 1-1 0 0,29-39 1 0 0,-23 35-106 0 0,-19 26-141 0 0,83-113 265 0 0,-66 93-247 0 0,2 0 0 0 0,38-34-1 0 0,22-4 34 0 0,-69 53-65 0 0,1 1-1 0 0,0 0 0 0 0,0 1 0 0 0,0 1 0 0 0,14-4 0 0 0,-22 7 4 0 0,-1 1 0 0 0,1 0 0 0 0,-1 0 0 0 0,1 1 0 0 0,0-1 0 0 0,-1 1 0 0 0,1 0 0 0 0,0 0 0 0 0,0 1 0 0 0,-1-1 0 0 0,1 1 0 0 0,-1 0 0 0 0,1 0 0 0 0,-1 1 0 0 0,1 0 0 0 0,-1-1 0 0 0,0 1 0 0 0,0 1 0 0 0,1-1 0 0 0,-2 0 0 0 0,1 1 0 0 0,0 0 0 0 0,0 0 0 0 0,3 5 0 0 0,6 5 35 0 0,0 1 0 0 0,-1 0 0 0 0,-1 1 0 0 0,0 0 0 0 0,-1 1 0 0 0,-1 1 0 0 0,-1-1 0 0 0,11 30-1 0 0,-4-2 49 0 0,0 1 19 0 0,-1 1 0 0 0,14 93 1 0 0,-26-116 108 0 0,28 195-2863 0 0,-21-186 1627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03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1101 12440 0 0,'-1'1'565'0'0,"0"-1"-531"0"0,0 1 1 0 0,0-1-1 0 0,0 1 1 0 0,0-1-1 0 0,0 1 1 0 0,0-1-1 0 0,-1 0 1 0 0,1 0-1 0 0,0 1 1 0 0,0-1-1 0 0,0 0 1 0 0,0 0-1 0 0,0 0 1 0 0,-1 0-1 0 0,1-1 1 0 0,0 1 0 0 0,0 0-1 0 0,0 0 1 0 0,-2-1-1 0 0,0 0-10 0 0,1-1 0 0 0,-1 1 0 0 0,1-1 0 0 0,0 1 0 0 0,0-1 0 0 0,-1 0 0 0 0,1 0 0 0 0,-2-2 0 0 0,-3-4 122 0 0,0-1 0 0 0,1-1-1 0 0,-6-10 1 0 0,11 19-96 0 0,-4-9 216 0 0,0 0 0 0 0,1 0 1 0 0,0-1-1 0 0,1 1 1 0 0,0-1-1 0 0,1 0 1 0 0,0 0-1 0 0,-1-17 1 0 0,3 8 26 0 0,0 1 1 0 0,1 0 0 0 0,1 0-1 0 0,4-20 1 0 0,1 1-8 0 0,-6 25-186 0 0,2 0 0 0 0,0 0 0 0 0,4-14-1 0 0,24-51 68 0 0,3 0 0 0 0,60-98 0 0 0,-61 122-173 0 0,3 3 0 0 0,2 1 0 0 0,82-85 1 0 0,-106 122 7 0 0,0 0 1 0 0,1 0-1 0 0,19-11 0 0 0,-30 21 3 0 0,1 1-1 0 0,0-1 0 0 0,0 0 1 0 0,1 1-1 0 0,-1 0 0 0 0,0 1 1 0 0,1-1-1 0 0,-1 1 0 0 0,1 0 1 0 0,-1 0-1 0 0,1 1 0 0 0,0-1 1 0 0,-1 1-1 0 0,12 2 0 0 0,-15-2-1 0 0,1 1 0 0 0,0 0 0 0 0,-1 0 0 0 0,1 0 0 0 0,-1 1 0 0 0,1-1-1 0 0,-1 0 1 0 0,0 1 0 0 0,1 0 0 0 0,-1 0 0 0 0,0-1 0 0 0,0 1 0 0 0,0 0 0 0 0,2 4-1 0 0,3 3 44 0 0,-1 0 1 0 0,6 13-1 0 0,-9-15-29 0 0,10 18 65 0 0,-2 0 1 0 0,-1 1-1 0 0,10 39 1 0 0,11 85 273 0 0,-17-76-217 0 0,9 65 64 0 0,-16-90-154 0 0,-4-26-101 0 0,6 25-1 0 0,8 13-1332 0 0,-11-38 519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04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879 394 3224 0 0,'0'-17'583'0'0,"0"0"0"0"0,-2 0-1 0 0,0-1 1 0 0,-1 1 0 0 0,-1 1 0 0 0,-7-23 0 0 0,1 11 756 0 0,7 17-832 0 0,0 1 1 0 0,-10-19-1 0 0,-34-42 1445 0 0,41 64-1737 0 0,1 0 0 0 0,-1 1 0 0 0,0 0 0 0 0,-1 1 0 0 0,1-1 0 0 0,-15-8 0 0 0,7 6 145 0 0,1 1 0 0 0,-30-11 0 0 0,27 13-147 0 0,0 1-1 0 0,0 0 1 0 0,-1 1 0 0 0,1 1-1 0 0,-1 1 1 0 0,0 0 0 0 0,-20 3-1 0 0,-15 3 345 0 0,-50 13 1 0 0,102-18-558 0 0,-25 5 183 0 0,0 2-1 0 0,0 0 1 0 0,0 2-1 0 0,1 1 0 0 0,0 0 1 0 0,-43 28-1 0 0,58-31-159 0 0,0 0-1 0 0,0 0 1 0 0,1 1-1 0 0,0 0 1 0 0,1 0-1 0 0,0 1 1 0 0,0 0-1 0 0,-6 11 1 0 0,6-6-17 0 0,0-1 0 0 0,1 2 1 0 0,0-1-1 0 0,1 1 1 0 0,-3 17-1 0 0,1 13-14 0 0,2 0 1 0 0,1 0-1 0 0,4 46 0 0 0,0-71 18 0 0,1 11 0 0 0,1 0 0 0 0,11 50 0 0 0,23 59 200 0 0,-26-109-160 0 0,18 36-1 0 0,-9-24-1 0 0,-2-6-25 0 0,1-2 1 0 0,3 0-1 0 0,39 52 0 0 0,-51-76-10 0 0,0 0 0 0 0,1-1 0 0 0,1 0-1 0 0,0 0 1 0 0,0-1 0 0 0,1-1 0 0 0,0 0-1 0 0,1-1 1 0 0,-1 0 0 0 0,25 9 0 0 0,-17-9 4 0 0,1 0 0 0 0,1-2-1 0 0,-1 0 1 0 0,1-1 0 0 0,0-2 0 0 0,30 1 0 0 0,-37-4 16 0 0,0 0-1 0 0,0-1 0 0 0,-1-1 1 0 0,1 0-1 0 0,-1-1 1 0 0,0 0-1 0 0,0-2 1 0 0,0 1-1 0 0,0-2 1 0 0,-1 0-1 0 0,0 0 1 0 0,-1-1-1 0 0,1-1 1 0 0,-2 0-1 0 0,1 0 1 0 0,17-20-1 0 0,-13 11 28 0 0,-2 0-1 0 0,1-1 1 0 0,-2 0 0 0 0,-1-1 0 0 0,0-1-1 0 0,-2 0 1 0 0,0 0 0 0 0,-1-1 0 0 0,11-44-1 0 0,-11 28-14 0 0,-2 0 0 0 0,-2-1 0 0 0,-1 1 0 0 0,-2-56-1 0 0,-4 64-67 0 0,-1 0 0 0 0,-13-52 0 0 0,3 30-161 0 0,5 17-696 0 0,-2 1 0 0 0,-17-41 0 0 0,14 45-395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04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1876 2760 0 0,'0'0'125'0'0,"0"-8"1671"0"0,-2-35 3691 0 0,-3 1-3400 0 0,-2-43-588 0 0,0-101 697 0 0,5 135-1810 0 0,-11-110 333 0 0,9 72-471 0 0,0 26 264 0 0,6-83 0 0 0,4 63-86 0 0,7-60-12 0 0,8 31-306 0 0,71-215 0 0 0,-46 218-108 0 0,-45 106 0 0 0,7-12 0 0 0,1 0 0 0 0,1 1 0 0 0,0 0 0 0 0,18-19 0 0 0,7-10 0 0 0,-29 36 1 0 0,0 0 0 0 0,1 0-1 0 0,0 0 1 0 0,0 1 0 0 0,0 0-1 0 0,1 0 1 0 0,0 0 0 0 0,0 1 0 0 0,0 1-1 0 0,0-1 1 0 0,1 2 0 0 0,12-5-1 0 0,-8 4 6 0 0,0 1 1 0 0,0 1-1 0 0,0 0 0 0 0,0 1 0 0 0,0 0 0 0 0,1 1 0 0 0,-1 0 0 0 0,16 3 0 0 0,-19-2-6 0 0,-5 0 0 0 0,0-1 0 0 0,-1 1 0 0 0,1 0 0 0 0,-1 0 0 0 0,1 1 0 0 0,-1-1 0 0 0,7 4 0 0 0,-1 0 0 0 0,-2-1 0 0 0,-1-1 0 0 0,0 1 0 0 0,-1 0 0 0 0,1 1 0 0 0,-1 0 0 0 0,1 0 0 0 0,4 6 0 0 0,6 8 0 0 0,-10-11 0 0 0,0-1 0 0 0,0 2 0 0 0,-1-1 0 0 0,0 1 0 0 0,5 10 0 0 0,4 18 0 0 0,-2 0 0 0 0,-1 1 0 0 0,-2 0 0 0 0,10 77 0 0 0,-9-49 43 0 0,-5-39 168 0 0,3 47-1 0 0,-1 3 82 0 0,0 27 6 0 0,-8-34 219 0 0,14 396-166 0 0,-5-338-225 0 0,-3-39-5 0 0,-3-36-68 0 0,0 62 36 0 0,3 26-48 0 0,-5-130-35 0 0,0 1-1 0 0,-2 11 1 0 0,1-3-725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07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308 48 8408 0 0,'0'0'634'0'0,"-2"-4"-396"0"0,1 2-254 0 0,-10-8 892 0 0,10 9-687 0 0,0 0 1 0 0,0 0 0 0 0,0 0-1 0 0,0 0 1 0 0,0 0 0 0 0,0 1 0 0 0,0-1-1 0 0,-1 0 1 0 0,1 0 0 0 0,0 1-1 0 0,0-1 1 0 0,-1 1 0 0 0,1-1-1 0 0,-3 0 1 0 0,4 1-175 0 0,-8-3 308 0 0,1 0-1 0 0,-1 1 1 0 0,-1-1 0 0 0,1 2 0 0 0,0-1 0 0 0,0 1 0 0 0,-1 0 0 0 0,1 1 0 0 0,0 0 0 0 0,-1 0 0 0 0,1 1 0 0 0,0 0 0 0 0,-16 4 0 0 0,8 0 23 0 0,13-5-283 0 0,0 1-1 0 0,0-1 0 0 0,0 1 1 0 0,0 0-1 0 0,0 0 0 0 0,0 0 1 0 0,0 1-1 0 0,0-1 0 0 0,1 1 1 0 0,-1-1-1 0 0,-5 5 0 0 0,-8 13 167 0 0,8-11-136 0 0,1 0 1 0 0,0 0-1 0 0,1 1 1 0 0,0 0-1 0 0,0 0 0 0 0,1 0 1 0 0,-8 19-1 0 0,10-17-53 0 0,0-1 0 0 0,1 1-1 0 0,0 0 1 0 0,0 0 0 0 0,1 0-1 0 0,1 0 1 0 0,0 0 0 0 0,1 0-1 0 0,0 0 1 0 0,0 0 0 0 0,5 14-1 0 0,10 37 41 0 0,-11-39-38 0 0,1 0 1 0 0,1-1-1 0 0,1 1 1 0 0,0-2 0 0 0,15 26-1 0 0,-13-31 14 0 0,0 1 1 0 0,1-2-1 0 0,1 1 1 0 0,1-2-1 0 0,0 0 0 0 0,16 14 1 0 0,1-2-20 0 0,-19-16 4 0 0,23 16 0 0 0,-29-23-38 0 0,1 0 0 0 0,-1-1 0 0 0,1 1 0 0 0,-1-1 0 0 0,1 0 0 0 0,0 0 0 0 0,0-1 0 0 0,6 1 0 0 0,-8-1-2 0 0,0-1-1 0 0,1 0 1 0 0,-1 0 0 0 0,0 0-1 0 0,1 0 1 0 0,-1-1-1 0 0,0 1 1 0 0,0-1-1 0 0,0 0 1 0 0,1-1-1 0 0,-1 1 1 0 0,0-1-1 0 0,0 1 1 0 0,-1-1-1 0 0,1-1 1 0 0,0 1-1 0 0,-1 0 1 0 0,1-1-1 0 0,-1 0 1 0 0,0 0 0 0 0,1 0-1 0 0,-2 0 1 0 0,1 0-1 0 0,3-5 1 0 0,0-2 15 0 0,0 0 1 0 0,0 0-1 0 0,-2-1 1 0 0,1 0-1 0 0,-1 0 1 0 0,-1 0-1 0 0,4-22 1 0 0,-3 15 6 0 0,-1-1 1 0 0,-1 0-1 0 0,0 0 1 0 0,-2 0-1 0 0,0 0 1 0 0,-1 1 0 0 0,-1-1-1 0 0,-6-24 1 0 0,2 20-10 0 0,4 12-1 0 0,-1 0 1 0 0,-1 0-1 0 0,0 0 0 0 0,-1 0 0 0 0,-9-16 0 0 0,-3 2 44 0 0,-25-30-1 0 0,33 44-41 0 0,1-1 0 0 0,0-1-1 0 0,-8-15 1 0 0,11 17-10 0 0,-1 0 0 0 0,-1 0 0 0 0,0 1 0 0 0,-15-18 0 0 0,21 27-119 0 0,-5-5 97 0 0,0 0-1 0 0,0 0 1 0 0,-1 1 0 0 0,-12-8-1 0 0,17 12-1010 0 0,-1-1-1 0 0,0 1 0 0 0,0 0 1 0 0,0 0-1 0 0,-5-1 0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05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0 668 3224 0 0,'0'-8'288'0'0,"0"-4"1182"0"0,1 0 0 0 0,1 1 1 0 0,0-1-1 0 0,6-20 0 0 0,21-44 1330 0 0,-11 32-2699 0 0,-7 15 526 0 0,1 0 0 0 0,1 1 0 0 0,31-49 0 0 0,20-30 183 0 0,6-9-418 0 0,-64 108-384 0 0,0 0 0 0 0,1 1 0 0 0,0-1 0 0 0,0 1 0 0 0,0 0 0 0 0,1 1 0 0 0,15-10 0 0 0,3 9 115 0 0,-24 6-33 0 0,8 12 96 0 0,-8-10-181 0 0,-1-1 0 0 0,0 1 0 0 0,0 0 0 0 0,0 0 0 0 0,0 0 0 0 0,0 0 0 0 0,0 0 0 0 0,0 1 0 0 0,0-1 0 0 0,0 0 0 0 0,1 2 0 0 0,3 7 79 0 0,0 0 1 0 0,1-1-1 0 0,7 10 1 0 0,-6-9-45 0 0,-1 0 0 0 0,7 13 0 0 0,30 55 256 0 0,-2-2 0 0 0,20 44 72 0 0,-55-108-349 0 0,29 51 86 0 0,-24-46-430 0 0,14 23 846 0 0,-12-14-6062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06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31 799 4144 0 0,'-1'0'191'0'0,"1"-1"-186"0"0,0 1 0 0 0,-1 0 0 0 0,1 0 0 0 0,0 0 0 0 0,0 0 1 0 0,0 0-1 0 0,0 0 0 0 0,-1 0 0 0 0,1 0 0 0 0,0 0 0 0 0,0 0 1 0 0,0 0-1 0 0,-1 0 0 0 0,1 0 0 0 0,0 0 0 0 0,0 0 0 0 0,0 0 1 0 0,0 0-1 0 0,-1 0 0 0 0,1 0 0 0 0,0 0 0 0 0,0 1 1 0 0,0-1-1 0 0,0 0 0 0 0,-1 0 0 0 0,1 0 0 0 0,0 0 0 0 0,0 0 1 0 0,0 0-1 0 0,0 0 0 0 0,0 1 0 0 0,0-1 0 0 0,-1 0 0 0 0,1 0 1 0 0,0 0-1 0 0,0 0 0 0 0,0 0 0 0 0,0 1 0 0 0,0-1 0 0 0,0 0 2 0 0,0 0-1 0 0,0 1 1 0 0,0-1-1 0 0,0 0 0 0 0,-1 0 1 0 0,1 0-1 0 0,0 0 1 0 0,0 1-1 0 0,0-1 0 0 0,0 0 1 0 0,0 0-1 0 0,0 0 1 0 0,0 0-1 0 0,-1 0 0 0 0,1 0 1 0 0,0 1-1 0 0,0-1 1 0 0,0 0-1 0 0,0 0 0 0 0,-1 0 1 0 0,1 0-1 0 0,0 0 1 0 0,0 0-1 0 0,0 0 0 0 0,0 0 1 0 0,-1 0-1 0 0,1 0 0 0 0,0 0 1 0 0,0 0-1 0 0,0 0 1 0 0,-1 0-1 0 0,1 0 0 0 0,0 0 1 0 0,0 0-1 0 0,0 0 1 0 0,0 0-1 0 0,-1 0 0 0 0,1 0 1 0 0,0 0-1 0 0,-1-2 468 0 0,-1 1 0 0 0,1 0 0 0 0,0 0 0 0 0,0-1 0 0 0,0 1 0 0 0,1-1 0 0 0,-1 1 0 0 0,0-1 0 0 0,-1-3 0 0 0,0-10 109 0 0,0 0 1 0 0,0 0-1 0 0,2 0 0 0 0,-1 0 0 0 0,4-23 1 0 0,-2 31-415 0 0,12-77 563 0 0,-4 35-318 0 0,0 1 31 0 0,16-49 0 0 0,6 6-87 0 0,-20 60-186 0 0,27-53 1 0 0,-21 50-92 0 0,-10 20-72 0 0,0 0-1 0 0,1 1 1 0 0,1 0 0 0 0,0 0-1 0 0,11-12 1 0 0,-15 20-7 0 0,0 0-1 0 0,0 0 1 0 0,1 0 0 0 0,0 1 0 0 0,0-1 0 0 0,0 1 0 0 0,0 1-1 0 0,0-1 1 0 0,1 1 0 0 0,0 0 0 0 0,-1 1 0 0 0,1 0 0 0 0,8-2 0 0 0,-12 3 1 0 0,0 1 0 0 0,0 0 0 0 0,0-1 0 0 0,0 1 0 0 0,1 0 0 0 0,-1 0 0 0 0,0 1 0 0 0,0-1 0 0 0,0 1 0 0 0,0-1 0 0 0,0 1 0 0 0,0 0 0 0 0,0 0 0 0 0,0 0 1 0 0,0 1-1 0 0,0-1 0 0 0,3 3 0 0 0,-4-2 11 0 0,1 1 1 0 0,-1-1 0 0 0,0 1-1 0 0,0-1 1 0 0,0 1 0 0 0,0 0-1 0 0,0 0 1 0 0,-1 0-1 0 0,1 0 1 0 0,-1 0 0 0 0,0 0-1 0 0,0 0 1 0 0,0 0 0 0 0,0 1-1 0 0,-1-1 1 0 0,1 4 0 0 0,0 3 22 0 0,6 37 206 0 0,-3 0 1 0 0,-2 50-1 0 0,-7 205 1518 0 0,6-218-2592 0 0,3-20 722 0 0,-2-48-200 0 0,-1-1 1 0 0,0 1-1 0 0,-1 0 1 0 0,-1 0-1 0 0,-2 16 1 0 0,-1-20-717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06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 6448 0 0,'0'0'7405'0'0,"2"0"-6818"0"0,8 0-507 0 0,0 0 0 0 0,0-1 0 0 0,0 0 1 0 0,0-1-1 0 0,11-2 0 0 0,-4-1 39 0 0,49-19 69 0 0,-40 19-1190 0 0,-3-3-4064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07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 82 10224 0 0,'-6'-9'632'0'0,"-3"-4"-282"0"0,0 1 0 0 0,-1 0 1 0 0,-12-12-1 0 0,20 23-274 0 0,1 0-1 0 0,-1 0 1 0 0,1 0 0 0 0,-1 0-1 0 0,1 0 1 0 0,-1 0 0 0 0,0 0-1 0 0,1 0 1 0 0,-1 1 0 0 0,0-1-1 0 0,0 1 1 0 0,0-1 0 0 0,1 1-1 0 0,-1 0 1 0 0,0 0 0 0 0,0-1-1 0 0,0 1 1 0 0,0 1 0 0 0,0-1-1 0 0,0 0 1 0 0,1 0 0 0 0,-1 1-1 0 0,0-1 1 0 0,0 1 0 0 0,0-1-1 0 0,1 1 1 0 0,-1 0 0 0 0,0 0-1 0 0,1 0 1 0 0,-1 0 0 0 0,1 0-1 0 0,-1 0 1 0 0,1 0 0 0 0,-1 1-1 0 0,1-1 1 0 0,0 0 0 0 0,-1 1-1 0 0,1-1 1 0 0,0 1 0 0 0,0-1-1 0 0,0 1 1 0 0,0 0 0 0 0,0 2-1 0 0,-6 12-50 0 0,0 1 0 0 0,2-1-1 0 0,0 1 1 0 0,1 1 0 0 0,0-1-1 0 0,2 0 1 0 0,-2 30 0 0 0,5-39-25 0 0,-1-1 0 0 0,1 0 1 0 0,1 1-1 0 0,-1-1 1 0 0,1 0-1 0 0,0 0 1 0 0,1 0-1 0 0,0 0 0 0 0,0 0 1 0 0,0-1-1 0 0,7 9 1 0 0,-8-11-5 0 0,1 0 1 0 0,1 0-1 0 0,-1 0 0 0 0,0 0 1 0 0,1-1-1 0 0,0 1 0 0 0,0-1 1 0 0,0 0-1 0 0,0 0 1 0 0,0 0-1 0 0,1-1 0 0 0,-1 0 1 0 0,1 0-1 0 0,-1 0 0 0 0,1 0 1 0 0,0-1-1 0 0,6 2 1 0 0,21 8-9 0 0,-28-10 12 0 0,1-1 0 0 0,-1 1 0 0 0,0 1 0 0 0,1-1 0 0 0,-1 1 0 0 0,0 0 0 0 0,0 0 0 0 0,0 0 0 0 0,0 0 0 0 0,0 1 0 0 0,6 5 0 0 0,-8-6 0 0 0,0 0 0 0 0,0 0 0 0 0,0 1 0 0 0,0 0 0 0 0,0-1 0 0 0,0 1 0 0 0,-1 0 0 0 0,1 0 0 0 0,-1 0 0 0 0,0 0 0 0 0,1 0 0 0 0,-2 0 0 0 0,1 0 0 0 0,0 0 0 0 0,-1 0 0 0 0,1 0 0 0 0,-1 5 0 0 0,0 4 22 0 0,-1 1 0 0 0,0-1 0 0 0,-1 1 1 0 0,-5 18-1 0 0,5-23 46 0 0,-1-1 0 0 0,0-1 0 0 0,0 1 0 0 0,0 0 0 0 0,-1-1 0 0 0,1 0 0 0 0,-2 1 0 0 0,1-2 0 0 0,-7 8 1 0 0,2-4 304 0 0,-1 1 0 0 0,-17 11 0 0 0,22-18-272 0 0,1 0 0 0 0,-1-1-1 0 0,0 1 1 0 0,0-1 0 0 0,0 0 0 0 0,0-1 0 0 0,0 1 0 0 0,0-1 0 0 0,-7 1-1 0 0,-6 0 195 0 0,0-1-1 0 0,1-1 1 0 0,-27-3-1 0 0,38 3-293 0 0,1-1 1 0 0,-1 0-1 0 0,1 0 1 0 0,-1-1-1 0 0,1 1 0 0 0,0-1 1 0 0,0-1-1 0 0,0 1 1 0 0,0-1-1 0 0,0 1 0 0 0,0-1 1 0 0,1-1-1 0 0,0 1 1 0 0,-1-1-1 0 0,-4-5 0 0 0,8 7-178 0 0,-1 0-1 0 0,1 0 0 0 0,0 0 0 0 0,0 0 1 0 0,0-1-1 0 0,0 1 0 0 0,0 0 0 0 0,1 0 1 0 0,-1-1-1 0 0,1 1 0 0 0,-1-1 1 0 0,1-4-1 0 0,-3-9-1063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07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29 5064 0 0,'0'0'389'0'0,"-1"0"-250"0"0,-1-1-101 0 0,0 0 58 0 0,0 1 1 0 0,0-1-1 0 0,0 1 0 0 0,1-1 0 0 0,-1 0 0 0 0,0 0 1 0 0,1 0-1 0 0,-1 0 0 0 0,0 0 0 0 0,1 0 0 0 0,0 0 1 0 0,-1 0-1 0 0,-1-3 0 0 0,2 4 47 0 0,1-1-1 0 0,0 1 1 0 0,-1 0-1 0 0,0-1 1 0 0,1 1-1 0 0,-1-1 1 0 0,1 1 0 0 0,-1 0-1 0 0,0 0 1 0 0,1-1-1 0 0,-1 1 1 0 0,1 0-1 0 0,-1 0 1 0 0,0 0-1 0 0,1 0 1 0 0,-1 0 0 0 0,0 0-1 0 0,0 0 1 0 0,-1-1 315 0 0,-5-2 1071 0 0,7 3-1409 0 0,-1-1 1 0 0,0 1 0 0 0,1-1-1 0 0,-1 1 1 0 0,0-1-1 0 0,0 1 1 0 0,0 0 0 0 0,0-1-1 0 0,1 1 1 0 0,-1 0-1 0 0,0 0 1 0 0,0 0-1 0 0,0 0 1 0 0,0 0 0 0 0,-1 0-1 0 0,-1 1-86 0 0,2-1-24 0 0,-1 1-1 0 0,1-1 1 0 0,-1 1-1 0 0,1-1 1 0 0,-1 1-1 0 0,1 0 1 0 0,-1 0-1 0 0,1 0 1 0 0,0 0-1 0 0,0 0 1 0 0,-1 0-1 0 0,1 0 0 0 0,0 0 1 0 0,0 1-1 0 0,0-1 1 0 0,0 0-1 0 0,0 1 1 0 0,1-1-1 0 0,-1 1 1 0 0,0-1-1 0 0,1 0 1 0 0,-1 1-1 0 0,0 2 1 0 0,-1 2-10 0 0,1 0 0 0 0,-1 0 0 0 0,1 0 0 0 0,0 9 0 0 0,-1 4 0 0 0,1-15 22 0 0,1 1 0 0 0,0-1 0 0 0,1 1 0 0 0,-1-1 0 0 0,1 1 0 0 0,0-1 0 0 0,2 7 0 0 0,2 12 90 0 0,-4-19-97 0 0,0 1 0 0 0,1 0 1 0 0,0-1-1 0 0,-1 1 0 0 0,2-1 1 0 0,-1 0-1 0 0,0 0 0 0 0,1 0 1 0 0,0 0-1 0 0,0 0 0 0 0,6 6 1 0 0,3 2 52 0 0,26 19 0 0 0,14 1-68 0 0,-34-23 0 0 0,-15-8 0 0 0,0 1 0 0 0,0-1 0 0 0,0 0 0 0 0,-1 1 0 0 0,1 0 0 0 0,-1-1 0 0 0,1 1 0 0 0,-1 0 0 0 0,3 3 0 0 0,1 2 5 0 0,0 0 0 0 0,-1 0 0 0 0,0 0 1 0 0,8 15-1 0 0,-11-18 0 0 0,-1 0 0 0 0,1 0 0 0 0,-1 0 0 0 0,1 1 0 0 0,-1-1 0 0 0,0 0 0 0 0,-1 1 0 0 0,1-1 0 0 0,-1 0 0 0 0,0 1 0 0 0,-1 8 0 0 0,0-9 24 0 0,1 2 25 0 0,-1 0 1 0 0,0-1 0 0 0,0 1-1 0 0,-1-1 1 0 0,0 1-1 0 0,0-1 1 0 0,0 0 0 0 0,-4 6-1 0 0,3-5 89 0 0,0-1-1 0 0,0 1 1 0 0,-1-1-1 0 0,0 0 1 0 0,0 0-1 0 0,-1-1 1 0 0,1 1-1 0 0,-1-1 0 0 0,0 0 1 0 0,0 0-1 0 0,0-1 1 0 0,-1 1-1 0 0,-6 2 1 0 0,8-4-40 0 0,1-1 1 0 0,0 1-1 0 0,-1 0 1 0 0,1 0-1 0 0,-5 5 1 0 0,6-5-34 0 0,0 0 0 0 0,0-1 0 0 0,0 1 0 0 0,-1-1 0 0 0,1 1 0 0 0,-1-1 0 0 0,1 0 0 0 0,-1 0 0 0 0,-5 2 0 0 0,-38 6 871 0 0,41-8-891 0 0,1-1-1 0 0,-1 0 0 0 0,1 0 1 0 0,-1 0-1 0 0,1-1 0 0 0,-1 1 0 0 0,1-1 1 0 0,-1 0-1 0 0,1-1 0 0 0,-1 1 1 0 0,1-1-1 0 0,0 0 0 0 0,0 0 0 0 0,-5-3 1 0 0,5 3-116 0 0,0-1 1 0 0,0 1-1 0 0,0-1 1 0 0,1 0-1 0 0,-1 0 1 0 0,1 0-1 0 0,0 0 1 0 0,0-1 0 0 0,0 1-1 0 0,0-1 1 0 0,1 0-1 0 0,-1 0 1 0 0,1 0-1 0 0,-2-6 1 0 0,0-6-1594 0 0,3 0-4663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08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0 15176 0 0,'-18'55'1613'0'0,"16"-42"-1575"0"0,0-1 0 0 0,0 1-1 0 0,2 0 1 0 0,-1 0 0 0 0,2 14 0 0 0,0 1 201 0 0,0 4-7 0 0,1 1 0 0 0,1 0 0 0 0,2-1 0 0 0,1 0 0 0 0,14 42 0 0 0,-15-64-2857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08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18 13760 0 0,'0'0'1056'0'0,"-4"3"-672"0"0,-6-3-312 0 0,15-9-144 0 0,4 1 72 0 0,4 4-104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08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284 8 10368 0 0,'0'0'472'0'0,"-2"-1"-10"0"0,-3 0-320 0 0,1-1 0 0 0,-1 1 0 0 0,0 0 1 0 0,0 0-1 0 0,0 1 0 0 0,-1 0 0 0 0,1 0 0 0 0,0 0 0 0 0,0 0 0 0 0,0 1 0 0 0,0 0 0 0 0,0 0 0 0 0,0 0 0 0 0,0 1 0 0 0,1-1 0 0 0,-1 1 0 0 0,0 0 0 0 0,1 1 0 0 0,-1-1 0 0 0,1 1 0 0 0,0 0 0 0 0,0 0 1 0 0,-5 4-1 0 0,7-4-79 0 0,0-1 1 0 0,0 1 0 0 0,0 0-1 0 0,0 0 1 0 0,0 0 0 0 0,1 0-1 0 0,-1 0 1 0 0,-1 6 0 0 0,-2 4 1 0 0,2-7-58 0 0,1 0-1 0 0,0 1 0 0 0,0-1 1 0 0,1 1-1 0 0,0-1 1 0 0,0 1-1 0 0,1 0 1 0 0,0-1-1 0 0,1 12 0 0 0,-2 19-4 0 0,0-31-2 0 0,1 1 0 0 0,0 0 0 0 0,0 0 0 0 0,1-1 0 0 0,0 1 0 0 0,0 0 0 0 0,0-1 0 0 0,1 1 0 0 0,0-1 0 0 0,0 1 0 0 0,1-1 0 0 0,-1 0 0 0 0,1 0 0 0 0,1 0 0 0 0,-1 0 0 0 0,1 0 0 0 0,0-1 0 0 0,1 0 0 0 0,-1 0 0 0 0,1 0 0 0 0,0 0 0 0 0,0-1 0 0 0,10 7 0 0 0,-11-9 0 0 0,11 7 0 0 0,26 10 0 0 0,2 1 0 0 0,-39-18-1 0 0,1-1 1 0 0,0 1 0 0 0,0 0 0 0 0,-1 0 0 0 0,1 1 0 0 0,-1-1 0 0 0,0 1 0 0 0,0 0 0 0 0,0 0 0 0 0,0 0 0 0 0,0 1 0 0 0,-1-1 0 0 0,1 1 0 0 0,-1 0 0 0 0,3 4-1 0 0,-4-3 21 0 0,1 0-1 0 0,-1 0 0 0 0,0 0 1 0 0,0 0-1 0 0,-1 0 0 0 0,1 1 1 0 0,-1-1-1 0 0,0 1 0 0 0,-1-1 1 0 0,1 0-1 0 0,-1 1 0 0 0,0-1 1 0 0,-2 10-1 0 0,2-11 91 0 0,0 1 0 0 0,-1 0-1 0 0,0 0 1 0 0,0 0 0 0 0,0-1 0 0 0,-1 1 0 0 0,1-1 0 0 0,-1 1 0 0 0,0-1-1 0 0,0 1 1 0 0,-1-1 0 0 0,1 0 0 0 0,-1 0 0 0 0,0 0 0 0 0,0-1 0 0 0,0 1 0 0 0,-1-1-1 0 0,1 1 1 0 0,-6 2 0 0 0,1 0 121 0 0,0-1-1 0 0,-1 0 1 0 0,0 0 0 0 0,0-1-1 0 0,0-1 1 0 0,-1 1-1 0 0,1-1 1 0 0,-14 2 0 0 0,6-2-38 0 0,-1-1 0 0 0,1-1 0 0 0,-32-2 0 0 0,40 0-146 0 0,1-1 1 0 0,0 0-1 0 0,0 0 0 0 0,0-1 0 0 0,-14-7 1 0 0,6 3-39 0 0,12 5-43 0 0,0 0-1 0 0,-1 0 0 0 0,1 0 1 0 0,1 0-1 0 0,-1 0 0 0 0,0-1 1 0 0,1 0-1 0 0,-1 0 0 0 0,1 0 1 0 0,0 0-1 0 0,0-1 0 0 0,0 1 0 0 0,0-1 1 0 0,1 1-1 0 0,-4-7 0 0 0,5 7-731 0 0,0 0 0 0 0,0 0 0 0 0,0-1-1 0 0,0 1 1 0 0,0-1 0 0 0,1 1-1 0 0,-1-7 1 0 0,4-11-5404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09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 12176 0 0,'-3'4'122'0'0,"0"1"0"0"0,0 0 0 0 0,1 1 0 0 0,-1-1 0 0 0,1 0 0 0 0,0 1 0 0 0,1-1 0 0 0,-1 1 0 0 0,0 8 0 0 0,0 7-58 0 0,1 27 0 0 0,0-14-11 0 0,1 54 1510 0 0,13 109-1 0 0,-9-152-1154 0 0,15 95 601 0 0,2 16-375 0 0,-14-114-524 0 0,-5-29-42 0 0,2 0 1 0 0,4 13-1 0 0,1 5-5627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09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10136 0 0,'0'0'1544'0'0,"5"9"-1024"0"0,9-1 16 0 0,-3-4 0 0 0,-8-4-536 0 0,11 0-72 0 0,-4 0-32 0 0,9 0-5144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08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1 267 4144 0 0,'0'0'191'0'0,"1"1"199"0"0,0-1-405 0 0,0 2 264 0 0,0-1 0 0 0,0 0-1 0 0,0 0 1 0 0,0 0 0 0 0,0 0-1 0 0,0 0 1 0 0,0 0 0 0 0,1 0 0 0 0,-1 0-1 0 0,0-1 1 0 0,1 1 0 0 0,-1 0 0 0 0,1-1-1 0 0,-1 1 1 0 0,1-1 0 0 0,-1 0 0 0 0,1 1-1 0 0,-1-1 1 0 0,1 0 0 0 0,-1 0 0 0 0,3 0-1 0 0,65-15 2088 0 0,-50 13-1947 0 0,6-1 302 0 0,-13-1-511 0 0,-1 0 0 0 0,0-1-1 0 0,0-1 1 0 0,-1 1 0 0 0,1-2 0 0 0,-1 1-1 0 0,-1-1 1 0 0,1-1 0 0 0,14-14 0 0 0,-15 12-141 0 0,1-1 0 0 0,-1 0 0 0 0,-1 0 0 0 0,0 0 0 0 0,-1-1 1 0 0,0 0-1 0 0,5-14 0 0 0,5-5 19 0 0,-14 26-46 0 0,0-1 0 0 0,0 1-1 0 0,0-1 1 0 0,-1 0-1 0 0,4-11 1 0 0,-6 9 726 0 0,2 9-730 0 0,-1 1-1 0 0,0 0 1 0 0,0-1-1 0 0,0 1 0 0 0,-1 0 1 0 0,1 0-1 0 0,0 0 0 0 0,-1 0 1 0 0,1 0-1 0 0,-1-1 0 0 0,1 1 1 0 0,-1 4-1 0 0,5 14 34 0 0,15 37 7 0 0,-12-33-40 0 0,14 30-1 0 0,-2-14-5 0 0,-3-4 101 0 0,39 60 0 0 0,-12-34 73 0 0,-7-4 6 0 0,-31-51-137 0 0,0 1 0 0 0,-1 1 0 0 0,0-1 0 0 0,0 1 0 0 0,-1 0 1 0 0,0 0-1 0 0,0 0 0 0 0,-1 0 0 0 0,-1 1 0 0 0,1-1 0 0 0,-1 1 0 0 0,0 14 0 0 0,1 6 257 0 0,-1-22-176 0 0,-1 1 0 0 0,-1 16 0 0 0,-1-16-66 0 0,0 0-1 0 0,-1 0 0 0 0,0 0 0 0 0,0 0 0 0 0,-1 0 0 0 0,-1 0 0 0 0,1-1 1 0 0,-1 0-1 0 0,-1 1 0 0 0,1-1 0 0 0,-8 8 0 0 0,4-6 25 0 0,-1 0-1 0 0,0-1 0 0 0,0-1 1 0 0,-1 0-1 0 0,0 0 1 0 0,0-1-1 0 0,-19 10 1 0 0,14-9 167 0 0,-5 4 118 0 0,-22 7 0 0 0,35-16-345 0 0,-1 0 0 0 0,0-1 0 0 0,1 0 1 0 0,-1-1-1 0 0,0 0 0 0 0,-13 1 0 0 0,17-2-21 0 0,0 0 0 0 0,0 0 0 0 0,1 0-1 0 0,-1-1 1 0 0,0 1 0 0 0,1-1 0 0 0,-1 0 0 0 0,1 0-1 0 0,-1 0 1 0 0,1 0 0 0 0,-1-1 0 0 0,1 0 0 0 0,0 1-1 0 0,0-1 1 0 0,0 0 0 0 0,0-1 0 0 0,0 1-1 0 0,0 0 1 0 0,0-1 0 0 0,1 0 0 0 0,-1 1 0 0 0,-3-7-1 0 0,1-2-259 0 0,0 0 0 0 0,0 0 0 0 0,1 0 0 0 0,1 0 0 0 0,0-1 0 0 0,-2-20-1 0 0,2 8-1540 0 0,2 1 0 0 0,2-32 0 0 0,3 17-175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10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30 229 4144 0 0,'0'8'330'0'0,"1"-1"0"0"0,-1 1 0 0 0,1-1 0 0 0,1 0 0 0 0,0 0 0 0 0,0 0 1 0 0,0 0-1 0 0,1 0 0 0 0,0 0 0 0 0,0 0 0 0 0,7 10 0 0 0,1 2 1154 0 0,-9-15-1224 0 0,0 0-1 0 0,0 0 1 0 0,0 0-1 0 0,1 0 1 0 0,0-1 0 0 0,6 7-1 0 0,35 36 3229 0 0,-42-45-2918 0 0,13-1 46 0 0,-13-2-586 0 0,1 0 0 0 0,-1 0 1 0 0,1 0-1 0 0,-1-1 1 0 0,0 1-1 0 0,0-1 1 0 0,0 1-1 0 0,0-1 0 0 0,-1 1 1 0 0,1-1-1 0 0,-1 0 1 0 0,1 0-1 0 0,-1 0 1 0 0,1-4-1 0 0,2-7 31 0 0,4-29 0 0 0,-4 16 56 0 0,0 4-76 0 0,-1 0 0 0 0,-1 0-1 0 0,-1-1 1 0 0,-3-43-1 0 0,1 60-25 0 0,-1 1-1 0 0,0-1 1 0 0,-3-7-1 0 0,-3-10 45 0 0,7 19-37 0 0,0 1 0 0 0,0-1-1 0 0,-1 1 1 0 0,0 0-1 0 0,1-1 1 0 0,-2 1-1 0 0,1 0 1 0 0,0 0-1 0 0,-1 0 1 0 0,0 1 0 0 0,-4-5-1 0 0,-2 0 62 0 0,7 5-52 0 0,0 1 1 0 0,0 0-1 0 0,-1 0 1 0 0,1 0-1 0 0,-1 1 0 0 0,-4-3 1 0 0,6 4-22 0 0,0-1 0 0 0,0 1 1 0 0,0 0-1 0 0,0 0 1 0 0,0 0-1 0 0,0 0 1 0 0,0 0-1 0 0,0 0 1 0 0,0 0-1 0 0,0 0 1 0 0,0 0-1 0 0,0 0 1 0 0,0 0-1 0 0,0 1 1 0 0,0-1-1 0 0,0 1 1 0 0,0-1-1 0 0,0 0 0 0 0,0 1 1 0 0,0-1-1 0 0,0 1 1 0 0,1 0-1 0 0,-1-1 1 0 0,0 1-1 0 0,0 1 1 0 0,-6 3 33 0 0,1 1 0 0 0,-1 0 0 0 0,2 1 0 0 0,-1 0 0 0 0,1 0 0 0 0,0 0 0 0 0,0 0 0 0 0,1 1 0 0 0,0 0 0 0 0,0 0 0 0 0,1 0 0 0 0,0 0 0 0 0,1 0 0 0 0,-3 12 0 0 0,-6 25 13 0 0,7-30-5 0 0,-4 25-1 0 0,-2 80-41 0 0,9-95 9 0 0,1 0-1 0 0,1 0 1 0 0,1 0-1 0 0,7 36 1 0 0,-5-36 0 0 0,-1-10-7 0 0,1 0 0 0 0,0 0 0 0 0,0-1 0 0 0,2 1 0 0 0,0-1 0 0 0,0 0 0 0 0,1-1 0 0 0,1 1 0 0 0,1-1 0 0 0,0-1 0 0 0,14 16 0 0 0,-19-23-28 0 0,1-1 0 0 0,0 0 0 0 0,0-1 0 0 0,0 1 0 0 0,1-1-1 0 0,-1 0 1 0 0,1 0 0 0 0,0 0 0 0 0,-1-1 0 0 0,1 0 0 0 0,0 0-1 0 0,1-1 1 0 0,-1 0 0 0 0,0 0 0 0 0,0 0 0 0 0,1-1-1 0 0,-1 1 1 0 0,0-2 0 0 0,0 1 0 0 0,1-1 0 0 0,-1 0 0 0 0,7-2-1 0 0,-8 2-19 0 0,-1-1 1 0 0,1 0-1 0 0,-1 0 0 0 0,0 0 0 0 0,0 0 0 0 0,0-1 0 0 0,0 1 0 0 0,0-1 0 0 0,-1 0 0 0 0,1-1 0 0 0,-1 1 0 0 0,6-7 0 0 0,-3 3-135 0 0,-1-1 1 0 0,0 1-1 0 0,0-1 0 0 0,-1 0 0 0 0,7-17 0 0 0,11-63-1158 0 0,-8 25 883 0 0,-9 35 414 0 0,-5 28 32 0 0,0 0 0 0 0,0-1 0 0 0,0 1 0 0 0,0 0 0 0 0,0 0 0 0 0,0-1 0 0 0,0 1 0 0 0,0 0 0 0 0,0 0 0 0 0,0-1 0 0 0,0 1 0 0 0,0 0 0 0 0,0 0 0 0 0,0 0 0 0 0,0-1 0 0 0,0 1 0 0 0,0 0 0 0 0,1 0 0 0 0,-1 0 0 0 0,0-1 0 0 0,0 1 0 0 0,0 0 0 0 0,0 0 0 0 0,0 0 0 0 0,1 0 0 0 0,-1-1 0 0 0,0 1 0 0 0,0 0 0 0 0,1 0 0 0 0,3 5 11 0 0,3 10 48 0 0,-6-5-24 0 0,17 225 2531 0 0,-21-239-2550 0 0,0 0 0 0 0,0 1-1 0 0,0-1 1 0 0,0 0 0 0 0,1 0-1 0 0,0-1 1 0 0,0 1 0 0 0,0 0-1 0 0,0-1 1 0 0,1 0 0 0 0,-1 1-1 0 0,0-7 1 0 0,0-4-64 0 0,1-1 0 0 0,1-21-1 0 0,0 17 9 0 0,1 12-27 0 0,0 0 0 0 0,0 0 1 0 0,1 0-1 0 0,0 0 0 0 0,0 0 0 0 0,1 0 0 0 0,4-8 0 0 0,-3 9 28 0 0,-1 1-1 0 0,1-1 1 0 0,1 1-1 0 0,-1 0 1 0 0,1 0-1 0 0,0 1 1 0 0,0 0-1 0 0,0-1 1 0 0,9-4-1 0 0,-2 1 19 0 0,0 1-1 0 0,1 0 1 0 0,22-10-1 0 0,-30 16 3 0 0,0 0 0 0 0,0 0 0 0 0,1 0 0 0 0,-1 1 0 0 0,0 0 0 0 0,1 0 0 0 0,-1 0 0 0 0,1 1 0 0 0,5 0 0 0 0,-9 0 16 0 0,0 0 1 0 0,1 1-1 0 0,-1-1 0 0 0,0 1 1 0 0,0-1-1 0 0,0 1 0 0 0,0 0 0 0 0,0 0 1 0 0,-1 0-1 0 0,1 0 0 0 0,0 0 0 0 0,0 0 1 0 0,-1 0-1 0 0,1 1 0 0 0,0-1 0 0 0,-1 1 1 0 0,1-1-1 0 0,-1 1 0 0 0,0 0 0 0 0,0-1 1 0 0,1 1-1 0 0,-1 0 0 0 0,0 0 0 0 0,-1 0 1 0 0,1 0-1 0 0,0 0 0 0 0,0 3 0 0 0,1 0 11 0 0,-1 0 0 0 0,0 0-1 0 0,0 0 1 0 0,0 0-1 0 0,-1 0 1 0 0,0 0-1 0 0,0 0 1 0 0,-1 7-1 0 0,1-8 17 0 0,0-1 0 0 0,0 1 0 0 0,0 0 0 0 0,0 0 0 0 0,2 6 0 0 0,-2-5 1 0 0,1-1 1 0 0,0 0-1 0 0,-1 1 1 0 0,0 7-1 0 0,-2 4 7 0 0,0 1 0 0 0,2 0 0 0 0,0 0 0 0 0,4 22 0 0 0,-4-35-94 0 0,0-1 1 0 0,0 0-1 0 0,0 1 1 0 0,-1-1-1 0 0,1 0 0 0 0,-2 4 1 0 0,1 0-825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10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67 2304 0 0,'2'-1'2641'0'0,"15"-10"2967"0"0,7-3-2151 0 0,17-8-3145 0 0,-31 17-278 0 0,-8 4-25 0 0,0 0-1 0 0,0-1 0 0 0,1 1 1 0 0,-1 0-1 0 0,0 1 0 0 0,1-1 1 0 0,-1 0-1 0 0,1 1 0 0 0,4-1 1 0 0,-5 1-8 0 0,-1 0 0 0 0,0 0-1 0 0,1-1 1 0 0,-1 1 0 0 0,0 0 0 0 0,1 0 0 0 0,-1-1 0 0 0,0 1 0 0 0,0-1 0 0 0,2 0 0 0 0,-2 0 6 0 0,0 1 0 0 0,0 0 0 0 0,0 0 0 0 0,-1 0 0 0 0,1 0 0 0 0,0 1 0 0 0,0-1 0 0 0,0 0 1 0 0,-1 0-1 0 0,1 0 0 0 0,0 1 0 0 0,0-1 0 0 0,-1 0 0 0 0,1 1 0 0 0,0-1 0 0 0,0 1 0 0 0,-1-1 0 0 0,1 1 0 0 0,0-1 0 0 0,-1 1 0 0 0,2 0 0 0 0,10 12 133 0 0,-11-11-102 0 0,0 1 0 0 0,0 0 1 0 0,0 0-1 0 0,0-1 0 0 0,0 1 1 0 0,-1 0-1 0 0,1 0 0 0 0,-1 0 0 0 0,0 0 1 0 0,0-1-1 0 0,0 5 0 0 0,-6 31 614 0 0,-1-9-260 0 0,1 0-1 0 0,1 1 1 0 0,-1 49 0 0 0,4-43-114 0 0,1-27-170 0 0,0-1 0 0 0,1 1-1 0 0,0-1 1 0 0,0 1-1 0 0,1-1 1 0 0,2 11-1 0 0,1-1 6 0 0,-1-8-48 0 0,-1 0 0 0 0,2-1 0 0 0,-1 1 0 0 0,8 13-1 0 0,-6-14-32 0 0,-4-7-22 0 0,0 1 0 0 0,0-1 1 0 0,0 0-1 0 0,1 0 0 0 0,0 0 0 0 0,2 3 0 0 0,-1-2-6 0 0,1 0-1 0 0,0-1 1 0 0,0 1-1 0 0,0-1 1 0 0,7 4-1 0 0,30 7-64 0 0,-21-7-326 0 0,-9-5-3353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10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5984 0 0,'0'0'640'0'0,"14"3"488"0"0,0 1 208 0 0,0 1 40 0 0,-1-1 0 0 0,3-4-1056 0 0,-2 0-208 0 0,0 0-48 0 0,-6 0 0 0 0,6-4-64 0 0,-4-1-128 0 0,4 5 32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12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0 117 12320 0 0,'0'0'281'0'0,"5"-5"382"0"0,0 0-621 0 0,0 0 0 0 0,1 1 1 0 0,-1-1-1 0 0,1 2 1 0 0,-1-1-1 0 0,1 0 0 0 0,1 1 1 0 0,-1 0-1 0 0,9-2 1 0 0,31-11 109 0 0,2 1 1 0 0,0 3 0 0 0,0 3-1 0 0,1 1 1 0 0,72-2 0 0 0,531 29 459 0 0,-119-9-606 0 0,-360-11-900 0 0,-117 1-234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12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0 170 11056 0 0,'0'0'1001'0'0,"1"-2"-822"0"0,1 0-80 0 0,1 0 1 0 0,-1-1-1 0 0,0 1 1 0 0,1 1 0 0 0,-1-1-1 0 0,1 0 1 0 0,0 1-1 0 0,0-1 1 0 0,-1 1 0 0 0,1 0-1 0 0,0 0 1 0 0,0 0-1 0 0,0 0 1 0 0,1 0 0 0 0,-1 1-1 0 0,5-1 1 0 0,10-1 360 0 0,28 0 1 0 0,229-2 9 0 0,188-42 36 0 0,-309 25-434 0 0,247-40-418 0 0,-321 53 186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13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51 1376 0 0,'1'-1'-6'0'0,"0"0"0"0"0,0 0 0 0 0,0 1 0 0 0,0-1-1 0 0,-1 0 1 0 0,1 0 0 0 0,0 0 0 0 0,-1 0 0 0 0,1 0 0 0 0,-1 0 0 0 0,1 0 0 0 0,-1 0 0 0 0,0 0 0 0 0,1 0 0 0 0,-1 0-1 0 0,0 0 1 0 0,1-1 0 0 0,-1 1 0 0 0,0 0 0 0 0,0 0 0 0 0,0 0 0 0 0,0 0 0 0 0,0 0 0 0 0,-1 0 0 0 0,1-1-1 0 0,0 1 1 0 0,0 0 0 0 0,-1-2 0 0 0,-2-15 6701 0 0,11 27-4631 0 0,-7-6-1855 0 0,1 0 0 0 0,-1 0 0 0 0,1 1-1 0 0,-1-1 1 0 0,0 0 0 0 0,0 1 0 0 0,0 5-1 0 0,4 13 250 0 0,6 2 167 0 0,19 36-1 0 0,-1-4 33 0 0,-16-28-286 0 0,2-1 0 0 0,30 42 0 0 0,-6-8-104 0 0,3 3-35 0 0,-16-29-186 0 0,23 39 0 0 0,-8-10-22 0 0,20 36-164 0 0,-58-93 19 0 0,1 0 0 0 0,1 0 0 0 0,5 7 0 0 0,1-1-135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14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11168 0 0,'0'0'513'0'0,"8"0"170"0"0,10-1-605 0 0,-16 1-23 0 0,1 0 0 0 0,-1 0 0 0 0,0 0 0 0 0,1 0 0 0 0,-1 1 0 0 0,1-1 0 0 0,-1 1 0 0 0,0-1 0 0 0,1 1 1 0 0,3 2-1 0 0,-1-2 54 0 0,1 1 0 0 0,0-1 1 0 0,0-1-1 0 0,0 1 0 0 0,-1-1 0 0 0,8 0 1 0 0,24 3 365 0 0,-16 1-258 0 0,-3 0 60 0 0,0-1 0 0 0,20 1 0 0 0,-18-3-108 0 0,-5-1 7 0 0,0 1 1 0 0,20 3-1 0 0,107 20 789 0 0,-117-22-830 0 0,62 9 269 0 0,87 9 73 0 0,-118-16-665 0 0,96 18 0 0 0,-93-9 70 0 0,-30-8 263 0 0,0 2 0 0 0,31 11-1 0 0,2 7 214 0 0,40 15 124 0 0,19 11-33 0 0,-79-32-488 0 0,53 18-1 0 0,-20-12-182 0 0,-25-8 174 0 0,57 12 0 0 0,-93-26 52 0 0,177 31 46 0 0,-181-33-46 0 0,5 2-3 0 0,-1-1 0 0 0,1 0 0 0 0,0-2 0 0 0,0 1 0 0 0,0-2-1 0 0,17-2 1 0 0,-16 0 21 0 0,0 0-1 0 0,28 0 0 0 0,-42 4-20 0 0,2-1-3 0 0,8-6 17 0 0,-7 3 51 0 0,-5 3 285 0 0,0 2-399 0 0,-4 5 45 0 0,0-1-1 0 0,0 1 1 0 0,-1-1 0 0 0,-5 7-1 0 0,-15 20 17 0 0,16-14 6 0 0,1-1-1 0 0,1 2 1 0 0,0-1-1 0 0,-4 21 0 0 0,2-6 7 0 0,-13 57 69 0 0,-12 115 0 0 0,25-143-62 0 0,-46 422-113 0 0,50-421-11 0 0,-15 191 687 0 0,16-53-455 0 0,4-133-18 0 0,2-39-69 0 0,4 31-1 0 0,1-6-29 0 0,0-2 35 0 0,-4-36-56 0 0,-1-1-1 0 0,0 1 0 0 0,-1-1 0 0 0,-2 23 0 0 0,-4-6 53 0 0,5-32-47 0 0,0-1 1 0 0,-1 0-1 0 0,1 1 0 0 0,0-1 1 0 0,0 1-1 0 0,0-1 1 0 0,-1 0-1 0 0,1 1 1 0 0,0-1-1 0 0,0 0 1 0 0,-1 0-1 0 0,1 1 0 0 0,0-1 1 0 0,-1 0-1 0 0,1 1 1 0 0,0-1-1 0 0,-1 0 1 0 0,1 0-1 0 0,0 0 1 0 0,-1 1-1 0 0,1-1 0 0 0,0 0 1 0 0,-1 0-1 0 0,1 0 1 0 0,-1 0-1 0 0,1 0 1 0 0,0 0-1 0 0,-1 0 1 0 0,1 0-1 0 0,-1 0 0 0 0,1 0 1 0 0,-1 0-1 0 0,1 0 1 0 0,-1 0-1 0 0,-1-1 6 0 0,-1 1 0 0 0,1-1 0 0 0,-1 0 0 0 0,1 0 0 0 0,0 0 1 0 0,-4-2-1 0 0,-1-2 6 0 0,1 1 1 0 0,-1-1 0 0 0,-7-8-1 0 0,-81-108 277 0 0,22 25-100 0 0,-52-58 76 0 0,26 21-45 0 0,34 56-169 0 0,-35-44-108 0 0,74 90 5 0 0,-2 1-1 0 0,-1 1 1 0 0,-1 1 0 0 0,-61-42-1 0 0,64 50-932 0 0,7 4-388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16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425 1 10592 0 0,'0'0'1840'0'0,"1"1"-1586"0"0,27 24 764 0 0,-25-23-824 0 0,1 1 0 0 0,-1 0 0 0 0,0 0 1 0 0,4 5-1 0 0,-4-5-66 0 0,-1-1 1 0 0,1 1 0 0 0,0 0-1 0 0,0-1 1 0 0,0 1-1 0 0,0-1 1 0 0,4 2 0 0 0,22 12 723 0 0,-19-10-486 0 0,0 0-1 0 0,20 8 1 0 0,36 10 594 0 0,2 8-456 0 0,-38-16-363 0 0,48 31 0 0 0,-28-14 150 0 0,-49-32-118 0 0,0 0-104 0 0,0 1-1 0 0,0 0 0 0 0,0 0 1 0 0,0-1-1 0 0,0 1 0 0 0,0 0 0 0 0,-1 0 1 0 0,1 2-1 0 0,0-2-79 0 0,-1 0 51 0 0,-1 0 0 0 0,1-1-1 0 0,-1 1 1 0 0,1 0 0 0 0,-1-1-1 0 0,1 1 1 0 0,-1-1 0 0 0,-2 3-1 0 0,2-2-9 0 0,0 0-1 0 0,1 0 1 0 0,-1-1-1 0 0,0 1 1 0 0,0 0-1 0 0,1 0 1 0 0,-1 0-1 0 0,1 0 1 0 0,-1 2-1 0 0,0 0-6 0 0,1-1 0 0 0,-2 1-1 0 0,1 0 1 0 0,0-1-1 0 0,0 0 1 0 0,-1 1 0 0 0,0-1-1 0 0,0 0 1 0 0,0 0 0 0 0,-3 3-1 0 0,-8 16 97 0 0,-13 30 321 0 0,-37 54 0 0 0,1-1-57 0 0,7-12-76 0 0,-35 60 197 0 0,46-76-354 0 0,-102 201 180 0 0,-1 5-34 0 0,1-3-778 0 0,131-250 350 0 0,10-21 109 0 0,0 1 0 0 0,0-1 0 0 0,1 1-1 0 0,-5 18 1 0 0,3-9 274 0 0,4-15-264 0 0,1 0 1 0 0,0 0-1 0 0,0 0 0 0 0,0-1 1 0 0,-1 9-1 0 0,16-16-2122 0 0,-6 1 1282 0 0,1 0-1 0 0,-1-1 1 0 0,0 0-1 0 0,0 0 1 0 0,10-7-1 0 0,7-10-952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2:54:35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984 146 7688 0 0,'-12'-6'349'0'0,"11"6"-329"0"0,1-1-1 0 0,0 1 1 0 0,-1 0 0 0 0,1-1-1 0 0,0 1 1 0 0,-1-1 0 0 0,1 1-1 0 0,0-1 1 0 0,-1 1-1 0 0,1-1 1 0 0,0 1 0 0 0,0-1-1 0 0,0 1 1 0 0,0-1 0 0 0,-1 1-1 0 0,1-1 1 0 0,0 1 0 0 0,0-2-1 0 0,-2-5 91 0 0,-26-9 1203 0 0,8 4-145 0 0,-16-3 823 0 0,18 3-1485 0 0,-1 2 0 0 0,-1 0 0 0 0,0 1 0 0 0,0 1 0 0 0,-1 1 0 0 0,0 1-1 0 0,-22-4 1 0 0,30 7-390 0 0,1 1-1 0 0,0 1 0 0 0,-1 0 0 0 0,1 0 1 0 0,-1 1-1 0 0,-23 4 0 0 0,7-3 93 0 0,21-1-207 0 0,0 0-1 0 0,-14 3 0 0 0,-8 3-369 0 0,19-4 519 0 0,0 0 1 0 0,0 1-1 0 0,0 0 0 0 0,0 1 1 0 0,0 0-1 0 0,1 0 0 0 0,-13 8 1 0 0,1 0 37 0 0,16-10-162 0 0,1 1 0 0 0,-1 0 0 0 0,1 0 0 0 0,-8 6 0 0 0,-14 17 38 0 0,0 1 0 0 0,2 1 0 0 0,-37 56 0 0 0,-5 30-64 0 0,57-94 0 0 0,-52 111 60 0 0,49-98 16 0 0,2 0 0 0 0,1 1-1 0 0,-9 60 1 0 0,17-70-36 0 0,2 29-1 0 0,1-16-1 0 0,0-23-20 0 0,0 0 0 0 0,0 1-1 0 0,2-1 1 0 0,0 0 0 0 0,0 0-1 0 0,2 0 1 0 0,7 17 0 0 0,-2-10 45 0 0,1 1 0 0 0,1-2 1 0 0,24 32-1 0 0,-16-24 126 0 0,2-2 1 0 0,2 0-1 0 0,35 31 0 0 0,-36-35-61 0 0,3 3-48 0 0,-1-6 33 0 0,-19-13-88 0 0,1-1-1 0 0,1 1 1 0 0,-1-2 0 0 0,16 9-1 0 0,1-4 2 0 0,0-2-1 0 0,33 7 0 0 0,37-2-121 0 0,-23 0 248 0 0,-54-9-112 0 0,29 1 0 0 0,-2 1 8 0 0,-39-5-47 0 0,1 0 0 0 0,-1 1 0 0 0,0-2 0 0 0,1 1-1 0 0,7-2 1 0 0,13-1-102 0 0,-22 3 78 0 0,0 0 1 0 0,0-1-1 0 0,0 0 0 0 0,0 0 0 0 0,0-1 0 0 0,0 1 0 0 0,5-3 0 0 0,-5 2 23 0 0,0 0 0 0 0,1 1 0 0 0,-1-1 0 0 0,9-1-1 0 0,-8 2 3 0 0,1 0 1 0 0,0-1-1 0 0,-1 0 0 0 0,1 0 0 0 0,-1 0 0 0 0,1-1 0 0 0,-1 0 0 0 0,0 0 0 0 0,5-4 0 0 0,11-6 268 0 0,84-42-345 0 0,-79 36-121 0 0,-11 7 200 0 0,17-17-4 0 0,-27 25-25 0 0,3-1 287 0 0,-2 0 0 0 0,1 0 1 0 0,-1-1-1 0 0,1 0 0 0 0,-2 0 1 0 0,8-9-1 0 0,-8 4-87 0 0,11-12-185 0 0,-14 19 10 0 0,-2 3 0 0 0,1 0 0 0 0,-1 0 0 0 0,1 0 0 0 0,-1 0 0 0 0,1 0 0 0 0,-1 0 0 0 0,1 0 0 0 0,0 1 0 0 0,0-1 0 0 0,-1 0 0 0 0,1 0 0 0 0,0 1 0 0 0,0-1 0 0 0,0 0 0 0 0,1 0 0 0 0,2-4-26 0 0,-1 0-2 0 0,-1-1 0 0 0,1 0 1 0 0,-1 0-1 0 0,-1 0 0 0 0,1 0 1 0 0,-1 0-1 0 0,0 0 0 0 0,0 0 1 0 0,-1 0-1 0 0,0-1 0 0 0,-1-7 1 0 0,1 2-14 0 0,1 1 1 0 0,1-13-1 0 0,1 9 41 0 0,-1 8 0 0 0,-1-1 0 0 0,1 0 0 0 0,-1-10 0 0 0,4-3 0 0 0,-4 18 0 0 0,0 0 0 0 0,0 0 0 0 0,-1-1 0 0 0,1 1 0 0 0,0-7 0 0 0,-1-92 352 0 0,5 62-478 0 0,-3 23 56 0 0,-1 16 66 0 0,0-1 1 0 0,-1 0 0 0 0,0 0 0 0 0,0 1 0 0 0,1-1-1 0 0,-1 0 1 0 0,0 0 0 0 0,0 0 0 0 0,0 0 0 0 0,-1-2-1 0 0,1 4 5 0 0,0 0 0 0 0,0-1-1 0 0,-1 1 1 0 0,1-1 0 0 0,0 1 0 0 0,0-1-1 0 0,0 1 1 0 0,0-1 0 0 0,0 1-1 0 0,0 0 1 0 0,0-1 0 0 0,0 1-1 0 0,1-1 1 0 0,-1 1 0 0 0,0-1 0 0 0,0 1-1 0 0,0 0 1 0 0,0-1 0 0 0,1 1-1 0 0,-1-1 1 0 0,0 1 0 0 0,0 0 0 0 0,1-1-1 0 0,-1 1 1 0 0,0 0 0 0 0,0-1-1 0 0,1 1 1 0 0,0-1 1 0 0,-1 1 0 0 0,1-1-1 0 0,-1 1 1 0 0,1-1 0 0 0,-1 1 0 0 0,1-1-1 0 0,-1 0 1 0 0,0 1 0 0 0,1-1 0 0 0,-1 0 0 0 0,0 1-1 0 0,0-1 1 0 0,0 0 0 0 0,1 1 0 0 0,-1-1-1 0 0,0 0 1 0 0,0 1 0 0 0,0-2 0 0 0,0-3 8 0 0,0 0 12 0 0,0 0 0 0 0,0-1 0 0 0,0 1 0 0 0,-1 0 0 0 0,-2-10 0 0 0,2 14-20 0 0,1 0 0 0 0,0 0-1 0 0,-1 1 1 0 0,1-1 0 0 0,0 0-1 0 0,0 0 1 0 0,-1 0 0 0 0,1 0-1 0 0,0 0 1 0 0,0 0 0 0 0,0 0-1 0 0,0 0 1 0 0,0 0 0 0 0,0 0-1 0 0,1-2 1 0 0,-1-5 37 0 0,-16-58 278 0 0,12 44-251 0 0,-2-3-4 0 0,-7 0-9 0 0,5 17-52 0 0,6 7 0 0 0,0-1 0 0 0,0 0 0 0 0,0 0 0 0 0,1 1 0 0 0,-1-1-1 0 0,1 0 1 0 0,-1-1 0 0 0,1 1 0 0 0,0 0 0 0 0,0 0 0 0 0,-2-5 0 0 0,-4-7 59 0 0,6 14-57 0 0,1-1 0 0 0,-1 0 0 0 0,0 0-1 0 0,1 0 1 0 0,-1 1 0 0 0,1-1 0 0 0,-1 0 0 0 0,1 0 0 0 0,0 0 0 0 0,-1 0 0 0 0,1 0-1 0 0,0 0 1 0 0,0 0 0 0 0,0 0 0 0 0,0 0 0 0 0,0 0 0 0 0,0 0 0 0 0,0 0 0 0 0,0 0-1 0 0,0-1 1 0 0,0 0 3 0 0,0 0-1 0 0,0 0 0 0 0,0 0 0 0 0,0 0 1 0 0,0 0-1 0 0,0 0 0 0 0,-1 0 0 0 0,1 0 1 0 0,-1 0-1 0 0,1 0 0 0 0,-1 0 1 0 0,0 1-1 0 0,0-1 0 0 0,0 0 0 0 0,0 0 1 0 0,0 1-1 0 0,0-1 0 0 0,0 1 1 0 0,-2-2-1 0 0,-4-5 11 0 0,0 1 0 0 0,-14-10 0 0 0,4 3-14 0 0,12 11 8 0 0,1 0-1 0 0,0 0 1 0 0,-1 0 0 0 0,0 1-1 0 0,-9-4 1 0 0,-16-9-912 0 0,22 9-1735 0 0,-1-1 0 0 0,-10-11 0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20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1546 182 9672 0 0,'-5'-6'198'0'0,"-2"0"0"0"0,1 1 1 0 0,0 0-1 0 0,-1 0 0 0 0,-14-7 0 0 0,-40-14 380 0 0,46 20-233 0 0,-105-32 2215 0 0,72 22-1952 0 0,-1 2 0 0 0,0 1 0 0 0,-1 3-1 0 0,-85-6 1 0 0,109 14-472 0 0,1 0 0 0 0,0 2 0 0 0,0 1 0 0 0,0 1 0 0 0,0 1 0 0 0,0 2 0 0 0,-33 9 0 0 0,1 5 152 0 0,14-5 91 0 0,-66 30 0 0 0,105-42-358 0 0,-171 93 452 0 0,142-74-460 0 0,1 1 0 0 0,1 1 0 0 0,-32 31 0 0 0,44-32-13 0 0,0 1 0 0 0,1 1 0 0 0,1 0 0 0 0,1 1 0 0 0,-20 44 0 0 0,26-46-36 0 0,1 1 0 0 0,0-1 0 0 0,2 2 0 0 0,-7 41 0 0 0,8-21-162 0 0,0 77 0 0 0,7-88 214 0 0,2-1-1 0 0,8 40 1 0 0,20 66 352 0 0,-17-83-157 0 0,-2-6-270 0 0,3 0 1 0 0,2-1-1 0 0,24 49 1 0 0,-25-66 222 0 0,2-1 0 0 0,0-1 0 0 0,3 0 0 0 0,0-2 0 0 0,34 36 0 0 0,18 13 37 0 0,88 86-170 0 0,-138-144 29 0 0,0-1 0 0 0,0-1 0 0 0,2-1 0 0 0,0 0 0 0 0,47 19 0 0 0,-63-31-84 0 0,10 4 15 0 0,0-1 0 0 0,0-1 0 0 0,0 0 0 0 0,32 4 0 0 0,-3-5 104 0 0,61-2 0 0 0,-83-4-55 0 0,0-2-1 0 0,0 0 1 0 0,0-2-1 0 0,26-8 1 0 0,38-12 39 0 0,-35 11-173 0 0,84-34 0 0 0,-121 38 273 0 0,34-23 1 0 0,-14 9-1 0 0,-11 6-73 0 0,0-1 0 0 0,-1-2 0 0 0,-1-1 0 0 0,-1 0 0 0 0,-1-2 0 0 0,33-45 0 0 0,98-172-13 0 0,-133 205-332 0 0,23-45 325 0 0,33-92-1 0 0,-68 151-8 0 0,-2 0 0 0 0,0 0 0 0 0,-1-1-1 0 0,-1 0 1 0 0,-2-1 0 0 0,2-37 0 0 0,-5 29-76 0 0,-2-1-1 0 0,-1 1 1 0 0,-1 1 0 0 0,-12-42-1 0 0,5 34 10 0 0,-2 1-1 0 0,-1 0 1 0 0,-32-59 0 0 0,14 42 53 0 0,-61-80 1 0 0,78 115-57 0 0,-1 0 1 0 0,-1 1-1 0 0,0 1 1 0 0,-2 1 0 0 0,0 1-1 0 0,-36-24 1 0 0,-1 5-1320 0 0,32 21-83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08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385 162 3224 0 0,'0'0'143'0'0,"-7"-12"26"0"0,-2-2 2177 0 0,-1 2-1 0 0,-24-24 1 0 0,16 12-918 0 0,16 22-1316 0 0,1-1 0 0 0,-1 1 0 0 0,1-1 0 0 0,-1 1 0 0 0,0 0 0 0 0,0 0 0 0 0,0 0 0 0 0,0 0-1 0 0,0 0 1 0 0,0 0 0 0 0,0 0 0 0 0,-1 1 0 0 0,1-1 0 0 0,-1 1 0 0 0,1 0 0 0 0,-1-1 0 0 0,-4 0 0 0 0,3 1 80 0 0,0 0 0 0 0,0 0 0 0 0,0-1 0 0 0,0 1 0 0 0,-5-3 0 0 0,5 2-21 0 0,0 0 0 0 0,0 0 0 0 0,0 1 0 0 0,-1-1 0 0 0,-4 0 0 0 0,-8-2 191 0 0,16 3-329 0 0,-1 1 0 0 0,0-1 0 0 0,0 1 0 0 0,1-1 0 0 0,-1 1 1 0 0,0 0-1 0 0,0-1 0 0 0,0 1 0 0 0,0 0 0 0 0,1 0 0 0 0,-1 1 0 0 0,0-1 1 0 0,0 0-1 0 0,0 0 0 0 0,0 1 0 0 0,1-1 0 0 0,-1 1 0 0 0,0 0 1 0 0,1-1-1 0 0,-1 1 0 0 0,0 0 0 0 0,-2 2 0 0 0,-6 4 44 0 0,1 0-1 0 0,0 1 1 0 0,0 0-1 0 0,1 1 1 0 0,0 0-1 0 0,1 0 1 0 0,0 1-1 0 0,0 0 0 0 0,1 0 1 0 0,-6 11-1 0 0,0 4-12 0 0,-15 34 199 0 0,24-52-216 0 0,0 0 0 0 0,1 1 0 0 0,1-1 0 0 0,-1 1-1 0 0,1 0 1 0 0,0 9 0 0 0,0 12 82 0 0,1-17-65 0 0,-1 0 0 0 0,2 0 0 0 0,-1 0 0 0 0,2 0 0 0 0,3 14 0 0 0,0-7 8 0 0,-2-6-11 0 0,0 0 0 0 0,1-1-1 0 0,1 0 1 0 0,7 16-1 0 0,3-2 43 0 0,-10-16-74 0 0,0 0 0 0 0,1 0 0 0 0,0-1 0 0 0,1 0 0 0 0,-1 0 0 0 0,2-1 0 0 0,12 13 0 0 0,-7-10 17 0 0,-11-9-44 0 0,0 0 1 0 0,0 0-1 0 0,0 0 0 0 0,1-1 0 0 0,-1 1 1 0 0,1 0-1 0 0,-1-1 0 0 0,5 2 0 0 0,2 0 4 0 0,-5 0-2 0 0,0-2 0 0 0,0 1 0 0 0,1-1 0 0 0,-1 1 1 0 0,1-1-1 0 0,-1 0 0 0 0,1-1 0 0 0,-1 1 0 0 0,1-1 1 0 0,0 0-1 0 0,-1 0 0 0 0,1 0 0 0 0,7-2 0 0 0,-5 0-3 0 0,-1 0 0 0 0,0-1 0 0 0,1 0-1 0 0,-1 0 1 0 0,0 0 0 0 0,0-1-1 0 0,0 0 1 0 0,-1 0 0 0 0,0 0 0 0 0,6-6-1 0 0,-5 3 13 0 0,-1 1 0 0 0,-1-1 0 0 0,1 0 1 0 0,-1 0-1 0 0,0 0 0 0 0,-1-1 0 0 0,0 1 0 0 0,4-13 0 0 0,-2 1 16 0 0,0 0-1 0 0,5-38 1 0 0,-9 42 2 0 0,3-18-16 0 0,-2-38-1 0 0,-5-41-14 0 0,3 99 0 0 0,-2-1 0 0 0,-2-13 0 0 0,-1-2 0 0 0,-8-34-657 0 0,5 36 1270 0 0,17 56-566 0 0,3 12 4 0 0,25 63 236 0 0,-2-2 312 0 0,12 15-1297 0 0,-40-104 559 0 0,1-1 0 0 0,0 1 0 0 0,17 19 0 0 0,-14-19-997 0 0,-5-5-550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21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1653 282 12608 0 0,'-11'-16'233'0'0,"-1"1"1"0"0,-1 1 0 0 0,0 0 0 0 0,-1 1 0 0 0,0 0 0 0 0,-1 1-1 0 0,0 0 1 0 0,-19-9 0 0 0,5 5 346 0 0,-1 1 0 0 0,0 1 0 0 0,-58-17-1 0 0,65 26-194 0 0,0 0-1 0 0,-33-2 1 0 0,7 1 116 0 0,11 2-252 0 0,-1 1-1 0 0,1 2 1 0 0,-1 1 0 0 0,0 3-1 0 0,1 1 1 0 0,-1 1 0 0 0,1 2-1 0 0,1 2 1 0 0,0 2 0 0 0,0 1-1 0 0,-52 25 1 0 0,39-13-95 0 0,1 2 1 0 0,0 3-1 0 0,-54 42 0 0 0,33-18 19 0 0,-37 31 194 0 0,78-55-151 0 0,0 0-1 0 0,-44 62 1 0 0,59-68-290 0 0,0 0-1 0 0,2 1 1 0 0,-17 46 0 0 0,18-36 68 0 0,1 1 0 0 0,-7 51 0 0 0,12-51 6 0 0,2 0 0 0 0,2-1 0 0 0,2 39 0 0 0,19 104 0 0 0,-12-130 0 0 0,20 114 0 0 0,-20-127 0 0 0,1 0 0 0 0,23 53 0 0 0,-1-22 0 0 0,49 79 0 0 0,-57-107 15 0 0,-3-3 39 0 0,2-2 0 0 0,36 43-1 0 0,3-11 69 0 0,2-2-1 0 0,96 72 0 0 0,-135-117-120 0 0,2-1 0 0 0,0-1-1 0 0,0-2 1 0 0,1 0 0 0 0,1-2-1 0 0,0-1 1 0 0,37 8-1 0 0,-21-9 115 0 0,0-2 0 0 0,1-2 0 0 0,-1-1-1 0 0,53-4 1 0 0,132-20 207 0 0,-195 14-145 0 0,-1-2-1 0 0,1-1 0 0 0,-1-1 1 0 0,52-25-1 0 0,-53 20-192 0 0,-3 2-133 0 0,-1-2-1 0 0,38-25 1 0 0,-23 8 181 0 0,-2-3 1 0 0,48-51-1 0 0,-58 54-4 0 0,53-63 130 0 0,-71 78-112 0 0,68-98 182 0 0,-70 97-228 0 0,-1 2 0 0 0,0 1 0 0 0,-2-1 0 0 0,9-21 0 0 0,-2-14 51 0 0,-3 0 1 0 0,-2-1-1 0 0,-2 0 0 0 0,2-82 0 0 0,-10 72 71 0 0,-12-83 0 0 0,7 102-99 0 0,-5-25 34 0 0,-33-114 0 0 0,33 146-123 0 0,-49-134-382 0 0,45 134 544 0 0,-86-185 560 0 0,73 171-633 0 0,-3 2-1 0 0,-2 1 1 0 0,-50-56 0 0 0,63 82-470 0 0,-1 0 0 0 0,-1 2 1 0 0,-45-33-1 0 0,47 41-1004 0 0,0 5-69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37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11 9584 0 0,'-11'9'5376'0'0,"12"-8"-4951"0"0,2 3-224 0 0,1 0 0 0 0,-1 0 1 0 0,1 0-1 0 0,0 0 0 0 0,0-1 1 0 0,0 0-1 0 0,0 0 0 0 0,7 4 1 0 0,1 0-172 0 0,1-1 0 0 0,13 5 0 0 0,26 1 266 0 0,-47-11-270 0 0,-1 0-1 0 0,0 0 1 0 0,1 0-1 0 0,-1-1 0 0 0,1 0 1 0 0,-1 0-1 0 0,1 0 0 0 0,-1-1 1 0 0,5 0-1 0 0,8-1 33 0 0,38-4 79 0 0,-49 5-125 0 0,1 0 0 0 0,-1-1 0 0 0,0 0 0 0 0,1 0 0 0 0,-1-1 0 0 0,9-4-1 0 0,7-6 26 0 0,0 2 0 0 0,1 0 0 0 0,38-12 0 0 0,-24 14 97 0 0,-37 9-128 0 0,1-1-1 0 0,-1 1 1 0 0,0 0 0 0 0,0 0 0 0 0,1 0 0 0 0,-1 0-1 0 0,0 0 1 0 0,1 0 0 0 0,-1 0 0 0 0,0 0 0 0 0,0 0-1 0 0,1 0 1 0 0,-1 0 0 0 0,0 0 0 0 0,1 0 0 0 0,-1 0-1 0 0,0 0 1 0 0,0 0 0 0 0,1 0 0 0 0,-1 0 0 0 0,0 0 0 0 0,1 0-1 0 0,-1 0 1 0 0,0 0 0 0 0,0 1 0 0 0,1-1 0 0 0,-1 0-1 0 0,0 0 1 0 0,0 0 0 0 0,1 0 0 0 0,-1 1 0 0 0,0-1-1 0 0,0 0 1 0 0,0 0 0 0 0,1 1 0 0 0,-2 11 394 0 0,-2 4-401 0 0,3-11 19 0 0,-1 1 0 0 0,0-1 1 0 0,0 1-1 0 0,-1-1 0 0 0,1 1 0 0 0,-6 9 1 0 0,-2 11 95 0 0,2-9-17 0 0,0 0 1 0 0,-15 25-1 0 0,12-22-45 0 0,0-4 19 0 0,-22 30 0 0 0,24-36-50 0 0,0 1-1 0 0,0 0 1 0 0,1 1 0 0 0,-10 23 0 0 0,10-17-24 0 0,-1 0 0 0 0,-1-1 0 0 0,0 0 1 0 0,-1-1-1 0 0,-14 18 0 0 0,3-8-110 0 0,-1-1-1 0 0,-28 24 0 0 0,31-33 160 0 0,-1 0-1 0 0,-1-1 0 0 0,-1-1 1 0 0,-35 18-1 0 0,24-17 240 0 0,24-14-285 0 0,0-2 0 0 0,5-2-21 0 0,4 2-86 0 0,-1 0-255 0 0,-2-1 354 0 0,2 1 138 0 0,31-8-222 0 0,23 3 86 0 0,97 1 0 0 0,-46-4 1429 0 0,-64 8-1098 0 0,-20 0-266 0 0,0 1 0 0 0,0 1 0 0 0,27 4 0 0 0,-31-3-36 0 0,1 0 1 0 0,31-1-1 0 0,-29-1-29 0 0,-16 0 3 0 0,2 1 12 0 0,10-7-96 0 0,4-2-2652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37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1 339 5528 0 0,'1'1'2088'0'0,"26"8"3572"0"0,3-7-3407 0 0,32-5-1491 0 0,-51 2-395 0 0,65-10 584 0 0,-75 11-943 0 0,-1 0 1 0 0,0 0-1 0 0,1 0 1 0 0,-1 0-1 0 0,1-1 1 0 0,-1 1-1 0 0,0 0 1 0 0,1 0-1 0 0,-1 0 1 0 0,1-1-1 0 0,-1 1 1 0 0,0 0-1 0 0,1 0 1 0 0,-1-1-1 0 0,0 1 1 0 0,1 0-1 0 0,-1-1 1 0 0,0 1-1 0 0,0 0 1 0 0,1-1-1 0 0,2-3 19 0 0,7-1 11 0 0,0 1-1 0 0,0 0 1 0 0,1 0-1 0 0,-1 1 1 0 0,22-3-1 0 0,17-6-1157 0 0,-35 8-47 0 0</inkml:trace>
  <inkml:trace contextRef="#ctx0" brushRef="#br0" timeOffset="1">698 16 6448 0 0,'-10'0'669'0'0,"8"1"-342"0"0,1-1 0 0 0,-10 8 4664 0 0,10-2-4602 0 0,0-1 0 0 0,0 0 1 0 0,-1 0-1 0 0,-2 8 0 0 0,-5 15 615 0 0,7-17-540 0 0,1 1 0 0 0,1-1 1 0 0,1 23-1 0 0,0-22-158 0 0,0 1-1 0 0,-3 22 1 0 0,1-25-165 0 0,1 1 0 0 0,0 0 0 0 0,1 0 0 0 0,0-1-1 0 0,4 15 1 0 0,1 13 271 0 0,-5-26-232 0 0,2-1 0 0 0,0 1-1 0 0,0 0 1 0 0,7 16-1 0 0,25 43 505 0 0,-2-22-548 0 0,-29-43-129 0 0,0-1 1 0 0,0 0-1 0 0,0 0 1 0 0,1 0-1 0 0,0 0 1 0 0,0-1-1 0 0,0 0 1 0 0,1 0-1 0 0,0 0 1 0 0,10 5-1 0 0,-8-5-7 0 0,0-1 0 0 0,-1 1 0 0 0,1-2 0 0 0,8 3 0 0 0,-13-4 0 0 0,0 0 0 0 0,0-1 0 0 0,-1 0 0 0 0,1 0 0 0 0,0 0 0 0 0,0 0 0 0 0,0 0 0 0 0,-1-1 0 0 0,1 1 0 0 0,0-1 0 0 0,0 1 0 0 0,-1-1 0 0 0,4-2 0 0 0,9-1 9 0 0,-13 4-2 0 0,-1-1 1 0 0,1 1 0 0 0,-1 0-1 0 0,1-1 1 0 0,-1 1-1 0 0,1-1 1 0 0,-1 1-1 0 0,0-1 1 0 0,1 1 0 0 0,-1-1-1 0 0,0 0 1 0 0,0 0-1 0 0,1 0 1 0 0,-1 0-1 0 0,0 0 1 0 0,0 0 0 0 0,0 0-1 0 0,0 0 1 0 0,1-2-1 0 0,16-25 49 0 0,-3 4-235 0 0,0 0 212 0 0,-7 9 103 0 0,-4 7-75 0 0,1-1 1 0 0,-2 1 0 0 0,1 0-1 0 0,3-18 1 0 0,1-12 6 0 0,-5 26-34 0 0,0 1 1 0 0,-1-1 0 0 0,0-18-1 0 0,-1 7 125 0 0,-2-1-1 0 0,-1 0 1 0 0,0 0-1 0 0,-7-22 0 0 0,0-3 136 0 0,7 42-266 0 0,0 1 1 0 0,1-1-1 0 0,-1-12 0 0 0,-4-14 21 0 0,4 19-25 0 0,2 13-20 0 0,0-1-1 0 0,0 0 1 0 0,0 1 0 0 0,0-1-1 0 0,0 1 1 0 0,-1-1 0 0 0,1 1-1 0 0,-1-1 1 0 0,1 1 0 0 0,-2-3-1 0 0,-2-3-28 0 0,3 6-115 0 0,-3-11-812 0 0,0 4-456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38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 2304 0 0,'8'-15'8592'0'0,"-8"15"-8505"0"0,7 8 1270 0 0,6 17-241 0 0,-3 22 665 0 0,-9-41-1599 0 0,0 0 0 0 0,0 1 1 0 0,0-1-1 0 0,-1 0 0 0 0,1 0 1 0 0,-2 8-1 0 0,1 21 430 0 0,0-22-317 0 0,-2 23 0 0 0,1 12 224 0 0,6 74 576 0 0,8 75 106 0 0,11-61-717 0 0,11 81-103 0 0,-33-206-360 0 0,0-1 0 0 0,6 17 0 0 0,-5-17-22 0 0,0 0 0 0 0,2 14 0 0 0,-5-23-22 0 0,0 1 1 0 0,1 0-1 0 0,-1-1 0 0 0,0 1 0 0 0,1 0 0 0 0,-1-1 0 0 0,1 1 0 0 0,0-1 1 0 0,-1 1-1 0 0,1-1 0 0 0,0 1 0 0 0,0-1 0 0 0,1 2 0 0 0,0-1-363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39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5984 0 0,'0'2'1861'0'0,"5"64"4260"0"0,0 17-4511 0 0,-5-67-1410 0 0,0 6 210 0 0,0 0 1 0 0,6 33-1 0 0,-2-30-6 0 0,1 47 0 0 0,-1-10-4 0 0,7 40 179 0 0,7 69-6 0 0,1-42-363 0 0,-7-59-218 0 0,-11-27-663 0 0,-2-40-557 0 0,-4 5-370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39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57 12672 0 0,'-11'6'143'0'0,"9"-5"-25"0"0,-1 0-1 0 0,1 1 1 0 0,0-1 0 0 0,0-1 0 0 0,-1 1 0 0 0,-4 1 0 0 0,6-2 186 0 0,1 1-203 0 0,-5 1 1430 0 0,16-3-1426 0 0,-1 0 0 0 0,0-1 1 0 0,0 0-1 0 0,0-1 1 0 0,0 0-1 0 0,0-1 1 0 0,12-7-1 0 0,21-6-100 0 0,-2 5 104 0 0,-7 2-4773 0 0,-15 2-445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40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435 154 1376 0 0,'-1'-1'107'0'0,"-8"-21"1391"0"0,8 18-564 0 0,-1 0-1 0 0,0 0 1 0 0,1 0-1 0 0,-1 0 1 0 0,-1 0-1 0 0,1 0 1 0 0,-3-3-1 0 0,-6-5 187 0 0,-1 0-1 0 0,-1 0 1 0 0,-18-12-1 0 0,24 19-858 0 0,0 1-1 0 0,0 0 1 0 0,-1 0-1 0 0,1 1 1 0 0,-1 0-1 0 0,0 0 1 0 0,0 1-1 0 0,-15-3 0 0 0,16 4-162 0 0,0 0-1 0 0,0 1 1 0 0,0-1-1 0 0,0 1 0 0 0,0 0 1 0 0,0 1-1 0 0,0 0 1 0 0,0 0-1 0 0,0 1 0 0 0,0-1 1 0 0,0 2-1 0 0,1-1 1 0 0,-1 1-1 0 0,1 0 0 0 0,-1 0 1 0 0,1 0-1 0 0,0 1 1 0 0,-7 6-1 0 0,3-3-52 0 0,1 0-1 0 0,1 1 1 0 0,0 0 0 0 0,0 0-1 0 0,0 1 1 0 0,1 0 0 0 0,-12 19-1 0 0,14-19-4 0 0,1-1-30 0 0,-1 0 0 0 0,2 1 0 0 0,-6 14 0 0 0,5-8-61 0 0,0-2 148 0 0,1 0-1 0 0,0 0 1 0 0,1 1 0 0 0,1-1-1 0 0,0 0 1 0 0,1 23 0 0 0,2-13 17 0 0,1 3 43 0 0,8 36 0 0 0,-9-54-137 0 0,0 0-1 0 0,1-1 0 0 0,0 1 1 0 0,0-1-1 0 0,1 0 1 0 0,0 0-1 0 0,0 0 1 0 0,1 0-1 0 0,5 6 0 0 0,3 3-19 0 0,-11-12 6 0 0,0-1 0 0 0,0 0 0 0 0,1 0 0 0 0,-1 0 0 0 0,1 0 0 0 0,0-1 0 0 0,0 1 0 0 0,5 3 0 0 0,0-2-5 0 0,0-1 0 0 0,-1 1 0 0 0,1-2 0 0 0,0 1 0 0 0,1-1 0 0 0,-1 0 0 0 0,0 0 0 0 0,1-1 0 0 0,12 0 0 0 0,-5 0-1 0 0,-9-1 0 0 0,-1 0 0 0 0,1 0 0 0 0,0 0 0 0 0,-1-1 0 0 0,1 0 0 0 0,-1 0 0 0 0,0 0 0 0 0,1-1 0 0 0,-1 0 0 0 0,7-3 0 0 0,-2-1 0 0 0,1 0 0 0 0,-1 0 0 0 0,0-1 0 0 0,0 0 0 0 0,0-1 0 0 0,-1-1 0 0 0,-1 1 0 0 0,15-18 0 0 0,-12 11 22 0 0,-1-1-1 0 0,15-27 1 0 0,-21 34-22 0 0,-1-1 0 0 0,-1 1 0 0 0,1-1 0 0 0,-1 0-1 0 0,-1 0 1 0 0,3-17 0 0 0,-1-11 0 0 0,-1 19 0 0 0,0-27 0 0 0,-3 25 0 0 0,0 6 0 0 0,0-1 0 0 0,0 1 0 0 0,2 0 0 0 0,6-31 0 0 0,-7 43 0 0 0,-1 2 0 0 0,0-12 0 0 0,0 11 0 0 0,-1-3 163 0 0,-9 10-134 0 0,9-3-24 0 0,-1 0-1 0 0,0 1 1 0 0,1-1 0 0 0,-1 0-1 0 0,1 1 1 0 0,0-1-1 0 0,0 1 1 0 0,0-1-1 0 0,0 1 1 0 0,0 0-1 0 0,1-1 1 0 0,-1 1 0 0 0,0 3-1 0 0,-2 37 68 0 0,3-9 66 0 0,5 106 4 0 0,-3-98-147 0 0,-2-32 91 0 0,0 1 0 0 0,1-1 0 0 0,0 1 1 0 0,4 14-1 0 0,-2-14 11 0 0,1 0 0 0 0,0 0 0 0 0,1-1 0 0 0,0 1 0 0 0,6 9 0 0 0,-8-17-91 0 0,-2-1-57 0 0,0 0 0 0 0,0 0 0 0 0,0 0 0 0 0,0 0-1 0 0,0 0 1 0 0,1-1 0 0 0,-1 1 0 0 0,1-1 0 0 0,-1 1 0 0 0,1-1 0 0 0,-1 1 0 0 0,1-1 0 0 0,0 0-1 0 0,0 0 1 0 0,0 0 0 0 0,0 0 0 0 0,0 0 0 0 0,0 0 0 0 0,0-1 0 0 0,0 1 0 0 0,4 0 0 0 0,-3-1-352 0 0,-1 0 1 0 0,1 1 0 0 0,0-2-1 0 0,-1 1 1 0 0,1 0-1 0 0,0 0 1 0 0,-1-1 0 0 0,1 0-1 0 0,3 0 1 0 0,-5 0-74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40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9528 0 0,'0'0'2002'0'0,"0"2"-1468"0"0,-6 33 922 0 0,5-17-1099 0 0,1-12-176 0 0,-1-1 0 0 0,1 0 1 0 0,0 1-1 0 0,2 7 1 0 0,-1 0 216 0 0,0 0 0 0 0,-2 24 0 0 0,0-22-41 0 0,2 23 1 0 0,2-6 162 0 0,2 0 1 0 0,1 0-1 0 0,1-1 1 0 0,18 49-1 0 0,-17-61-374 0 0,-4-8-82 0 0,1 0-1 0 0,0 0 1 0 0,1 0 0 0 0,13 18-1 0 0,-17-25-52 0 0,1-1 1 0 0,0 1-1 0 0,0-1 0 0 0,1 0 0 0 0,-1 0 0 0 0,1-1 0 0 0,-1 1 0 0 0,1-1 0 0 0,0 1 0 0 0,0-1 0 0 0,0-1 0 0 0,6 3 0 0 0,-6-3-11 0 0,-1 0 0 0 0,1 0 0 0 0,-1-1 0 0 0,1 1 0 0 0,0-1 0 0 0,-1 0 0 0 0,1 0 0 0 0,6-1 0 0 0,32-10 0 0 0,-42 11 0 0 0,13-4 6 0 0,0-1 0 0 0,19-10-1 0 0,-27 12 0 0 0,0 0 0 0 0,0 0-1 0 0,0 0 1 0 0,-1-1 0 0 0,0 0-1 0 0,1 0 1 0 0,-2 0 0 0 0,1-1 0 0 0,4-5-1 0 0,4-8 24 0 0,-8 14-21 0 0,-1 0 1 0 0,0 0-1 0 0,0 0 1 0 0,0-1-1 0 0,-1 0 0 0 0,1 1 1 0 0,-1-1-1 0 0,-1 0 1 0 0,1 0-1 0 0,0 0 1 0 0,-1 0-1 0 0,1-8 0 0 0,-1-1 24 0 0,0 1-1 0 0,4-16 0 0 0,-3 16 9 0 0,0 0-1 0 0,1-17 1 0 0,1 3 13 0 0,-3 23-15 0 0,0 0 1 0 0,0 0 0 0 0,0 0-1 0 0,-1-8 1 0 0,-3-57 536 0 0,2 60-519 0 0,0 0 0 0 0,-1 1 1 0 0,-1-1-1 0 0,1 0 0 0 0,-8-15 0 0 0,8 22-193 0 0,1 0 0 0 0,0 0-1 0 0,-1-1 1 0 0,0 1-1 0 0,1 0 1 0 0,-1 1-1 0 0,0-1 1 0 0,0 0 0 0 0,0 0-1 0 0,-4-1 1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41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89 12208 0 0,'-1'-1'55'0'0,"1"1"0"0"0,-1 0 0 0 0,0-1 0 0 0,0 1 0 0 0,0-1 0 0 0,1 1 0 0 0,-1-1 0 0 0,0 0 0 0 0,1 1 0 0 0,-1-1 0 0 0,0 0 0 0 0,1 1 0 0 0,-1-1 0 0 0,1 0 0 0 0,-1 0 0 0 0,1 1 0 0 0,0-1 0 0 0,-1 0 0 0 0,1 0 0 0 0,0 0 0 0 0,-1 0 0 0 0,1 0 0 0 0,0 1 0 0 0,0-3 0 0 0,-4-12-44 0 0,1 0 526 0 0,3 13-458 0 0,0 0 1 0 0,-1 0 0 0 0,1 1 0 0 0,0-1 0 0 0,0 0-1 0 0,-1 1 1 0 0,1-1 0 0 0,-1 1 0 0 0,0-1-1 0 0,1 0 1 0 0,-1 1 0 0 0,0-1 0 0 0,-1-1 0 0 0,-1 2-1 0 0,3 1-72 0 0,-1 0 1 0 0,1 0-1 0 0,-1-1 1 0 0,1 1 0 0 0,-1 0-1 0 0,1 0 1 0 0,-1-1-1 0 0,1 1 1 0 0,-1-1-1 0 0,1 1 1 0 0,-1 0 0 0 0,1-1-1 0 0,-1 1 1 0 0,1-1-1 0 0,0 1 1 0 0,-1-1-1 0 0,1 1 1 0 0,0-1 0 0 0,0 1-1 0 0,-1-1 1 0 0,1 0-1 0 0,0 0 1 0 0,-1 1 2 0 0,1-1-1 0 0,0 1 1 0 0,0 0 0 0 0,-1 0 0 0 0,1-1-1 0 0,0 1 1 0 0,0 0 0 0 0,-1 0-1 0 0,1 0 1 0 0,0 0 0 0 0,-1-1 0 0 0,1 1-1 0 0,0 0 1 0 0,-1 0 0 0 0,1 0 0 0 0,-1 0-1 0 0,1 0 1 0 0,0 0 0 0 0,-1 0-1 0 0,1 0 1 0 0,0 0 0 0 0,-1 0 0 0 0,1 0-1 0 0,0 0 1 0 0,-1 0 0 0 0,1 0 0 0 0,-1 0-1 0 0,1 0 1 0 0,0 1 0 0 0,-1-1-1 0 0,1 0 1 0 0,0 0 0 0 0,-1 1 0 0 0,-10 5 182 0 0,10-5-160 0 0,0 1 4 0 0,-1-1 0 0 0,0 0 1 0 0,1 1-1 0 0,0-1 0 0 0,-1 1 1 0 0,1 0-1 0 0,0-1 0 0 0,0 1 1 0 0,0 0-1 0 0,0 0 0 0 0,0-1 1 0 0,0 1-1 0 0,1 0 0 0 0,-1 0 1 0 0,0 0-1 0 0,0 4 0 0 0,0 5 65 0 0,0 0 0 0 0,0 12 1 0 0,-1 11-61 0 0,-4-5 10 0 0,2-14-18 0 0,1-1 0 0 0,0 1 1 0 0,0 20-1 0 0,3-18-11 0 0,-1-14-1 0 0,1 0 0 0 0,0 1 0 0 0,0-1 0 0 0,0 0 0 0 0,0 0 0 0 0,0 0 0 0 0,1 1 0 0 0,-1-1 0 0 0,1 0 0 0 0,0 0 0 0 0,0 0 0 0 0,0 0 0 0 0,0 0 0 0 0,1 0 0 0 0,2 4-1 0 0,0-1 23 0 0,2 2-1 0 0,-1-1 1 0 0,1 0 0 0 0,0 0 0 0 0,13 11-1 0 0,-16-16-39 0 0,-1 0-1 0 0,1 0 0 0 0,0 0 0 0 0,0-1 0 0 0,0 1 0 0 0,1-1 0 0 0,-1 0 0 0 0,0 0 1 0 0,0 0-1 0 0,5 0 0 0 0,2 1 28 0 0,9 1-5 0 0,0 0 0 0 0,29-1-1 0 0,-43-1 22 0 0,-1-1 0 0 0,0 0 0 0 0,0 1-1 0 0,1 0 1 0 0,-1 0 0 0 0,7 3-1 0 0,-9-3 238 0 0,0 0-223 0 0,0 0-1 0 0,-1 1 0 0 0,1-1 1 0 0,0 0-1 0 0,-1 1 1 0 0,1-1-1 0 0,0 1 1 0 0,-1 0-1 0 0,2 1 1 0 0,-2-1-4 0 0,0-1 0 0 0,-1 1 0 0 0,1 0 0 0 0,0-1 0 0 0,0 1 0 0 0,-1 0 0 0 0,1 0 0 0 0,-1 0 0 0 0,1-1 1 0 0,-1 1-1 0 0,0 0 0 0 0,0 0 0 0 0,0 0 0 0 0,0 0 0 0 0,0 0 0 0 0,-1 3 0 0 0,-1 2 188 0 0,0-1 0 0 0,0 0-1 0 0,-6 10 1 0 0,6-12-90 0 0,0 1-1 0 0,-1-1 1 0 0,2 1 0 0 0,-1 0 0 0 0,0 0-1 0 0,1 0 1 0 0,0 0 0 0 0,0 6 0 0 0,0-9-122 0 0,1 1 0 0 0,-1-1 0 0 0,1 0 0 0 0,-1 1 0 0 0,0-1 0 0 0,0 0 0 0 0,0 0 0 0 0,0 0 0 0 0,0 0 0 0 0,0 0 0 0 0,0 0 0 0 0,-1 0 1 0 0,1 0-1 0 0,-4 3 0 0 0,-30 25 476 0 0,19-17-423 0 0,10-9-34 0 0,0 0-1 0 0,0 0 0 0 0,0 0 1 0 0,0-1-1 0 0,-1 0 1 0 0,0 0-1 0 0,0-1 0 0 0,0 1 1 0 0,0-2-1 0 0,0 1 1 0 0,0-1-1 0 0,0 0 0 0 0,0 0 1 0 0,-8-1-1 0 0,12-1-157 0 0,1 0 0 0 0,0 1 0 0 0,0-2-1 0 0,0 1 1 0 0,0 0 0 0 0,0 0 0 0 0,0 0 0 0 0,0-1-1 0 0,0 1 1 0 0,0-1 0 0 0,1 0 0 0 0,-1 1 0 0 0,1-1 0 0 0,-1 0-1 0 0,1 0 1 0 0,-1 0 0 0 0,1 0 0 0 0,0 0 0 0 0,-1-3-1 0 0,1-12-1024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42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69 269 8408 0 0,'-16'0'381'0'0,"13"0"-5"0"0,2 1-237 0 0,-1 1-100 0 0,1 0 1 0 0,0 0-1 0 0,0 1 0 0 0,-1-1 1 0 0,1 0-1 0 0,1 1 1 0 0,-2 3-1 0 0,0 0 154 0 0,2-5-106 0 0,0 1 0 0 0,0 0 0 0 0,0-1 1 0 0,0 1-1 0 0,0 0 0 0 0,0 0 0 0 0,1-1 0 0 0,-1 1 1 0 0,0 0-1 0 0,1-1 0 0 0,0 1 0 0 0,-1 0 1 0 0,2 2-1 0 0,14 24 820 0 0,-11-20-689 0 0,1 1 47 0 0,0-1-1 0 0,1 1 1 0 0,11 10-1 0 0,-6-6 160 0 0,-8-9-340 0 0,0-1 1 0 0,0 0 0 0 0,0 1-1 0 0,1-2 1 0 0,-1 1 0 0 0,1 0-1 0 0,0-1 1 0 0,0 0 0 0 0,0 0 0 0 0,6 1-1 0 0,0 0 43 0 0,0-1 1 0 0,0 0-1 0 0,-1-1 0 0 0,14 0 1 0 0,-18-1-107 0 0,0-1 1 0 0,0 0 0 0 0,0-1-1 0 0,-1 1 1 0 0,1-1 0 0 0,0-1-1 0 0,9-4 1 0 0,10-4 757 0 0,-22 10-707 0 0,-1 0 0 0 0,0 0 1 0 0,0 0-1 0 0,0 0 0 0 0,1 0 1 0 0,-1 0-1 0 0,0 0 1 0 0,-1-1-1 0 0,1 1 0 0 0,0-1 1 0 0,0 0-1 0 0,-1 1 1 0 0,1-1-1 0 0,-1 0 0 0 0,1 0 1 0 0,-1 0-1 0 0,0 0 1 0 0,1 0-1 0 0,0-4 0 0 0,6-10 264 0 0,-7 13-278 0 0,1 0-1 0 0,0-1 1 0 0,-1 1 0 0 0,0 0-1 0 0,0-1 1 0 0,0 1 0 0 0,0-1-1 0 0,0 1 1 0 0,-1-7-1 0 0,1 4 18 0 0,-1 1-1 0 0,1-1 0 0 0,0 0 1 0 0,1 1-1 0 0,2-8 0 0 0,-2 7-17 0 0,0-1-1 0 0,-1 1 1 0 0,2-11-1 0 0,-3-51 294 0 0,0 58-312 0 0,0 1 1 0 0,-1-1-1 0 0,0 1 1 0 0,-1 0-1 0 0,0-1 1 0 0,-1 1-1 0 0,0 0 1 0 0,0 0-1 0 0,-5-10 1 0 0,-2-4 58 0 0,9 20-87 0 0,-1 0 0 0 0,0 0-1 0 0,1 0 1 0 0,-1 1-1 0 0,0-1 1 0 0,-1 0-1 0 0,1 1 1 0 0,0 0-1 0 0,-1-1 1 0 0,-4-2 0 0 0,-12-12 58 0 0,17 15-56 0 0,0 0 1 0 0,0 0 0 0 0,0 1-1 0 0,0-1 1 0 0,-1 1-1 0 0,1-1 1 0 0,0 1 0 0 0,-1 0-1 0 0,1 0 1 0 0,-1 0 0 0 0,1 0-1 0 0,-1 0 1 0 0,1 1-1 0 0,-1-1 1 0 0,0 1 0 0 0,1 0-1 0 0,-1 0 1 0 0,0 0 0 0 0,1 0-1 0 0,-1 0 1 0 0,0 0-1 0 0,1 1 1 0 0,-1-1 0 0 0,-4 2-1 0 0,0 1 17 0 0,0-1 0 0 0,0 1 0 0 0,1 0 0 0 0,0 1 0 0 0,-1-1 0 0 0,1 1-1 0 0,-11 10 1 0 0,2 0 19 0 0,1 1 0 0 0,0 0 0 0 0,1 1 0 0 0,1 1 0 0 0,-11 18 0 0 0,-7 8 52 0 0,-5 8 12 0 0,32-45-90 0 0,0 0 0 0 0,0 0 1 0 0,0 0-1 0 0,1 0 1 0 0,0 1-1 0 0,-2 12 0 0 0,1-2 7 0 0,2 0 0 0 0,0 0 0 0 0,1 0 0 0 0,1 0-1 0 0,3 19 1 0 0,-2-23-14 0 0,2 0 1 0 0,-1 0-1 0 0,1-1 0 0 0,1 0 0 0 0,0 0 1 0 0,1 0-1 0 0,11 16 0 0 0,-13-21 10 0 0,0-1 0 0 0,1 0 0 0 0,0 0 0 0 0,1 0 0 0 0,-1-1 0 0 0,1 1 0 0 0,0-1 0 0 0,12 7 0 0 0,-7-5-57 0 0,1 0-1 0 0,0-2 0 0 0,0 1 0 0 0,0-1 0 0 0,1-1 0 0 0,0 0 1 0 0,15 2-1 0 0,8-1-259 0 0,-7-1-18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09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9672 0 0,'0'0'748'0'0,"0"2"-402"0"0,0 8 157 0 0,1 0 0 0 0,0 1-1 0 0,0-1 1 0 0,6 21 0 0 0,17 27 241 0 0,-18-46-460 0 0,-1 0 0 0 0,0 0 0 0 0,-1 1 0 0 0,0 0 0 0 0,3 18 0 0 0,-6-22-125 0 0,0 3 90 0 0,1 0 1 0 0,0 0-1 0 0,7 21 1 0 0,32 111 1054 0 0,-26-84-750 0 0,8 45-34 0 0,5 17 130 0 0,-22-104-398 0 0,-3-10-180 0 0,-1 0-1 0 0,0 1 1 0 0,0-1 0 0 0,1 15-1 0 0,3-47-11 0 0,-7 18-61 0 0,1 0-1 0 0,-1 1 0 0 0,1-1 0 0 0,-1 1 0 0 0,-1-1 1 0 0,1 1-1 0 0,-1-1 0 0 0,-4-7 0 0 0,5 9-16 0 0,0-1-1 0 0,0 1 1 0 0,0-1-1 0 0,1 1 1 0 0,-1-1-1 0 0,1 0 1 0 0,0 1 0 0 0,1-1-1 0 0,1-8 1 0 0,0-16-51 0 0,-1 4 2 0 0,2 0 0 0 0,1 0 0 0 0,9-34 0 0 0,-7 32 15 0 0,-1 10-30 0 0,1 0 0 0 0,11-24 0 0 0,2-5-147 0 0,-17 43 208 0 0,-1-1 0 0 0,1 1-1 0 0,0 0 1 0 0,0 1-1 0 0,0-1 1 0 0,0 0 0 0 0,1 0-1 0 0,-1 1 1 0 0,6-5-1 0 0,10-10 50 0 0,-17 15-19 0 0,1 0 1 0 0,0 1-1 0 0,0-1 0 0 0,0 1 1 0 0,0 0-1 0 0,0 0 0 0 0,0-1 1 0 0,0 1-1 0 0,4-1 1 0 0,5-3-136 0 0,-5 8-42 0 0,-4-2 146 0 0,1 0 11 0 0,-1 0 11 0 0,1-1-1 0 0,-1 1 1 0 0,0 0-1 0 0,1 0 1 0 0,-1 0-1 0 0,0 1 0 0 0,0-1 1 0 0,3 2-1 0 0,3 9 33 0 0,-1-1 0 0 0,0 1 0 0 0,8 19 0 0 0,-5-11 0 0 0,-6-10 31 0 0,0 1 0 0 0,0-1-1 0 0,3 21 1 0 0,3 8 144 0 0,3 2 23 0 0,-5-13 18 0 0,21 48 0 0 0,-15-44-86 0 0,-9-18-76 0 0,1-1-1 0 0,0 0 1 0 0,10 13-1 0 0,-14-24-84 0 0,0 1 0 0 0,0-1 0 0 0,0 0 0 0 0,0-1 0 0 0,0 1 0 0 0,0 0 0 0 0,1-1-1 0 0,-1 1 1 0 0,0-1 0 0 0,1 0 0 0 0,0 1 0 0 0,-1-1 0 0 0,1-1 0 0 0,0 1 0 0 0,-1 0 0 0 0,1-1-1 0 0,4 1 1 0 0,-6-1-71 0 0,1 0 0 0 0,-1 0-1 0 0,1 0 1 0 0,-1-1-1 0 0,1 1 1 0 0,0 0 0 0 0,-1-1-1 0 0,0 1 1 0 0,1-1-1 0 0,-1 0 1 0 0,1 1 0 0 0,-1-1-1 0 0,0 0 1 0 0,1 0-1 0 0,-1 0 1 0 0,0 0 0 0 0,0 0-1 0 0,0 0 1 0 0,0 0-1 0 0,0-1 1 0 0,0 1 0 0 0,1-2-1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47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1371 96 11952 0 0,'-4'-32'546'0'0,"4"32"-531"0"0,0 0-1 0 0,0 0 1 0 0,0 0-1 0 0,0-1 1 0 0,0 1-1 0 0,0 0 1 0 0,0 0-1 0 0,0 0 1 0 0,0-1-1 0 0,0 1 1 0 0,0 0-1 0 0,0 0 1 0 0,0-1-1 0 0,0 1 1 0 0,0 0-1 0 0,0 0 1 0 0,0 0-1 0 0,0-1 1 0 0,0 1-1 0 0,0 0 0 0 0,0 0 1 0 0,0 0-1 0 0,-1-1 1 0 0,1 1-1 0 0,0 0 1 0 0,0 0-1 0 0,0 0 1 0 0,0 0-1 0 0,-1-1 1 0 0,1 1-1 0 0,0 0 1 0 0,0 0-1 0 0,0 0 1 0 0,0 0-1 0 0,-1 0 1 0 0,1 0-1 0 0,-96-19 2339 0 0,57 14-1371 0 0,-8-1 172 0 0,-67 1 1 0 0,-18-1 216 0 0,-125-7-136 0 0,161 11-1120 0 0,59 1-90 0 0,0 1 1 0 0,1 2-1 0 0,-1 2 0 0 0,1 1 0 0 0,0 1 0 0 0,-40 14 0 0 0,49-9 51 0 0,0 1 0 0 0,0 2 0 0 0,1 0-1 0 0,-39 30 1 0 0,56-37-69 0 0,1 0 1 0 0,-8 9-1 0 0,-3 3-8 0 0,14-14 1 0 0,0-2 0 0 0,1 1 0 0 0,-1 0 0 0 0,1 1 0 0 0,0-1 0 0 0,0 1 0 0 0,0 0 0 0 0,1 0 0 0 0,0 0 0 0 0,-3 6 0 0 0,0 4-21 0 0,4-12 11 0 0,1 0-1 0 0,-1 0 0 0 0,1 0 1 0 0,0 0-1 0 0,0 0 0 0 0,0 1 1 0 0,0-1-1 0 0,1 0 0 0 0,-1 0 0 0 0,1 1 1 0 0,0-1-1 0 0,0 0 0 0 0,0 1 1 0 0,1-1-1 0 0,-1 0 0 0 0,1 1 1 0 0,1 4-1 0 0,1 1 3 0 0,-2-7 2 0 0,0 1 0 0 0,0 0 0 0 0,0-1-1 0 0,0 1 1 0 0,0-1 0 0 0,1 1-1 0 0,-1-1 1 0 0,1 0 0 0 0,2 4-1 0 0,5 1-27 0 0,1 0-1 0 0,-1-1 1 0 0,1 0-1 0 0,0 0 0 0 0,20 7 1 0 0,56 13-7 0 0,-3-2 45 0 0,-58-16-39 0 0,31 6 0 0 0,-5-2 33 0 0,-17-4 14 0 0,49 3-1 0 0,-66-9 20 0 0,15-1-29 0 0,0 0 0 0 0,0-2 0 0 0,0-1 0 0 0,50-10 0 0 0,-43 7 67 0 0,-24 3-15 0 0,23-4-1 0 0,-17 2-63 0 0,0 0 0 0 0,38 0-1 0 0,-20 2-46 0 0,86-7 272 0 0,-98 7-141 0 0,-6 1-61 0 0,32-6 0 0 0,-42 5 11 0 0,-3 1-19 0 0,0-1-1 0 0,0 1 0 0 0,0-2 0 0 0,0 1 0 0 0,0-1 0 0 0,12-7 0 0 0,19-9-74 0 0,-32 16 47 0 0,1-1 0 0 0,-1 1-1 0 0,-1-1 1 0 0,1 0 0 0 0,0 0-1 0 0,9-10 1 0 0,-3 2 183 0 0,-8 7-107 0 0,1 0 0 0 0,-1 0-1 0 0,0-1 1 0 0,-1 0 0 0 0,1 0 0 0 0,5-10-1 0 0,-9 13-59 0 0,1 0-1 0 0,0 0 0 0 0,0 1 0 0 0,1-1 0 0 0,-1 1 1 0 0,4-4-1 0 0,-4 5 8 0 0,-1 0 0 0 0,1-1 0 0 0,-1 1 0 0 0,1 0 0 0 0,-1-1 0 0 0,0 1 0 0 0,0 0 0 0 0,0-1 0 0 0,0 0 0 0 0,0 1 1 0 0,0-1-1 0 0,0 0 0 0 0,0 1 0 0 0,0-1 0 0 0,-1 0 0 0 0,1 0 0 0 0,-1 0 0 0 0,1-2 0 0 0,-1 4-2 0 0,0-1 1 0 0,-1 1-1 0 0,1-1 1 0 0,0 1-1 0 0,0 0 1 0 0,1-1-1 0 0,-1 1 1 0 0,0-1-1 0 0,0 1 1 0 0,0-1-1 0 0,0 1 1 0 0,0-1-1 0 0,0 1 1 0 0,0 0-1 0 0,1-1 1 0 0,-1 1-1 0 0,0-1 1 0 0,0 1-1 0 0,1 0 1 0 0,-1-1-1 0 0,0 1 1 0 0,1 0-1 0 0,-1-1 1 0 0,0 1-1 0 0,1 0 1 0 0,-1 0-1 0 0,0-1 1 0 0,1 1-1 0 0,-1 0 1 0 0,1 0-1 0 0,0-1 1 0 0,-3-10-451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48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5064 0 0,'0'10'5989'0'0,"5"50"-3618"0"0,-2-35-1448 0 0,-3-21-737 0 0,1 1 0 0 0,0-1 0 0 0,-1 1 0 0 0,0 0 0 0 0,-1 5 1 0 0,1-5-44 0 0,0-1 0 0 0,0 0 0 0 0,0 1 0 0 0,1-1 0 0 0,0 5 0 0 0,2 14 285 0 0,-3-8-167 0 0,-5 103 1214 0 0,3-71-1102 0 0,1-28-165 0 0,-5 36 0 0 0,5-46-181 0 0,0 0-1 0 0,1 0 0 0 0,0 1 0 0 0,0-1 0 0 0,3 12 0 0 0,1 23 381 0 0,-4-23-151 0 0,-1 0-94 0 0,2 1 0 0 0,0-1 0 0 0,7 34 0 0 0,-3-28 0 0 0,-4-19-101 0 0,1-1-1 0 0,0 1 0 0 0,0-1 1 0 0,5 12-1 0 0,-6-16-25 0 0,0 0-1 0 0,0 0 0 0 0,0 0 0 0 0,0 0 1 0 0,0 7-1 0 0,-1-8-8 0 0,1 1 0 0 0,-1 0 1 0 0,1-1-1 0 0,-1 1 0 0 0,1-1 1 0 0,0 1-1 0 0,2 3 0 0 0,12 7 134 0 0,13 7 90 0 0,-25-17-193 0 0,0-1 0 0 0,1 0 1 0 0,-1 0-1 0 0,7 3 1 0 0,5 2 84 0 0,-6-3-67 0 0,0 0-1 0 0,1 0 1 0 0,-1-1-1 0 0,1 0 1 0 0,0-1-1 0 0,0 0 1 0 0,0-1-1 0 0,0 0 1 0 0,13 0-1 0 0,17-8 136 0 0,38-2-326 0 0,-50 10 135 0 0,-1-1 9 0 0,36-4-1 0 0,-55 4-27 0 0,-1 0-1 0 0,1 0 0 0 0,11 2 1 0 0,13 0 13 0 0,61 6 104 0 0,-54-10-117 0 0,-29 0 0 0 0,1 2 0 0 0,-1-1 0 0 0,0 2 0 0 0,1-1 0 0 0,14 4 0 0 0,-19-3 0 0 0,0 1 0 0 0,0-1 0 0 0,1 0 0 0 0,-1-1 0 0 0,0 1 0 0 0,0-1 0 0 0,13-2 0 0 0,-11 1 0 0 0,1 1 0 0 0,-1-1 0 0 0,1 2 0 0 0,0-1 0 0 0,12 3 0 0 0,-11-1 0 0 0,7-1 2 0 0,1 0 1 0 0,-1-1-1 0 0,0 0 0 0 0,29-6 0 0 0,-41 6 12 0 0,1-1 0 0 0,0 1 0 0 0,0 0 0 0 0,0 1 0 0 0,9 1 0 0 0,12 1 19 0 0,-2-6-33 0 0,-19 2 0 0 0,-1 1 0 0 0,1-1 0 0 0,9 1 0 0 0,-5 1 0 0 0,-5 0 0 0 0,0 0 0 0 0,0-1 0 0 0,-1 0 0 0 0,1 0 0 0 0,0 0 0 0 0,0-1 0 0 0,7-1 0 0 0,-8 2 0 0 0,0 0 0 0 0,-1 0-1 0 0,1 0 1 0 0,0 0 0 0 0,0 0 0 0 0,5 2-1 0 0,7 1 14 0 0,2-1 44 0 0,-10-2-56 0 0,17-7 58 0 0,-16 4-59 0 0,-5 2 0 0 0,1 0 0 0 0,-1 0 0 0 0,0 0 0 0 0,1-1 0 0 0,4-3 0 0 0,-4 3 1 0 0,15-7 52 0 0,30-11-43 0 0,-31 14-11 0 0,-15 7 0 0 0,-1 0 4 0 0,9-4 7 0 0,-2-2 33 0 0,-1-3-31 0 0,-8 4-9 0 0,-2 2 4 0 0,15-40 113 0 0,-1 9-48 0 0,-4-1-61 0 0,-7 27-2 0 0,0 0 0 0 0,0 1 0 0 0,-1-1 0 0 0,1 0 0 0 0,-1-8 1 0 0,7-24 0 0 0,-9-3-18 0 0,0 7 44 0 0,5-41 0 0 0,-3 60-36 0 0,-1 0 0 0 0,-3-25 0 0 0,0-9 0 0 0,3 32 0 0 0,-1 6 0 0 0,1 0 0 0 0,1 1 0 0 0,0-1 0 0 0,0 1 0 0 0,1 0 0 0 0,4-14 0 0 0,-4 20 0 0 0,0 0 0 0 0,-1 0 0 0 0,1 0 0 0 0,-1 0 0 0 0,0 0 0 0 0,-1 0 0 0 0,1 0 0 0 0,-1 0 0 0 0,0-7 0 0 0,0 8-5 0 0,0-1 0 0 0,0 0-1 0 0,0 1 1 0 0,1-1 0 0 0,2-6-1 0 0,1-19-200 0 0,-9-13-734 0 0,0 13-136 0 0,2 13-634 0 0,2 0-326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49.3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84 1376 0 0,'2'0'10828'0'0,"6"-1"-10581"0"0,0 0 1 0 0,-1-1 0 0 0,1 1 0 0 0,-1-1 0 0 0,14-6 0 0 0,-10 3-92 0 0,0 2 1 0 0,13-4 0 0 0,-21 7-120 0 0,0-1 0 0 0,0 0 0 0 0,0 0 0 0 0,0 0-1 0 0,0-1 1 0 0,0 1 0 0 0,2-3 0 0 0,17-6 236 0 0,-4 1-107 0 0,-14 7-114 0 0,0 0 0 0 0,0 0 0 0 0,0 0-1 0 0,0 1 1 0 0,0-1 0 0 0,0 1 0 0 0,1 0-1 0 0,-1 1 1 0 0,5-2 0 0 0,-7 2-37 0 0,0 0-1 0 0,1 0 1 0 0,-1 0 0 0 0,0-1 0 0 0,0 1 0 0 0,0-1-1 0 0,0 1 1 0 0,0-1 0 0 0,0 0 0 0 0,3-2 0 0 0,-3 2 226 0 0,0 1-73 0 0,0 0-111 0 0,0-1-1 0 0,0 1 1 0 0,0 0 0 0 0,0 0-1 0 0,0 1 1 0 0,0-1 0 0 0,0 0-1 0 0,0 1 1 0 0,0-1 0 0 0,0 1 0 0 0,0 0-1 0 0,0-1 1 0 0,0 1 0 0 0,0 0-1 0 0,-1 0 1 0 0,1 0 0 0 0,0 1-1 0 0,0-1 1 0 0,-1 0 0 0 0,3 4-1 0 0,-2-3 6 0 0,0 0-1 0 0,0 0 0 0 0,0 0 0 0 0,0 0 0 0 0,1 0 1 0 0,-1 0-1 0 0,4 2 0 0 0,3 2 112 0 0,-9-6-158 0 0,1 1 1 0 0,-1-1-1 0 0,0 0 0 0 0,1 1 0 0 0,-1-1 1 0 0,0 1-1 0 0,0-1 0 0 0,1 0 0 0 0,-1 1 0 0 0,0-1 1 0 0,0 1-1 0 0,0-1 0 0 0,0 1 0 0 0,0-1 1 0 0,0 1-1 0 0,0-1 0 0 0,0 1 0 0 0,0 0 1 0 0,1 4 41 0 0,3 0 1 0 0,-4-4-49 0 0,1-1 0 0 0,0 1 1 0 0,-1-1-1 0 0,1 1 0 0 0,-1 0 0 0 0,1 0 1 0 0,-1-1-1 0 0,1 1 0 0 0,-1 0 0 0 0,1 0 1 0 0,-1 0-1 0 0,0 0 0 0 0,0 0 0 0 0,1-1 1 0 0,-1 1-1 0 0,0 0 0 0 0,0 0 0 0 0,0 0 0 0 0,0 0 1 0 0,0 0-1 0 0,0 0 0 0 0,0 1 0 0 0,-1 4 85 0 0,0 0 0 0 0,0 0-1 0 0,1 0 1 0 0,0 0 0 0 0,1 8-1 0 0,0 9 257 0 0,-2-21-314 0 0,1 1-1 0 0,-1-1 1 0 0,1 1-1 0 0,-1-1 1 0 0,0 0-1 0 0,0 1 0 0 0,0-1 1 0 0,-1 0-1 0 0,1 0 1 0 0,-1 0-1 0 0,1 0 0 0 0,-3 3 1 0 0,-9 15 231 0 0,12-16-214 0 0,0-1 0 0 0,-1 1-1 0 0,0 0 1 0 0,0 0-1 0 0,0-1 1 0 0,0 1-1 0 0,0-1 1 0 0,-1 0 0 0 0,1 0-1 0 0,-1 0 1 0 0,0 0-1 0 0,0 0 1 0 0,-5 3-1 0 0,-48 46 567 0 0,35-32-368 0 0,-26 21-1 0 0,41-37-299 0 0,0 0 0 0 0,0 0-1 0 0,0-1 1 0 0,0 1 0 0 0,-7 2-1 0 0,2-1-49 0 0,11-5 44 0 0,-1 1 0 0 0,0-1 0 0 0,1 1 0 0 0,-1-1 1 0 0,0 1-1 0 0,0-1 0 0 0,0 0 0 0 0,1 1 0 0 0,-1-1 0 0 0,0 0 1 0 0,0 0-1 0 0,0 0 0 0 0,0 1 0 0 0,0-1 0 0 0,0 0 0 0 0,1 0 1 0 0,-1 0-1 0 0,0 0 0 0 0,0-1 0 0 0,0 1 0 0 0,0 0 1 0 0,0 0-1 0 0,1 0 0 0 0,-1-1 0 0 0,0 1 0 0 0,-1-1 0 0 0,-12-7-741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50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 5 2304 0 0,'-1'0'2013'0'0,"-23"-2"2949"0"0,20 1-4535 0 0,0 1 0 0 0,0-1 0 0 0,0 1 0 0 0,-1 0-1 0 0,1 0 1 0 0,0 0 0 0 0,0 1 0 0 0,0-1 0 0 0,-7 3 0 0 0,-6 2 609 0 0,15-5-897 0 0,-1 0 1 0 0,1 1-1 0 0,0 0 0 0 0,0-1 0 0 0,0 1 1 0 0,0 0-1 0 0,0 0 0 0 0,0 0 1 0 0,0 0-1 0 0,0 1 0 0 0,-2 0 0 0 0,-6 6 173 0 0,8-7-252 0 0,0 0 0 0 0,1 0 0 0 0,-1 0-1 0 0,0 0 1 0 0,1 1 0 0 0,-1-1 0 0 0,1 1 0 0 0,-1-1 0 0 0,1 1-1 0 0,0 0 1 0 0,-1-1 0 0 0,1 1 0 0 0,-1 3 0 0 0,-1 2 83 0 0,1-1-39 0 0,-1 0-1 0 0,1 0 0 0 0,-1-1 1 0 0,0 1-1 0 0,-1-1 1 0 0,1 1-1 0 0,-6 4 0 0 0,8-9-77 0 0,0 1-1 0 0,0 0 0 0 0,0-1 0 0 0,0 1 0 0 0,0 0 0 0 0,1 0 0 0 0,-1 0 0 0 0,0-1 0 0 0,1 1 0 0 0,-1 2 0 0 0,-3 10 118 0 0,3-13-126 0 0,1 0 0 0 0,0 0 0 0 0,0 1 0 0 0,0-1 0 0 0,0 0 0 0 0,1 0 0 0 0,-1 1-1 0 0,0-1 1 0 0,0 0 0 0 0,1 0 0 0 0,-1 0 0 0 0,1 1 0 0 0,-1-1 0 0 0,1 0 0 0 0,-1 0 0 0 0,1 0 0 0 0,1 2 0 0 0,14 17 187 0 0,-14-16-189 0 0,1 0 0 0 0,0-1 0 0 0,1 1-1 0 0,-1-1 1 0 0,0 0 0 0 0,1 0 0 0 0,0 0 0 0 0,0 0-1 0 0,0-1 1 0 0,0 0 0 0 0,0 0 0 0 0,6 2-1 0 0,4 1-3 0 0,0-1 0 0 0,0 0 0 0 0,0-1 0 0 0,0-1 0 0 0,1 0 0 0 0,-1-1 0 0 0,0-1 0 0 0,1 0 0 0 0,24-4 0 0 0,-27 2-1409 0 0,0-1 0 0 0,0 0 1 0 0,22-9-1 0 0,-11 0-4624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51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120 823 6912 0 0,'-9'-2'140'0'0,"3"1"174"0"0,0 0 1 0 0,0 0-1 0 0,1 0 0 0 0,-1-1 1 0 0,0 0-1 0 0,1 0 1 0 0,-1-1-1 0 0,1 1 1 0 0,0-1-1 0 0,0 0 1 0 0,-9-8-1 0 0,10 7-5 0 0,-1-1 0 0 0,1 0 0 0 0,1 0 0 0 0,-1 0 1 0 0,1 0-1 0 0,-5-11 0 0 0,7 13-262 0 0,0 0 0 0 0,1 0 1 0 0,-1 0-1 0 0,1 0 0 0 0,-1 0 0 0 0,1 0 0 0 0,0 0 1 0 0,0 0-1 0 0,0 0 0 0 0,1 0 0 0 0,-1 0 0 0 0,1 0 1 0 0,-1 0-1 0 0,1 0 0 0 0,0 0 0 0 0,2-3 1 0 0,8-27 355 0 0,-8 25-332 0 0,0-1 0 0 0,0 1 1 0 0,0 0-1 0 0,6-9 1 0 0,-1-1-72 0 0,-8 16 0 0 0,0 0 0 0 0,1 1 0 0 0,0-1 0 0 0,-1 0 0 0 0,1 1 0 0 0,0-1 0 0 0,0 0 0 0 0,0 1 0 0 0,0-1 0 0 0,0 1 0 0 0,0 0 0 0 0,2-3 0 0 0,10-8 0 0 0,17-20 0 0 0,5-6 0 0 0,-1-4 0 0 0,-25 35 0 0 0,-1 0 0 0 0,-1 0 0 0 0,1-1 0 0 0,-2 0 0 0 0,1-1 0 0 0,-1 0 0 0 0,0 0 0 0 0,-1 0 0 0 0,7-15 0 0 0,-4 4-1 0 0,-6 15 8 0 0,0 1 0 0 0,-1 0-1 0 0,1 0 1 0 0,-1-1 0 0 0,0 1-1 0 0,0-1 1 0 0,0-6 0 0 0,0-10 3 0 0,0 15-1 0 0,-1 1 0 0 0,0-1 0 0 0,0 1 1 0 0,0-1-1 0 0,-1 0 0 0 0,1 1 1 0 0,-2-1-1 0 0,1 1 0 0 0,-3-8 1 0 0,-4-6 170 0 0,5 10-14 0 0,-1 1 0 0 0,-1-1 0 0 0,-7-11 0 0 0,8 14-12 0 0,0-1 0 0 0,-5-13 0 0 0,-7-10 64 0 0,16 29-218 0 0,0 1 1 0 0,-1 0-1 0 0,1-1 1 0 0,0 1 0 0 0,0-1-1 0 0,-1 1 1 0 0,1-1 0 0 0,0 1-1 0 0,0-1 1 0 0,0 1 0 0 0,0-1-1 0 0,-1 1 1 0 0,1-1-1 0 0,0 1 1 0 0,0-1 0 0 0,0 1-1 0 0,0-1 1 0 0,0 1 0 0 0,0-1-1 0 0,1 0 1 0 0,-1 1 0 0 0,0-1-1 0 0,0 1 1 0 0,0-1 0 0 0,0 1-1 0 0,1-1 1 0 0,-1 0-1 0 0,0 1 0 0 0,1-1 0 0 0,-1 0 0 0 0,0 1-1 0 0,0-1 1 0 0,0 0 0 0 0,1 0 0 0 0,-1 1 0 0 0,0-1 0 0 0,0 0 0 0 0,0 0 0 0 0,0 1 0 0 0,-1-1 0 0 0,1 0 0 0 0,0 1 0 0 0,0-1 0 0 0,0 0 0 0 0,0 0 0 0 0,-1 0 0 0 0,-2-5 0 0 0,-6-16 0 0 0,9 21-8 0 0,0 1 1 0 0,0-1 0 0 0,0 0 0 0 0,0 1 0 0 0,0-1 0 0 0,0 1 0 0 0,0-1-1 0 0,-1 1 1 0 0,1-1 0 0 0,0 1 0 0 0,0-1 0 0 0,-1 1 0 0 0,1-1 0 0 0,0 1-1 0 0,-1-1 1 0 0,1 1 0 0 0,0 0 0 0 0,-1-1 0 0 0,1 1 0 0 0,-1-1 0 0 0,1 1-1 0 0,-1 0 1 0 0,1-1 0 0 0,-1 1 0 0 0,1 0 0 0 0,-1 0 0 0 0,1 0 0 0 0,-1-1-1 0 0,1 1 1 0 0,-1 0 0 0 0,1 0 0 0 0,-1 0 0 0 0,1 0 0 0 0,-1 0 0 0 0,0 0 0 0 0,1 0-1 0 0,-1 0 1 0 0,1 0 0 0 0,-1 0 0 0 0,0 0 0 0 0,-1 1-36 0 0,-1 6-275 0 0,-3 3 156 0 0,4-7 119 0 0,0-1-1 0 0,0 1 1 0 0,1 0-1 0 0,-1 0 1 0 0,1 0-1 0 0,0 0 1 0 0,0 0-1 0 0,-1 5 1 0 0,-2 11-131 0 0,3-17 150 0 0,0 1 1 0 0,1-1-1 0 0,-1 0 0 0 0,1 1 0 0 0,0-1 1 0 0,-1 1-1 0 0,1-1 0 0 0,0 1 0 0 0,1 0 1 0 0,-1-1-1 0 0,0 1 0 0 0,1-1 0 0 0,-1 0 1 0 0,1 1-1 0 0,0-1 0 0 0,0 1 0 0 0,2 3 1 0 0,-3-4 8 0 0,1-1 0 0 0,0 1 0 0 0,-1 0 0 0 0,1 0 1 0 0,-1-1-1 0 0,0 1 0 0 0,1 0 0 0 0,-1 0 0 0 0,0-1 1 0 0,0 1-1 0 0,0 0 0 0 0,-1 2 0 0 0,1-2-10 0 0,0 0-1 0 0,0 0 1 0 0,0 0 0 0 0,0-1 0 0 0,0 1-1 0 0,0 0 1 0 0,0 0 0 0 0,1 0-1 0 0,-1-1 1 0 0,1 1 0 0 0,-1 0-1 0 0,1 0 1 0 0,0-1 0 0 0,1 3 0 0 0,0 0-50 0 0,0-2-4 0 0,0 1 1 0 0,0 0 0 0 0,-1-1-1 0 0,1 1 1 0 0,-1 0-1 0 0,0 0 1 0 0,0 0-1 0 0,0 0 1 0 0,0 0 0 0 0,1 5-1 0 0,-2-7 60 0 0,0 0 0 0 0,1 0-1 0 0,-1 0 1 0 0,1-1-1 0 0,-1 1 1 0 0,1 0 0 0 0,0 0-1 0 0,-1 0 1 0 0,1 0 0 0 0,0-1-1 0 0,0 1 1 0 0,-1 0 0 0 0,1-1-1 0 0,0 1 1 0 0,0-1-1 0 0,1 2 1 0 0,6 4-130 0 0,32 29-185 0 0,21 24-970 0 0,-58-55 1293 0 0,-1-3 28 0 0,-1 0 0 0 0,0 0 0 0 0,0 1 0 0 0,1-1-1 0 0,-1 0 1 0 0,0 1 0 0 0,0-1 0 0 0,0 1 0 0 0,-1-1-1 0 0,1 1 1 0 0,0 0 0 0 0,-1-1 0 0 0,1 1 0 0 0,-1 0-1 0 0,1-1 1 0 0,-1 4 0 0 0,1-3-7 0 0,-1 0 0 0 0,0 0 0 0 0,0-1-1 0 0,1 1 1 0 0,-1 0 0 0 0,1-1 0 0 0,-1 1 0 0 0,1-1 0 0 0,0 3 0 0 0,0-3-7 0 0,0 1 1 0 0,0 0-1 0 0,0 0 1 0 0,-1-1 0 0 0,1 1-1 0 0,-1 0 1 0 0,0 0-1 0 0,1 0 1 0 0,-1 2 0 0 0,0 5-61 0 0,-1 0 0 0 0,0 0 0 0 0,0 0 1 0 0,-1-1-1 0 0,0 1 0 0 0,-1 0 0 0 0,0-1 1 0 0,-3 9-1 0 0,2-11 84 0 0,2 1 0 0 0,-1-1 0 0 0,1 1 0 0 0,0 0 0 0 0,0 0 0 0 0,0 10 0 0 0,-5 17 316 0 0,6-29-257 0 0,0 1 0 0 0,0-1 0 0 0,1 0 0 0 0,0 1 0 0 0,0 5 0 0 0,1-5 29 0 0,-1 1 0 0 0,0-1-1 0 0,-1 0 1 0 0,-1 10-1 0 0,1-11-62 0 0,-1 0-3 0 0,1 0 0 0 0,0-1 1 0 0,0 1-1 0 0,0 0 1 0 0,1-1-1 0 0,0 1 0 0 0,0 0 1 0 0,0 0-1 0 0,0-1 0 0 0,1 1 1 0 0,1 5-1 0 0,-1 22 5 0 0,1-25-40 0 0,-1-5 56 0 0,1-2-13 0 0,24 8 23 0 0,-25-8-83 0 0,11 1-20 0 0,12-2-75 0 0,-1 1 81 0 0,-22 0 46 0 0,0 1 0 0 0,0-1 0 0 0,0 0 0 0 0,0 0 1 0 0,1 0-1 0 0,-1 0 0 0 0,0 1 0 0 0,0-1 1 0 0,0 1-1 0 0,0-1 0 0 0,0 1 0 0 0,0-1 0 0 0,0 1 1 0 0,0-1-1 0 0,0 1 0 0 0,-1 0 0 0 0,1-1 1 0 0,0 1-1 0 0,0 0 0 0 0,0 0 0 0 0,-1 0 0 0 0,1 0 1 0 0,0 0-1 0 0,-1 0 0 0 0,1 0 0 0 0,-1 0 1 0 0,1 0-1 0 0,-1 0 0 0 0,0 0 0 0 0,1 0 0 0 0,-1 0 1 0 0,0 0-1 0 0,0 0 0 0 0,0 0 0 0 0,0 2 1 0 0,3 7 526 0 0,-2-7-435 0 0,0 1 1 0 0,-1-1-1 0 0,1 0 0 0 0,-1 1 1 0 0,0 6-1 0 0,1 8 40 0 0,2-2 102 0 0,-3-14-235 0 0,0 0 1 0 0,0-1-1 0 0,1 1 0 0 0,-1-1 0 0 0,0 1 0 0 0,1-1 1 0 0,-1 1-1 0 0,1-1 0 0 0,0 1 0 0 0,-1-1 0 0 0,1 0 1 0 0,0 1-1 0 0,0-1 0 0 0,0 0 0 0 0,1 2 1 0 0,0-1 206 0 0,-1-1-214 0 0,1 0 0 0 0,-1 0-1 0 0,0-1 1 0 0,1 1 0 0 0,-1 0-1 0 0,1-1 1 0 0,0 1 0 0 0,-1 0-1 0 0,4 0 1 0 0,-5-1-20 0 0,3 0 14 0 0,-1 0-1 0 0,1 1 0 0 0,-1-1 0 0 0,1 0 0 0 0,0 0 0 0 0,-1 0 0 0 0,1 0 0 0 0,-1-1 0 0 0,4 0 0 0 0,-5 1 0 0 0,0-1 0 0 0,0 1-1 0 0,0 0 1 0 0,0-1 0 0 0,0 1 0 0 0,0-1 0 0 0,0 1-1 0 0,0-1 1 0 0,0 0 0 0 0,0 1 0 0 0,-1-1 0 0 0,1 0-1 0 0,0 0 1 0 0,-1 1 0 0 0,1-1 0 0 0,0 0 0 0 0,-1 0-1 0 0,1 0 1 0 0,-1 0 0 0 0,1 0 0 0 0,-1 0 0 0 0,0 0 0 0 0,1 0-1 0 0,-1 0 1 0 0,0 0 0 0 0,0 0 0 0 0,0 0 0 0 0,0 0-1 0 0,0-2 1 0 0,1 1-29 0 0,-1 0 0 0 0,0 1 0 0 0,1-1 0 0 0,-1 0 0 0 0,1 1 0 0 0,0-1 0 0 0,-1 0 0 0 0,2-1 0 0 0,-1 2 4 0 0,-1 0 1 0 0,1 0 0 0 0,0 0 0 0 0,-1-1-1 0 0,1 1 1 0 0,-1 0 0 0 0,0 0 0 0 0,1-1-1 0 0,-1 1 1 0 0,0 0 0 0 0,0-1 0 0 0,0 1-1 0 0,0 0 1 0 0,0-3 0 0 0,-6-5-7 0 0,6 8 17 0 0,-1 0 0 0 0,0 0 0 0 0,0 0 0 0 0,0 0 0 0 0,1-1 0 0 0,-1 1 0 0 0,0 0 0 0 0,1 0 0 0 0,-1-1 0 0 0,1 1 0 0 0,0 0 0 0 0,-1-3-1 0 0,3-12 21 0 0,-2 14-11 0 0,1-1-1 0 0,-1 0 1 0 0,0 0 0 0 0,0 0-1 0 0,0 0 1 0 0,0-6-1 0 0,-5-14-8 0 0,0 4 0 0 0,2 0 0 0 0,-3-37 0 0 0,-2 0 0 0 0,7 52 0 0 0,1 1 0 0 0,-1-1 0 0 0,0 0 0 0 0,0 1 0 0 0,0-1 0 0 0,0 1 0 0 0,-1 0 0 0 0,-2-6 0 0 0,2 7 0 0 0,1-1 0 0 0,-1 0 0 0 0,1 0 0 0 0,0 0 0 0 0,0-1 0 0 0,0 1 0 0 0,0 0 0 0 0,0-4 0 0 0,2-2 0 0 0,-1 8 0 0 0,0-1 0 0 0,1 1 0 0 0,-1 0 0 0 0,0-1 0 0 0,0 1 0 0 0,-1-1 0 0 0,1 1 0 0 0,0 0 0 0 0,0-1 0 0 0,-1 1 0 0 0,1-1 0 0 0,-1 1 0 0 0,0-2 0 0 0,-2-3 0 0 0,2 5 0 0 0,0 0 0 0 0,1 0 0 0 0,-1 1 0 0 0,1-1 0 0 0,-1 0 0 0 0,1 0 0 0 0,-1 0 0 0 0,1 0 0 0 0,-1 0 0 0 0,1 0 0 0 0,0 0 0 0 0,0 0 0 0 0,0 0 0 0 0,-1 0 0 0 0,1 0 0 0 0,0 1 0 0 0,0-1 0 0 0,0 0 0 0 0,0 0 0 0 0,0 0 0 0 0,1 0 0 0 0,-1 0 0 0 0,0 0 0 0 0,0 0 0 0 0,1 0 0 0 0,-1 0 0 0 0,0 0 0 0 0,1 0 0 0 0,-1 0 0 0 0,2-1 0 0 0,-1 1 0 0 0,0-1 0 0 0,-1 1 0 0 0,1-1 0 0 0,0 1 0 0 0,-1-1 0 0 0,1 1 0 0 0,-1-1 0 0 0,1 1 0 0 0,-1-1 0 0 0,0 0 0 0 0,1 1 0 0 0,-1-1 0 0 0,0 1 0 0 0,0-1 0 0 0,0-1 0 0 0,-1 0 0 0 0,1 1 0 0 0,0 0 0 0 0,1 0 0 0 0,-1 0 0 0 0,0 0 0 0 0,1 0 0 0 0,-1 0 0 0 0,1 0 0 0 0,1-3 0 0 0,2-8 0 0 0,-3 11 0 0 0,-1 1 0 0 0,0 0 0 0 0,1-1 0 0 0,-1 1 0 0 0,1 0 0 0 0,-1-1 0 0 0,1 1 0 0 0,0 0 0 0 0,-1 0 0 0 0,1 0 0 0 0,0 0 0 0 0,0-1 0 0 0,0 1 0 0 0,0 0 0 0 0,0 1 0 0 0,0-1 0 0 0,0 0 0 0 0,0 0 0 0 0,0 0 0 0 0,0 0 0 0 0,1 1 0 0 0,-1-1 0 0 0,0 1 0 0 0,1-1 0 0 0,-1 1 0 0 0,0-1 0 0 0,1 1 0 0 0,-1 0 0 0 0,0 0 0 0 0,3-1 0 0 0,5 1-60 0 0,-8 0-246 0 0,0 1-89 0 0,4 5-11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01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1 244 2304 0 0,'2'-1'483'0'0,"8"-3"987"0"0,-8 2-1002 0 0,0 1 1 0 0,0 0 0 0 0,1 0 0 0 0,-1 0 0 0 0,0 0 0 0 0,1 1 0 0 0,-1-1-1 0 0,0 1 1 0 0,4-1 0 0 0,66-1 3662 0 0,98-12-2625 0 0,92-12 1010 0 0,-144 5-1703 0 0,-45 6-405 0 0,158-26 247 0 0,159-27-219 0 0,-327 58-400 0 0,131-16-10 0 0,-146 21-183 0 0,0 3 1 0 0,50 5-1 0 0,5 9-1972 0 0,-59-4 864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02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0 328 10136 0 0,'0'0'918'0'0,"2"-1"-758"0"0,24-13-91 0 0,22-10 1320 0 0,-10 4-998 0 0,-27 14-319 0 0,0 0 0 0 0,17-6 1 0 0,104-26 395 0 0,-20 4 829 0 0,115-19 0 0 0,-1 23 529 0 0,-110 18-869 0 0,124-8-2155 0 0,-120 12 858 0 0,39-4 323 0 0,157-14-836 0 0,-242 19-3211 0 0,-3 2-1381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04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1 286 6936 0 0,'0'-4'5712'0'0,"2"5"-5239"0"0,-1 0-297 0 0,1 0-1 0 0,-1-1 1 0 0,0 1 0 0 0,0 0 0 0 0,1 0 0 0 0,-1 0-1 0 0,0 0 1 0 0,0 0 0 0 0,0 1 0 0 0,0-1-1 0 0,2 2 1 0 0,-2 0-38 0 0,3 5 132 0 0,-3-5-213 0 0,0 0 1 0 0,-1 0-1 0 0,1 0 0 0 0,-1 1 0 0 0,0-1 0 0 0,0 0 0 0 0,0 0 1 0 0,-1 4-1 0 0,0-3 21 0 0,1 1 1 0 0,0-1 0 0 0,0 0-1 0 0,0 0 1 0 0,1 1 0 0 0,-1-1-1 0 0,1 0 1 0 0,0 0 0 0 0,2 6-1 0 0,1 5 134 0 0,-4-13-176 0 0,0 0-1 0 0,1 1 0 0 0,0-1 0 0 0,-1 0 0 0 0,1 0 0 0 0,0 0 0 0 0,0 0 0 0 0,0 0 0 0 0,1 0 0 0 0,-1-1 0 0 0,0 1 0 0 0,1 0 0 0 0,-1 0 0 0 0,3 1 1 0 0,1 2 13 0 0,0 1 1 0 0,-1-1 0 0 0,0 1 0 0 0,0-1 0 0 0,0 1-1 0 0,4 9 1 0 0,5 16 21 0 0,-2 1 0 0 0,13 51 0 0 0,-21-72-39 0 0,6 32 126 0 0,5 2 212 0 0,-12-42-349 0 0,0 7 55 0 0,-1 16 55 0 0,2-8-59 0 0,2 23 96 0 0,-4-15-96 0 0,1-8-21 0 0,-1-14-43 0 0,-1 1-1 0 0,1-1 1 0 0,-1 0 0 0 0,0 1-1 0 0,0-1 1 0 0,0 0 0 0 0,-1 1-1 0 0,0-1 1 0 0,0 0-1 0 0,-1 5 1 0 0,-1 0 35 0 0,2-8-42 0 0,0 1-1 0 0,0 0 1 0 0,0 0 0 0 0,0 0 0 0 0,1 0 0 0 0,-1 0-1 0 0,1 0 1 0 0,-1 0 0 0 0,1 0 0 0 0,0 0 0 0 0,0 3-1 0 0,-2 5 17 0 0,1-7 47 0 0,1 3-37 0 0,1-2 27 0 0,-3 13-55 0 0,-7 11 1 0 0,8-26 0 0 0,0 0 0 0 0,0 1 0 0 0,0-1 0 0 0,0 0 0 0 0,0 0 0 0 0,-1 0 0 0 0,1 0 0 0 0,-2 2 0 0 0,-8 10 0 0 0,11-13 0 0 0,-1-1 0 0 0,1 1 0 0 0,-1 0 0 0 0,1-1 0 0 0,-1 1 0 0 0,1 0 0 0 0,0 0 0 0 0,-1-1 0 0 0,1 1 0 0 0,0 0 0 0 0,0 0 0 0 0,-1 0 0 0 0,1-1 0 0 0,0 1 0 0 0,0 0 0 0 0,0 0 0 0 0,0 0 0 0 0,0 0 0 0 0,0 1 0 0 0,1 1 0 0 0,-3 4-18 0 0,1 0-1 0 0,0 1 0 0 0,0-1 0 0 0,1 0 0 0 0,0 8 0 0 0,0 5-20 0 0,2-12 39 0 0,4 0 0 0 0,-5-1-10 0 0,-1-5-50 0 0,4-2-554 0 0,-2 2 552 0 0,-1 0 52 0 0,0 0 0 0 0,0 0 1 0 0,0 0-1 0 0,-1 0 0 0 0,1 0 1 0 0,-1 0-1 0 0,1 0 0 0 0,-1 0 0 0 0,0 1 1 0 0,1-1-1 0 0,-1 0 0 0 0,-1 0 1 0 0,1 0-1 0 0,0 4 0 0 0,-2 4-47 0 0,2-5 36 0 0,0-4-33 0 0,10-1-74 0 0,13 0 75 0 0,-4 0 42 0 0,-9 1 11 0 0,7 4 0 0 0,-17-5 0 0 0,14-1 0 0 0,-11 1 0 0 0,0 0 0 0 0,0-1 0 0 0,0 1 0 0 0,0-1 0 0 0,0 0 0 0 0,3-2 0 0 0,11-2 0 0 0,-2 2-26 0 0,-12 0 1 0 0,0 0-8 0 0,3-1-44 0 0,0 1 0 0 0,1 0 0 0 0,-1 0 0 0 0,1 0 0 0 0,12-3 0 0 0,-16 6 70 0 0,0-1 1 0 0,1 1-1 0 0,-1-1 1 0 0,0 1-1 0 0,0 0 1 0 0,0 0-1 0 0,0 1 1 0 0,0-1-1 0 0,1 1 1 0 0,-1-1-1 0 0,0 1 1 0 0,0 0-1 0 0,0 0 1 0 0,0 0-1 0 0,-1 1 1 0 0,4 1-1 0 0,-2-1-39 0 0,-1 1 20 0 0,1-1 0 0 0,-1 0-1 0 0,1 0 1 0 0,0 0 0 0 0,5 2-1 0 0,12 4 24 0 0,-18-7 3 0 0,-1 0 0 0 0,-1-1 0 0 0,1 1 0 0 0,-1-1 0 0 0,1 0 0 0 0,-1 0 0 0 0,1 1 0 0 0,0-1 0 0 0,-1 0 0 0 0,1 0 0 0 0,2-1 0 0 0,1 1 0 0 0,0 0 0 0 0,18-3 0 0 0,5 3 0 0 0,5-4 0 0 0,-27 4 0 0 0,4-1 0 0 0,2-7 0 0 0,-8 6 0 0 0,0-2 0 0 0,1 1 0 0 0,-1 0 0 0 0,0-1 0 0 0,-1 1 0 0 0,5-7 0 0 0,-2 1-5 0 0,-2 3-3 0 0,-1 0 0 0 0,0 1-1 0 0,0-1 1 0 0,-1-1-1 0 0,0 1 1 0 0,2-7-1 0 0,-4 4 9 0 0,-3 3-10 0 0,1 4-33 0 0,1 0 37 0 0,0-1 1 0 0,0 1-1 0 0,0-1 0 0 0,0 0 0 0 0,1 1 0 0 0,-1-1 1 0 0,1 0-1 0 0,0 0 0 0 0,0 1 0 0 0,0-1 1 0 0,0 0-1 0 0,0 0 0 0 0,0 0 0 0 0,1 1 0 0 0,-1-1 1 0 0,1 0-1 0 0,0 1 0 0 0,0-1 0 0 0,0 0 1 0 0,0 1-1 0 0,0-1 0 0 0,0 1 0 0 0,3-3 0 0 0,33-73-1465 0 0,-22 56 1175 0 0,-13 21 296 0 0,1-2 0 0 0,0-9 0 0 0,-4 8 0 0 0,1 0 0 0 0,7-9 0 0 0,2-4 0 0 0,-9 17 0 0 0,0 0 0 0 0,0-1 0 0 0,0 1 0 0 0,0 0 0 0 0,0-1 0 0 0,1 1 0 0 0,-1 0 0 0 0,0-1 0 0 0,0 1 0 0 0,0 0 0 0 0,1 0 0 0 0,-1-1 0 0 0,0 1 0 0 0,0 0 0 0 0,1 0 0 0 0,-1-1 0 0 0,0 1 0 0 0,1 0 0 0 0,-1 0 0 0 0,0 0 0 0 0,1-1 0 0 0,1 2-5 0 0,-1 0 1 0 0,0-1 0 0 0,0 1-1 0 0,0 0 1 0 0,1 0 0 0 0,-1 0-1 0 0,0-1 1 0 0,0 1 0 0 0,1 2-1 0 0,8 6-37 0 0,-7-7 29 0 0,-1 0-5 0 0,8 13-17 0 0,-5-7 35 0 0,0-1 0 0 0,0 0 0 0 0,1 0 0 0 0,0 0 0 0 0,0-1 0 0 0,0 0 0 0 0,10 7 0 0 0,-7-7 16 0 0,-1 0 1 0 0,0 1 0 0 0,0 1 0 0 0,0-1 0 0 0,-1 1 0 0 0,9 12 0 0 0,4 5-7 0 0,-12-15-10 0 0,-3-4 2 0 0,-1-1-1 0 0,1 0 0 0 0,0 0 0 0 0,0 0 0 0 0,1-1 0 0 0,-1 1 0 0 0,1-1 0 0 0,6 3 0 0 0,12 8 121 0 0,2 2 144 0 0,-25-16-259 0 0,0 0 3 0 0,0 0 1 0 0,0-1-1 0 0,0 1 0 0 0,0-1 1 0 0,-1 1-1 0 0,1-1 0 0 0,0 1 1 0 0,0-1-1 0 0,0 0 0 0 0,0 1 1 0 0,0-1-1 0 0,0 0 1 0 0,0 0-1 0 0,0 0 0 0 0,0 1 1 0 0,0-1-1 0 0,0 0 0 0 0,0-1 1 0 0,0 1-1 0 0,1 0 0 0 0,0 0 1 0 0,11 0 52 0 0,-11 0 1 0 0,10-5 16 0 0,-10 5-65 0 0,-1-1 1 0 0,1 1 0 0 0,0-1 0 0 0,0 1 0 0 0,0 0 0 0 0,0 0-1 0 0,0 0 1 0 0,0 0 0 0 0,-1 0 0 0 0,5 1 0 0 0,-4-1-8 0 0,0 1-1 0 0,1-1 1 0 0,-1 0 0 0 0,0 0-1 0 0,0 0 1 0 0,1 0 0 0 0,3-1-1 0 0,29-3 16 0 0,2-4 30 0 0,-32 7-53 0 0,-3 1 0 0 0,0 0 0 0 0,0-1 0 0 0,-1 1 0 0 0,1-1 0 0 0,0 0 0 0 0,0 1 0 0 0,-1-1 0 0 0,1 0 0 0 0,0 0 0 0 0,-1 0 0 0 0,1 0 0 0 0,-1 0 0 0 0,1 0 0 0 0,-1-1 0 0 0,2-1 0 0 0,2-1 9 0 0,0-1-1 0 0,0 0 1 0 0,-1 0-1 0 0,0 0 1 0 0,0-1-1 0 0,0 1 0 0 0,0-1 1 0 0,5-12-1 0 0,-1 2-19 0 0,8-11 10 0 0,7-16 12 0 0,-18 33 32 0 0,-4 8-42 0 0,1 0 1 0 0,-1 0-1 0 0,-1 0 0 0 0,1-1 1 0 0,0 1-1 0 0,0 0 0 0 0,0-3 0 0 0,2-12 32 0 0,3-29-1 0 0,-6 40-14 0 0,1 0 0 0 0,-1 0 0 0 0,-1 1 0 0 0,1-1 0 0 0,-1 0 0 0 0,0 1 1 0 0,-1-1-1 0 0,1 0 0 0 0,-4-6 0 0 0,4 9-17 0 0,0 0 1 0 0,0 0 0 0 0,0 0-1 0 0,0-1 1 0 0,1 1-1 0 0,-1-4 1 0 0,-3-13-3 0 0,-4-18 1 0 0,3 8 0 0 0,4 28 0 0 0,1 0 0 0 0,0-1 0 0 0,0 1 0 0 0,0 0 0 0 0,0-1 0 0 0,0 1 0 0 0,1-1 0 0 0,0-3 0 0 0,2-14 0 0 0,-3 4 0 0 0,-1-1 0 0 0,-2-17 0 0 0,2 8 0 0 0,1 21 0 0 0,0 0 0 0 0,0 0 0 0 0,-1 0 0 0 0,0 0 0 0 0,-1-6 0 0 0,-2-8 1 0 0,-7-15-68 0 0,9 29 62 0 0,1 1 4 0 0,-1-1 0 0 0,0 0 1 0 0,0 0-1 0 0,-1 1 0 0 0,1 0 0 0 0,-1-1 1 0 0,0 1-1 0 0,0 0 0 0 0,0 0 0 0 0,-7-6 0 0 0,8 9 1 0 0,0-1 0 0 0,0 0 0 0 0,0 0 0 0 0,0 0 0 0 0,1 0 0 0 0,-1 0 0 0 0,0 0 0 0 0,1 0 0 0 0,0 0 0 0 0,0-1 0 0 0,0 1 0 0 0,0-1 0 0 0,0 1 0 0 0,-1-3 0 0 0,1 2 0 0 0,-1-3-7 0 0,0 0-1 0 0,1 0 1 0 0,0 0-1 0 0,-1 0 0 0 0,2 0 1 0 0,-1-8-1 0 0,0-1-3 0 0,-1 12 8 0 0,1 0-4 0 0,0 0-1 0 0,0 0 1 0 0,1 0 0 0 0,0 0-1 0 0,-1 1 1 0 0,1-1 0 0 0,1-4-1 0 0,0-31 6 0 0,-1-6 2 0 0,-1 31 29 0 0,-3-21 0 0 0,3 30 5 0 0,0-9 102 0 0,0 0-1 0 0,1-1 0 0 0,2-19 1 0 0,-1 21-63 0 0,0-1 0 0 0,-1 1 0 0 0,-2-19 0 0 0,2 31-90 0 0,-1-1 1 0 0,1 0 0 0 0,0 1-1 0 0,0-1 1 0 0,0 0 0 0 0,0 0-1 0 0,-1 1 1 0 0,1-1 0 0 0,0 0-1 0 0,0 0 1 0 0,0 1 0 0 0,1-1-1 0 0,-1 0 1 0 0,0 1 0 0 0,0-1-1 0 0,0 0 1 0 0,0 0 0 0 0,1 1-1 0 0,-1-1 1 0 0,0 0 0 0 0,1 1-1 0 0,-1-1 1 0 0,0 1 0 0 0,1-1-1 0 0,-1 0 1 0 0,2 0 0 0 0,-1 0-215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06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8288 0 0,'0'0'7112'0'0,"5"-4"-7048"0"0,-2-2-54 0 0,-3 5 9 0 0,0 1 0 0 0,1 0 0 0 0,-1 0-1 0 0,0-1 1 0 0,0 1 0 0 0,0 0 0 0 0,0 0 0 0 0,0-1-1 0 0,1 1 1 0 0,-1 0 0 0 0,0 0 0 0 0,0 0 0 0 0,0-1-1 0 0,1 1 1 0 0,-1 0 0 0 0,0 0 0 0 0,0 0 0 0 0,1 0 0 0 0,-1-1-1 0 0,0 1 1 0 0,1 0 0 0 0,-1 0 0 0 0,0 0 0 0 0,0 0-1 0 0,1 0 1 0 0,-1 0 0 0 0,0 0 0 0 0,1 0 0 0 0,-1 0-1 0 0,0 0 1 0 0,0 0 0 0 0,1 0 0 0 0,-1 0 0 0 0,0 0-1 0 0,1 0 1 0 0,-1 0 0 0 0,0 0 0 0 0,0 0 0 0 0,1 1-1 0 0,-1-1 1 0 0,0 0 0 0 0,0 0 0 0 0,1 0 0 0 0,-1 0 0 0 0,0 0-1 0 0,0 1 1 0 0,1-1 0 0 0,-1 0 0 0 0,0 0 0 0 0,0 1-1 0 0,0-1 1 0 0,1 0 0 0 0,-1 0 0 0 0,0 1 0 0 0,0-1-1 0 0,0 0 1 0 0,0 0 0 0 0,0 1 0 0 0,0-1 0 0 0,0 0-1 0 0,0 1 1 0 0,0-1 0 0 0,0 0 0 0 0,0 0 0 0 0,0 1-1 0 0,1 5 64 0 0,0-4-37 0 0,-1-1-1 0 0,0 1 1 0 0,0 0 0 0 0,1 0 0 0 0,-1 0 0 0 0,-1-1 0 0 0,1 1 0 0 0,0 0 0 0 0,0 0 0 0 0,-1-1 0 0 0,1 1 0 0 0,-1 0 0 0 0,0 2 0 0 0,2 3 36 0 0,0-5-69 0 0,4 33 107 0 0,-1-15-288 0 0,-3-12 210 0 0,-1-4-7 0 0,-1 0-7 0 0,7 12 237 0 0,-4-12-249 0 0,-1-3-11 0 0,0 0 1 0 0,-1 0-1 0 0,1 0 0 0 0,0 0 0 0 0,-1 0 0 0 0,1 0 1 0 0,-1 1-1 0 0,1-1 0 0 0,-1 0 0 0 0,0 0 0 0 0,0 0 0 0 0,1 1 1 0 0,-1 0-1 0 0,1 10 6 0 0,-1-2-10 0 0,1-3 0 0 0,7 8 0 0 0,0 1 0 0 0,-6-14 0 0 0,7 6 0 0 0,47 31-30 0 0,-54-38 18 0 0,0 0 0 0 0,0 0 1 0 0,-1 0-1 0 0,1 1 0 0 0,0-1 1 0 0,-1 1-1 0 0,1-1 0 0 0,-1 1 0 0 0,1-1 1 0 0,1 5-1 0 0,-2-6-12 0 0,-1 1 1 0 0,1 0-1 0 0,-1 0 1 0 0,1 0-1 0 0,-1-1 0 0 0,1 1 1 0 0,0 0-1 0 0,-1-1 1 0 0,1 1-1 0 0,0 0 0 0 0,1 0 1 0 0,0 0 46 0 0,-1 1 0 0 0,0-1 0 0 0,0 0 0 0 0,0 1 0 0 0,1-1 0 0 0,-2 1 0 0 0,1-1 0 0 0,0 1 0 0 0,0-1 0 0 0,1 4 0 0 0,11 34 254 0 0,-8-5-213 0 0,-4-32-64 0 0,-1-1 0 0 0,0 0 0 0 0,0-1 0 0 0,0 1 0 0 0,0 0 0 0 0,0 0 0 0 0,0 0 0 0 0,-1-1 0 0 0,1 1 0 0 0,0 0 0 0 0,0 0 0 0 0,0-1 0 0 0,-1 1 0 0 0,1 0 0 0 0,0 0 0 0 0,-1-1 0 0 0,1 1 0 0 0,-2 1 0 0 0,-3 35 91 0 0,-3-14 115 0 0,3-7 63 0 0,0 1 0 0 0,-14 26 0 0 0,12-29-153 0 0,-9 26 0 0 0,12-28-66 0 0,1 0 0 0 0,0 0-1 0 0,1 0 1 0 0,-1 13-1 0 0,3 34 291 0 0,1-50-317 0 0,3 3 20 0 0,-3-4-33 0 0,2 1-10 0 0,2-1 0 0 0,0 1 0 0 0,2 2 5 0 0,-4-5-14 0 0,0 12 77 0 0,-3-16-62 0 0,1-1-1 0 0,-1 1 0 0 0,0-1 1 0 0,0 1-1 0 0,0-1 0 0 0,0 1 1 0 0,0-1-1 0 0,0 1 0 0 0,-1 2 1 0 0,1-3-6 0 0,-1-1 1 0 0,1 1-1 0 0,0 0 1 0 0,-1-1-1 0 0,1 1 1 0 0,0 0-1 0 0,0-1 0 0 0,-1 1 1 0 0,1-1-1 0 0,0 1 1 0 0,0 0-1 0 0,0 0 1 0 0,0-1-1 0 0,0 1 1 0 0,0 0-1 0 0,0-1 1 0 0,0 1-1 0 0,0 0 1 0 0,1 1-1 0 0,0 1 7 0 0,-3 12 41 0 0,2-10-40 0 0,0-1-5 0 0,-6 20 60 0 0,0-2-63 0 0,3-1 0 0 0,1-5 1 0 0,-2-12 4 0 0,2-4 0 0 0,0 4 2 0 0,0-1 0 0 0,0 0-1 0 0,1 1 1 0 0,-1-1 0 0 0,1 0 0 0 0,0 1-1 0 0,-1 6 1 0 0,-5 10-8 0 0,0 8 1 0 0,7-24 0 0 0,-1 0 0 0 0,0 0 0 0 0,0 0 0 0 0,0 0 0 0 0,-1 0 0 0 0,1 0 0 0 0,-4 5 0 0 0,-16 38 11 0 0,17-42 8 0 0,2 1-1 0 0,2 15 38 0 0,0-16-42 0 0,0-4 56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08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1243 3680 0 0,'0'0'284'0'0,"-1"1"13"0"0,-5 10 1760 0 0,-1-1 1 0 0,-12 14 698 0 0,19-21-2098 0 0,0 5-43 0 0,0-6-148 0 0,1 0-69 0 0,-1 3-116 0 0,0-5-214 0 0,0 1 0 0 0,0 0-1 0 0,1 0 1 0 0,-1 0 0 0 0,0 0 0 0 0,0 0 0 0 0,1 0-1 0 0,-1 0 1 0 0,0 0 0 0 0,1 0 0 0 0,-1 0-1 0 0,1 0 1 0 0,-1-1 0 0 0,1 1 0 0 0,-1 0 0 0 0,1 0-1 0 0,0-1 1 0 0,-1 1 0 0 0,1 0 0 0 0,1 0 0 0 0,2 2 59 0 0,0-1 0 0 0,0 1 0 0 0,1-1 0 0 0,-1 0 0 0 0,1 0 0 0 0,-1-1 0 0 0,1 1 0 0 0,0-1 0 0 0,5 0 0 0 0,3 0 114 0 0,0 1 0 0 0,14 2 0 0 0,-13-1-24 0 0,0-1 0 0 0,17 0 1 0 0,-3-1-128 0 0,-11-1 16 0 0,0 0 0 0 0,0-1 1 0 0,0 0-1 0 0,27-7 0 0 0,31-5-26 0 0,8-6-16 0 0,-68 15-52 0 0,0 1-1 0 0,-1 0 1 0 0,2 1 0 0 0,-1 1-1 0 0,0 0 1 0 0,0 1 0 0 0,0 1-1 0 0,0 1 1 0 0,0 0-1 0 0,21 5 1 0 0,-21-3 5 0 0,-1-2 0 0 0,0 0 0 0 0,1-1 0 0 0,-1 0 0 0 0,1-1 0 0 0,18-3 1 0 0,16 1-21 0 0,-38 1 4 0 0,0 0 0 0 0,-1-1 0 0 0,1 0 0 0 0,-1-1-1 0 0,0 0 1 0 0,11-5 0 0 0,-6 3 68 0 0,26-7 0 0 0,-33 11-66 0 0,0 0-1 0 0,0 0 0 0 0,0 1 1 0 0,0 0-1 0 0,0 1 0 0 0,10 1 0 0 0,-17-2-2 0 0,0 0 0 0 0,0 1 0 0 0,1-1 0 0 0,-1 0 0 0 0,0 1 0 0 0,0-1 0 0 0,1 1 0 0 0,-1-1 0 0 0,0 1 0 0 0,0-1 0 0 0,0 1 0 0 0,0 0 0 0 0,2 1 0 0 0,1 0 0 0 0,15 5 0 0 0,-16-5 0 0 0,0-1 0 0 0,1 0 0 0 0,-1 0 0 0 0,1 0 0 0 0,0 0 0 0 0,-1-1 0 0 0,6 1 0 0 0,0-1 0 0 0,0-1 0 0 0,0 0 0 0 0,0 0 0 0 0,0-1 0 0 0,0 0 0 0 0,-1-1 0 0 0,1 0 0 0 0,13-7 0 0 0,-14 6 0 0 0,-2 0 0 0 0,1 0 0 0 0,0-1 0 0 0,-1 0 0 0 0,0 0 0 0 0,6-6 0 0 0,-11 10 0 0 0,-1 0 0 0 0,1 0 0 0 0,0 0 0 0 0,0 0 0 0 0,-1 0 0 0 0,1 0 0 0 0,-1 0 0 0 0,1 0 0 0 0,-1 0 0 0 0,1 0 0 0 0,-1-1 0 0 0,0 1 0 0 0,0 0 0 0 0,1 0 0 0 0,-1 0 0 0 0,0 0 0 0 0,0-1 0 0 0,0 1 0 0 0,0 0 0 0 0,0 0 0 0 0,-1 0 0 0 0,1-1 0 0 0,0 1 0 0 0,0 0 0 0 0,-1 0 0 0 0,1 0 0 0 0,-1 0 0 0 0,1 0 0 0 0,-1 0 0 0 0,0-1 0 0 0,0-1 0 0 0,0 2 0 0 0,1 1 0 0 0,0 0 0 0 0,0-1 0 0 0,0 1 0 0 0,-1 0 0 0 0,1-1 0 0 0,0 1 0 0 0,0 0 0 0 0,0-1 0 0 0,0 1 0 0 0,0-1 0 0 0,0 1 0 0 0,0 0 0 0 0,0-1 0 0 0,0 1 0 0 0,0 0 0 0 0,0-1 0 0 0,0 1 0 0 0,0-1 0 0 0,0 1 0 0 0,0 0 0 0 0,0-1 0 0 0,13-12 0 0 0,-8 9 0 0 0,5-2-166 0 0,-2 0-316 0 0,-8 5 154 0 0,15 5 512 0 0,-15-3-176 0 0,1-1 0 0 0,-1 0 0 0 0,1 0-1 0 0,-1 0 1 0 0,1 0 0 0 0,-1 0 0 0 0,1 0-1 0 0,-1 0 1 0 0,1 0 0 0 0,0 0 0 0 0,-1 0-1 0 0,1 0 1 0 0,-1 0 0 0 0,1 0 0 0 0,-1 0-1 0 0,1 0 1 0 0,-1 0 0 0 0,1-1 0 0 0,-1 1-1 0 0,1 0 1 0 0,-1 0 0 0 0,1-1 0 0 0,-1 1-1 0 0,0 0 1 0 0,1-1 0 0 0,0 0 6 0 0,4 0-33 0 0,-1 0-1 0 0,0-1 1 0 0,0 1-1 0 0,0-1 0 0 0,0 0 1 0 0,-1 0-1 0 0,1 0 1 0 0,0-1-1 0 0,-1 1 0 0 0,1-1 1 0 0,-1 0-1 0 0,0 0 1 0 0,0 0-1 0 0,0 0 0 0 0,-1 0 1 0 0,1-1-1 0 0,-1 1 1 0 0,1-1-1 0 0,2-7 0 0 0,9-21-354 0 0,-11 27 279 0 0,-1 1 1 0 0,1-1-1 0 0,-1 0 1 0 0,0 0-1 0 0,-1-1 1 0 0,1 1-1 0 0,-1 0 1 0 0,0 0-1 0 0,0-10 1 0 0,-1 3-54 0 0,0-9 90 0 0,0 21 58 0 0,0-1-1 0 0,0 1 1 0 0,1-1-1 0 0,-1 1 1 0 0,0-1-1 0 0,0 1 1 0 0,0-1 0 0 0,0 1-1 0 0,0-1 1 0 0,0 1-1 0 0,0-1 1 0 0,0 1-1 0 0,0-1 1 0 0,0 1-1 0 0,-1 0 1 0 0,1-1 0 0 0,0 1-1 0 0,0-1 1 0 0,0 1-1 0 0,0-1 1 0 0,-1 1-1 0 0,1-1 1 0 0,-1-1 0 0 0,-1-14 10 0 0,2 12 23 0 0,0 1-1 0 0,0-1 1 0 0,0 1 0 0 0,-1 0 0 0 0,0-1 0 0 0,-1-4 0 0 0,0 4 4 0 0,1-1 1 0 0,0 0-1 0 0,0 1 1 0 0,0-1-1 0 0,1 0 1 0 0,-1-6-1 0 0,-2-21 23 0 0,2 27-49 0 0,0 1-1 0 0,1-1 1 0 0,-1 0 0 0 0,2-9-1 0 0,-1 9-8 0 0,0 0 1 0 0,0 0-1 0 0,0 0 0 0 0,-2-8 0 0 0,-3-16 52 0 0,5 26-54 0 0,0-1 0 0 0,0 0 0 0 0,-1 0 0 0 0,0 0 0 0 0,0 0 0 0 0,0 0 0 0 0,0 1 0 0 0,-1-1 0 0 0,1 0 0 0 0,-1 1 0 0 0,-3-5-1 0 0,1 2 1 0 0,0 0 0 0 0,0 0 0 0 0,0 0 0 0 0,1-1 0 0 0,0 1 0 0 0,0-1 0 0 0,-3-11 0 0 0,3 7 0 0 0,2 9 0 0 0,0-1 0 0 0,1 1 0 0 0,-1-1 0 0 0,1 1 0 0 0,-1-1 0 0 0,1 1 0 0 0,0-1 0 0 0,0 1 0 0 0,1-4 0 0 0,-1 5 0 0 0,0-1 0 0 0,-1 0 0 0 0,1 0 0 0 0,0 1 0 0 0,0-1 0 0 0,-1 0 0 0 0,1 0 0 0 0,-1 1 0 0 0,1-1 0 0 0,-1 0 0 0 0,0 1 0 0 0,0-1 0 0 0,-2-2 0 0 0,2 2 0 0 0,0 1 0 0 0,0-1 0 0 0,0 0 0 0 0,0 0 0 0 0,1 0 0 0 0,-1 0 0 0 0,0 0 0 0 0,1 0 0 0 0,-1 0 0 0 0,1-3 0 0 0,0 3 0 0 0,0-1 0 0 0,1 1 0 0 0,-1-1 0 0 0,1 0 0 0 0,0 1 0 0 0,0-1 0 0 0,0 1 0 0 0,0-1 0 0 0,0 1 0 0 0,0 0 0 0 0,1-1 0 0 0,-1 1 0 0 0,3-2 0 0 0,-1 0 0 0 0,-1 1 0 0 0,0-1 0 0 0,0 0 0 0 0,0 1 0 0 0,3-9 0 0 0,2-7 0 0 0,-5 13 0 0 0,0 0 0 0 0,0 0 0 0 0,0 0 0 0 0,0-1 0 0 0,0-9 0 0 0,-4 7 0 0 0,2 8 10 0 0,0 1 0 0 0,0-1-1 0 0,0 1 1 0 0,-1-1 0 0 0,1 0-1 0 0,0 1 1 0 0,0-1 0 0 0,0 0-1 0 0,0 1 1 0 0,0-1-1 0 0,0 0 1 0 0,0 1 0 0 0,0-1-1 0 0,0 1 1 0 0,1-1 0 0 0,-1 0-1 0 0,0 1 1 0 0,0-1 0 0 0,0 0-1 0 0,1 1 1 0 0,-1-1-1 0 0,0 1 1 0 0,1-1 0 0 0,-1 1-1 0 0,0-1 1 0 0,1 1 0 0 0,0-1-1 0 0,13-10 109 0 0,-12 10-192 0 0,12-11-137 0 0,-10 7 186 0 0,0 1 0 0 0,1 0 0 0 0,0 0 0 0 0,-1 1 0 0 0,2-1 0 0 0,4-2 0 0 0,27-21 25 0 0,-19 14 0 0 0,-17 12 14 0 0,0 0 0 0 0,0 0-1 0 0,0 0 1 0 0,0 1-1 0 0,0-1 1 0 0,0 1-1 0 0,0-1 1 0 0,0 1-1 0 0,0-1 1 0 0,1 1 0 0 0,-1-1-1 0 0,0 1 1 0 0,0 0-1 0 0,0 0 1 0 0,1-1-1 0 0,-1 1 1 0 0,0 0-1 0 0,0 0 1 0 0,3 1-1 0 0,-2-1 54 0 0,1 0-76 0 0,-1 0 0 0 0,1 0-1 0 0,-1-1 1 0 0,1 1 0 0 0,-1-1 0 0 0,1 1 0 0 0,2-2 0 0 0,-5 2 8 0 0,3-1-128 0 0,-2 0 17 0 0,26-10 89 0 0,-13 3 23 0 0,-11 3 0 0 0,-2 2 0 0 0,7-7 0 0 0,-1-2 0 0 0,-4 4 0 0 0,-1-1-3 0 0,-3-2 70 0 0,1 10-64 0 0,0 1-1 0 0,0-1 1 0 0,0 1-1 0 0,0 0 1 0 0,0-1-1 0 0,-1 1 1 0 0,1-1-1 0 0,0 1 1 0 0,0 0-1 0 0,0-1 1 0 0,-1 1-1 0 0,1-1 0 0 0,0 1 1 0 0,-1 0-1 0 0,1 0 1 0 0,0-1-1 0 0,-1 1 1 0 0,1 0-1 0 0,0-1 1 0 0,-1 1-1 0 0,1 0 1 0 0,0 0-1 0 0,-1 0 1 0 0,1-1-1 0 0,-1 1 0 0 0,0 0 1 0 0,1 0-1 0 0,0 0 0 0 0,-1 0 0 0 0,1-1 0 0 0,0 1 0 0 0,-1 0 0 0 0,1 0 1 0 0,0 0-1 0 0,-1 0 0 0 0,1-1 0 0 0,0 1 0 0 0,0 0 0 0 0,-1 0 0 0 0,1-1 0 0 0,0 1 1 0 0,0 0-1 0 0,0-1 0 0 0,-1 1 0 0 0,1 0 0 0 0,0 0 0 0 0,0-1 0 0 0,0 1 1 0 0,0 0-1 0 0,-1-1 0 0 0,1 0-1 0 0,1 1 1 0 0,-1 0-1 0 0,0-1 1 0 0,0 1-1 0 0,0-1 0 0 0,-1 1 1 0 0,1 0-1 0 0,0-1 1 0 0,0 1-1 0 0,0 0 0 0 0,0-1 1 0 0,0 1-1 0 0,0-1 1 0 0,0 1-1 0 0,-1 0 1 0 0,1-1-1 0 0,0 1 0 0 0,0 0 1 0 0,0-1-1 0 0,-1 1 1 0 0,1 0-1 0 0,0 0 1 0 0,-1-1-1 0 0,1 1 0 0 0,0 0 1 0 0,-1 0-1 0 0,1-1 1 0 0,0 1-1 0 0,-1 0 1 0 0,1 0-1 0 0,0 0 0 0 0,-1 0 1 0 0,1-1-1 0 0,0 1 1 0 0,-1 0-1 0 0,1 0 0 0 0,-1 0 1 0 0,1 0-1 0 0,0 0 1 0 0,-1 0-1 0 0,0 0 5 0 0,0 0-5 0 0,-1-1 8 0 0,-1 0 0 0 0,1 0 0 0 0,0 1 1 0 0,0-1-1 0 0,0 0 0 0 0,1-1 0 0 0,-1 1 1 0 0,-3-2-1 0 0,2 0 11 0 0,-1 1-1 0 0,1 0 1 0 0,-1 1 0 0 0,1-1 0 0 0,-1 0 0 0 0,0 1-1 0 0,0 0 1 0 0,0 0 0 0 0,0 0 0 0 0,-6 0 0 0 0,-13-5 191 0 0,-25-18 238 0 0,-14 3-4 0 0,-29-12 226 0 0,53 19-389 0 0,0 1 0 0 0,0 2-1 0 0,-45-6 1 0 0,15 2 123 0 0,28 8-203 0 0,1 3-1 0 0,-1 0 1 0 0,-74 5-1 0 0,42 0-121 0 0,-57 3 45 0 0,2-1-1378 0 0,42-6-4756 0 0,52 3-235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10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0 230 13448 0 0,'1'1'613'0'0,"2"4"-444"0"0,0 1 1 0 0,0-1-1 0 0,-1 0 0 0 0,4 11 1 0 0,6 15 250 0 0,1-9 332 0 0,-9-17-594 0 0,-1 0 1 0 0,0 0-1 0 0,0 0 1 0 0,0 1-1 0 0,-1 0 1 0 0,1-1-1 0 0,-1 1 1 0 0,-1 0-1 0 0,1 0 1 0 0,0 9-1 0 0,-1-11-36 0 0,0 0-1 0 0,0 0 1 0 0,0 0 0 0 0,0 1-1 0 0,1-1 1 0 0,-1-1-1 0 0,1 1 1 0 0,4 7-1 0 0,1 1 488 0 0,-2-7-487 0 0,-3-3-21 0 0,-9 3 781 0 0,-1-14-763 0 0,3 0-83 0 0,0 0-1 0 0,1 1 1 0 0,-6-19 0 0 0,7 16-33 0 0,-1 0 1 0 0,-8-14-1 0 0,7 16-1 0 0,0-1 0 0 0,1-1 0 0 0,0 1 0 0 0,1-1 0 0 0,0 0 0 0 0,0 1-1 0 0,-1-23 1 0 0,2 11 15 0 0,2 0-1 0 0,5-45 0 0 0,-3 58-16 0 0,0 0 0 0 0,1 1 0 0 0,6-16 0 0 0,3-12 0 0 0,-11 33 3 0 0,0 1-1 0 0,0-1 0 0 0,1 1 0 0 0,-1-1 1 0 0,1 1-1 0 0,-1-1 0 0 0,1 1 1 0 0,0 0-1 0 0,-1 0 0 0 0,4-2 0 0 0,9-13-320 0 0,-14 16 3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09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0 335 7368 0 0,'0'0'840'0'0,"2"0"-422"0"0,22-1 1800 0 0,40-6 0 0 0,-51 6-1425 0 0,1 0 0 0 0,15 1 0 0 0,-15 0 39 0 0,22-2 1 0 0,-23 0-657 0 0,8-1 401 0 0,40-13 1 0 0,-49 13-398 0 0,0 0 0 0 0,17-1 0 0 0,-16 2-19 0 0,-1 0 1 0 0,16-4-1 0 0,95-28 624 0 0,-112 32-729 0 0,-1 0-1 0 0,1 0 1 0 0,14 1-1 0 0,-12 0 10 0 0,-1 0 0 0 0,13-3 0 0 0,92-16 303 0 0,-103 17-306 0 0,0 1 1 0 0,17 0-1 0 0,-16 2 37 0 0,28-6-1 0 0,-33 5-59 0 0,1 0-1 0 0,18 0 0 0 0,-19 1-6 0 0,-1 0-1 0 0,1-1 0 0 0,19-3 0 0 0,20-5 103 0 0,-34 6-89 0 0,0 1 1 0 0,21-8-1 0 0,55-16 75 0 0,-65 19-102 0 0,-17 4 3 0 0,0 1 1 0 0,15-8-1 0 0,-14 6-1 0 0,0 0-1 0 0,0 1 0 0 0,13-3 0 0 0,18-6 48 0 0,-21 7-187 0 0,0 0 0 0 0,1 1 0 0 0,-1 1 0 0 0,1 1 0 0 0,40 1 0 0 0,10 0 794 0 0,-58 1-607 0 0,1 0 0 0 0,-1-1 0 0 0,1-1 0 0 0,23-5 1 0 0,20-3-78 0 0,-19 6 14 0 0,-1 2-1 0 0,52 4 1 0 0,-73-1 8 0 0,-1-2 0 0 0,1 0 0 0 0,19-3 0 0 0,-11 0-7 0 0,-1 1 8 0 0,12-2 28 0 0,-20 5 42 0 0,0-2 1 0 0,0 0 0 0 0,18-5-1 0 0,-5 5 9 0 0,-16-1-57 0 0,-1 1-1 0 0,1 1 0 0 0,0 0 1 0 0,17 1-1 0 0,31-7 50 0 0,-39 5-67 0 0,-17 1-10 0 0,-1 1 0 0 0,1-1-1 0 0,-1 1 1 0 0,1 0 0 0 0,-1 0-1 0 0,1 0 1 0 0,0 1 0 0 0,-1-1 0 0 0,6 3-1 0 0,8 1 14 0 0,-1 0 0 0 0,33 3 0 0 0,-29-5-20 0 0,-8-1 0 0 0,1 0 0 0 0,0 1 0 0 0,-1 0 0 0 0,1 1 0 0 0,16 6 0 0 0,-21-6-1 0 0,1 0 0 0 0,16 2-1 0 0,-19-4 14 0 0,1 1 0 0 0,0 0-1 0 0,10 3 1 0 0,-10-2 76 0 0,1-1 0 0 0,-1 0-1 0 0,1 0 1 0 0,0 0 0 0 0,-1-1 0 0 0,1-1 0 0 0,12 1-1 0 0,-9-1 33 0 0,0 1 0 0 0,17 3-1 0 0,-18-3-106 0 0,-1 1 0 0 0,0-1-1 0 0,12-1 1 0 0,-12 0 4 0 0,1 0-1 0 0,-1 1 1 0 0,11 2 0 0 0,15 4 2 0 0,44 2 0 0 0,-6-1 84 0 0,8 5 438 0 0,-52-8-574 0 0,-21-5-263 0 0,0 2 0 0 0,0-1 1 0 0,14 5-1 0 0,42 21-312 0 0,-37-18-1106 0 0,-16-4-204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11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682 0 4608 0 0,'-3'7'425'0'0,"0"0"1"0"0,-1 0-1 0 0,0-1 0 0 0,-1 0 1 0 0,1 0-1 0 0,-1 0 1 0 0,0 0-1 0 0,0-1 0 0 0,-11 9 1 0 0,-17 20 2900 0 0,8-3-1780 0 0,7-6-382 0 0,-35 35 0 0 0,28-34-797 0 0,1 1 0 0 0,1 1 0 0 0,1 0 0 0 0,2 2 0 0 0,-21 40-1 0 0,-7 10 145 0 0,-9 17-78 0 0,-63 112 504 0 0,76-136-818 0 0,-12 18-55 0 0,39-67-86 0 0,16-22-86 0 0,28-35-4993 0 0,-8 7 3341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12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 1376 0 0,'-2'1'201'0'0,"0"0"-1"0"0,-1 0 1 0 0,1 0-1 0 0,0 0 1 0 0,0 0-1 0 0,-22 7 10122 0 0,22 4-7931 0 0,4 11-1558 0 0,0-14-410 0 0,0-1-1 0 0,7 16 1 0 0,-1-2-33 0 0,39 92 1145 0 0,-14-40-798 0 0,47 93 498 0 0,-48-106-1056 0 0,7 7-174 0 0,50 66 0 0 0,-86-130-5 0 0,25 34-715 0 0,66 66 0 0 0,-76-88-6438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14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13824 0 0,'0'0'672'0'0,"10"9"-288"0"0,-5-2 0 0 0,4 6-312 0 0,-1-6-72 0 0,3 7 0 0 0,-3-2 0 0 0,6 0 0 0 0,0 0 0 0 0,2 6 0 0 0,-8-3 0 0 0,-13-1-144 0 0,5-2-48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15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7280 0 0,'4'17'332'0'0,"-3"-14"233"0"0,1-3-454 0 0,0-2-76 0 0,11-1 117 0 0,-11 3-134 0 0,7-3 11 0 0,1 2 24 0 0,-8 3-53 0 0,1 0 54 0 0,-2-2-51 0 0,0 0 0 0 0,0 0 0 0 0,0 0 0 0 0,-1 0 0 0 0,1 0 0 0 0,0 0 0 0 0,0 0-1 0 0,0 0 1 0 0,0 0 0 0 0,0 0 0 0 0,0 1 0 0 0,0-1 0 0 0,-1 0 0 0 0,1 1 0 0 0,0-1 0 0 0,0 0 0 0 0,1 2 0 0 0,3-1-617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15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9216 0 0,'0'0'706'0'0,"1"1"-320"0"0,18 16 1611 0 0,-13-11-1477 0 0,1 0 0 0 0,-1-1 0 0 0,1 0 0 0 0,7 4 0 0 0,80 53 2392 0 0,-75-51-2554 0 0,0 0 1 0 0,0 2 0 0 0,-1 0-1 0 0,23 24 1 0 0,-10-11-74 0 0,1 0 0 0 0,37 21-1 0 0,-4-2-165 0 0,-12-2-78 0 0,-3 1 0 0 0,60 67 0 0 0,-83-82-114 0 0,60 59-3277 0 0,-65-72-2981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16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1 881 3680 0 0,'2'0'284'0'0,"3"-1"-125"0"0,0 0 1 0 0,0 0-1 0 0,0-1 1 0 0,0 0-1 0 0,0 0 0 0 0,-1 0 1 0 0,1 0-1 0 0,8-6 1 0 0,12-5 2075 0 0,2-1-131 0 0,0-1-1 0 0,40-29 0 0 0,-16 10-934 0 0,201-158 1496 0 0,-124 88-2228 0 0,184-141 187 0 0,-176 146-624 0 0,-105 79-210 0 0,46-23 0 0 0,-48 28-524 0 0,11-6-559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17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82 3224 0 0,'8'38'143'0'0,"-8"-37"-140"0"0,0 0 1 0 0,0-1 0 0 0,0 1 0 0 0,0 0 0 0 0,1-1-1 0 0,-1 1 1 0 0,0-1 0 0 0,0 1 0 0 0,0 0 0 0 0,1-1 0 0 0,-1 1-1 0 0,0-1 1 0 0,1 1 0 0 0,-1 0 0 0 0,0-1 0 0 0,1 1-1 0 0,-1-1 1 0 0,1 0 0 0 0,-1 1 0 0 0,1-1 0 0 0,-1 1 0 0 0,1-1-1 0 0,-1 0 1 0 0,1 1 0 0 0,-1-1 0 0 0,1 0 0 0 0,0 1-1 0 0,-1-1 1 0 0,1 0 0 0 0,-1 0 0 0 0,1 0 0 0 0,0 1 0 0 0,-1-1-1 0 0,1 0 1 0 0,0 0 0 0 0,-1 0 0 0 0,1 0 0 0 0,0 0-1 0 0,-1 0 1 0 0,2-1 0 0 0,1 0 20 0 0,1-1 0 0 0,-1 1 0 0 0,0-1 0 0 0,0 0 0 0 0,0 0 0 0 0,4-3 0 0 0,6-4 938 0 0,74-28 4224 0 0,-60 27-4685 0 0,1 2 1 0 0,-1 2-1 0 0,1 0 1 0 0,0 2-1 0 0,55-2 1 0 0,31-3 607 0 0,-27 0-528 0 0,-21 1-330 0 0,-47 5-187 0 0,0 1 1 0 0,0 0 0 0 0,25 1 0 0 0,140 11 190 0 0,-93-6-222 0 0,-78-3-54 0 0,162 4 682 0 0,16 8-87 0 0,-103-4-317 0 0,127 24 245 0 0,-101-17-361 0 0,-75-11-64 0 0,54-1 0 0 0,-21-1 54 0 0,-16-2 23 0 0,78-9 1 0 0,-66 2-32 0 0,-34 4-31 0 0,-11-1-50 0 0,-1 2 1 0 0,0 1-1 0 0,35 3 1 0 0,-22 2-9 0 0,-10-1 34 0 0,50 12 0 0 0,68 17-1024 0 0,-131-32 400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18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8288 0 0,'1'3'2172'0'0,"3"9"-824"0"0,-1 1 0 0 0,0 0 0 0 0,1 14 0 0 0,-3-21-1075 0 0,1 1 0 0 0,-1-1 0 0 0,1 1 0 0 0,1-1 1 0 0,4 9-1 0 0,4 13 531 0 0,68 199 1812 0 0,-43-123-1653 0 0,-9-27-444 0 0,37 77-1 0 0,-55-136-536 0 0,-1 0-534 0 0,22 31 0 0 0,-16-24-814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18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313 0 2760 0 0,'-19'13'248'0'0,"2"4"-248"0"0,-7 0 0 0 0,1 4 0 0 0,-6-1 2784 0 0,1 10 504 0 0,6-3 104 0 0,-2 11 16 0 0,5-5-2441 0 0,0 9-487 0 0,5 4-96 0 0,-5 4-16 0 0,10 0-264 0 0,-5 4-104 0 0,1 3 88 0 0,2 1-4951 0 0,3-4-985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10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0 283 11664 0 0,'0'0'1053'0'0,"2"1"-864"0"0,4 5-192 0 0,-4-3 46 0 0,0 0-1 0 0,1-1 1 0 0,-1 1 0 0 0,1-1-1 0 0,-1 0 1 0 0,1 0 0 0 0,0 0 0 0 0,0 0-1 0 0,0 0 1 0 0,0-1 0 0 0,7 3 0 0 0,9 3 286 0 0,-17-6-283 0 0,1 0 1 0 0,0 0 0 0 0,-1 0-1 0 0,1 0 1 0 0,0 0 0 0 0,-1-1 0 0 0,1 1-1 0 0,4 0 1 0 0,-5-1-28 0 0,1 0 17 0 0,0-1 1 0 0,0 2 0 0 0,-1-1 0 0 0,1 0 0 0 0,0 1-1 0 0,0-1 1 0 0,-1 1 0 0 0,1 0 0 0 0,2 1 0 0 0,-1-1 58 0 0,-1 0 0 0 0,1 0 1 0 0,0-1-1 0 0,-1 1 0 0 0,1-1 1 0 0,0 0-1 0 0,-1 0 1 0 0,1 0-1 0 0,0 0 0 0 0,0-1 1 0 0,-1 1-1 0 0,7-3 1 0 0,-9 3 124 0 0,0-1-179 0 0,0 1 0 0 0,0-1 1 0 0,-1 1-1 0 0,1-1 0 0 0,0 1 1 0 0,0-1-1 0 0,0 1 0 0 0,0 0 1 0 0,0 0-1 0 0,0-1 0 0 0,0 1 1 0 0,1 0-1 0 0,4-2 153 0 0,-2 0-153 0 0,1-1-1 0 0,-1 0 0 0 0,0 0 0 0 0,0-1 0 0 0,0 1 0 0 0,-1-1 0 0 0,1 0 0 0 0,-1 0 0 0 0,0 0 0 0 0,0 0 0 0 0,0 0 0 0 0,-1-1 0 0 0,1 1 0 0 0,-1-1 0 0 0,0 0 0 0 0,0 0 0 0 0,-1 0 0 0 0,0 0 0 0 0,1 0 0 0 0,-2 0 0 0 0,1 0 0 0 0,-1 0 0 0 0,1 0 1 0 0,-1 0-1 0 0,-1 0 0 0 0,1 0 0 0 0,-1-1 0 0 0,-2-7 0 0 0,1 4 31 0 0,-1 0 0 0 0,0 1 0 0 0,-1-1 0 0 0,0 1 0 0 0,0-1 0 0 0,-1 1 1 0 0,0 0-1 0 0,-11-12 0 0 0,-45-53 1231 0 0,58 70-1272 0 0,0-1 57 0 0,-1 0 0 0 0,1 0 0 0 0,-1 1 0 0 0,0-1 0 0 0,-6-3 0 0 0,8 6-50 0 0,0 0-1 0 0,-1 0 1 0 0,1 1 0 0 0,0-1 0 0 0,-1 0 0 0 0,1 1 0 0 0,0 0-1 0 0,-1-1 1 0 0,1 1 0 0 0,-1 0 0 0 0,1 0 0 0 0,0 1 0 0 0,-1-1 0 0 0,-3 1-1 0 0,4 0-21 0 0,0 0-1 0 0,0 0 1 0 0,0 0-1 0 0,0 0 1 0 0,0 0-1 0 0,0 0 0 0 0,0 1 1 0 0,1-1-1 0 0,-1 1 1 0 0,0-1-1 0 0,1 1 1 0 0,0 0-1 0 0,-1 0 0 0 0,1 0 1 0 0,-2 2-1 0 0,0 1 7 0 0,0 1 0 0 0,0 0 0 0 0,0 0 0 0 0,-2 7 0 0 0,-3 10 10 0 0,5-15-7 0 0,0-1 0 0 0,1 1-1 0 0,-2 9 1 0 0,3-5 34 0 0,1 0-1 0 0,0 0 1 0 0,0 0 0 0 0,4 18 0 0 0,0-1 151 0 0,-2-16-61 0 0,1 0 0 0 0,1 0-1 0 0,0 0 1 0 0,1-1-1 0 0,0 1 1 0 0,1-1 0 0 0,12 19-1 0 0,3 8 226 0 0,-15-29-301 0 0,0 0 1 0 0,0 0 0 0 0,1-1 0 0 0,0 0-1 0 0,0 0 1 0 0,1 0 0 0 0,12 9 0 0 0,-3-4 15 0 0,1-2 1 0 0,0 0 0 0 0,22 10 0 0 0,-36-20-84 0 0,0 0 1 0 0,1 0-1 0 0,-1-1 1 0 0,1 0-1 0 0,0 0 1 0 0,-1 0-1 0 0,1-1 1 0 0,0 1-1 0 0,-1-1 1 0 0,10-1-1 0 0,3-1 23 0 0,27-7-1 0 0,-34 7-25 0 0,5-3-262 0 0,0 0-1 0 0,-1-1 0 0 0,0-1 0 0 0,0 0 0 0 0,24-18 1 0 0,2 1-1842 0 0,-23 15-5511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53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38 10136 0 0,'-4'-12'155'0'0,"3"9"-46"0"0,0 0 0 0 0,0 0 0 0 0,0 0 0 0 0,1 0 0 0 0,-1 0 0 0 0,1-5 0 0 0,-6 18 1949 0 0,4-7-1829 0 0,1 1 1 0 0,0-1 0 0 0,-1 0-1 0 0,1 1 1 0 0,0-1 0 0 0,1 0-1 0 0,-1 1 1 0 0,1-1 0 0 0,-1 1 0 0 0,1 0-1 0 0,0-1 1 0 0,1 1 0 0 0,0 4-1 0 0,2 7 736 0 0,8 28 0 0 0,-2-14-455 0 0,6 23 331 0 0,-8-32-541 0 0,-1 0 0 0 0,3 22 1 0 0,24 123 797 0 0,-14-87-659 0 0,13 42 101 0 0,-24-93-389 0 0,-4-15-64 0 0,-1-1 1 0 0,2 0-1 0 0,-1 0 1 0 0,1 0-1 0 0,8 11 1 0 0,-4-2-34 0 0,-8-17-42 0 0,0 0 1 0 0,0 0-1 0 0,1 0 0 0 0,-1 0 1 0 0,1 0-1 0 0,0 0 0 0 0,0 0 1 0 0,0-1-1 0 0,0 1 1 0 0,0-1-1 0 0,0 1 0 0 0,4 1 1 0 0,27 12 196 0 0,-31-15-80 0 0,-2-1-207 0 0,0 0 77 0 0,1 1-1 0 0,-1-1 0 0 0,1 0 0 0 0,-1 1 0 0 0,1-1 0 0 0,-1 0 1 0 0,1 1-1 0 0,-1-1 0 0 0,1 0 0 0 0,-1 0 0 0 0,1 0 1 0 0,-1 0-1 0 0,1 1 0 0 0,-1-1 0 0 0,1 0 0 0 0,-1 0 0 0 0,1 0 1 0 0,-1 0-1 0 0,1 0 0 0 0,0 0 0 0 0,-1 0 0 0 0,1-1 0 0 0,-1 1 1 0 0,1 0-1 0 0,15-4 213 0 0,26-5-79 0 0,-1 1-72 0 0,77-24 58 0 0,-94 26-79 0 0,0 1 0 0 0,0 1 1 0 0,28-2-1 0 0,33 2 68 0 0,-37 0-73 0 0,-22 2 17 0 0,30-6 0 0 0,1-5 57 0 0,78-27 0 0 0,-112 32-85 0 0,1-2 4 0 0,1 1-1 0 0,0 1 0 0 0,47-7 0 0 0,9 5 58 0 0,29-3 162 0 0,-90 12-187 0 0,22 3 1 0 0,16-1 76 0 0,-14-2 16 0 0,-28 1-59 0 0,28-2 1 0 0,41-17-300 0 0,-56 12 227 0 0,58-8 0 0 0,-16 7 311 0 0,-40 3-275 0 0,39 0 0 0 0,-57 5-57 0 0,-6 0-22 0 0,0-1 0 0 0,0 1 1 0 0,0 1-1 0 0,0 0 0 0 0,0 0 0 0 0,0 0 1 0 0,0 1-1 0 0,9 2 0 0 0,0 3 94 0 0,0-2-1 0 0,0 0 1 0 0,33 6-1 0 0,-44-11-69 0 0,12 2-2 0 0,-14-3 0 0 0,-1 1 0 0 0,1 1 0 0 0,0-1 0 0 0,-1 0 0 0 0,1 1 0 0 0,0-1 0 0 0,4 3 0 0 0,147 62-400 0 0,-137-59 258 0 0,-13-5 190 0 0,-1 1 0 0 0,1-1 0 0 0,-1 1 0 0 0,1-1-1 0 0,-1 1 1 0 0,0 0 0 0 0,0 0 0 0 0,1 1-1 0 0,4 4 1 0 0,-4-3-96 0 0,1 0 1 0 0,0-1-1 0 0,8 5 0 0 0,2 2-269 0 0,22 10 278 0 0,0 1 42 0 0,-25-15-186 0 0,-11-5 77 0 0,0-1 0 0 0,0 1 0 0 0,0-1 1 0 0,0 1-1 0 0,0-1 0 0 0,0 1 0 0 0,0 0 1 0 0,0-1-1 0 0,-1 1 0 0 0,1 0 0 0 0,0 0 1 0 0,0 0-1 0 0,0 0 0 0 0,-1-1 0 0 0,1 1 1 0 0,0 2-1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54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1 913 5064 0 0,'12'13'8742'0'0,"-12"-13"-8545"0"0,10-9 1451 0 0,5-13-1269 0 0,13-22 1023 0 0,6-11-395 0 0,1-8-135 0 0,-13 24-320 0 0,19-47 0 0 0,19-49 192 0 0,-38 86-605 0 0,35-58 0 0 0,-15 30 62 0 0,-26 50-172 0 0,26-35 0 0 0,-1 1-184 0 0,-32 49 279 0 0,15-18 0 0 0,-15 20-1169 0 0,0-1-1 0 0,9-15 1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55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0 135 10136 0 0,'0'0'769'0'0,"9"0"-482"0"0,2-1 242 0 0,-1 0 0 0 0,0 0 0 0 0,12-5 0 0 0,20-2 1300 0 0,-36 8-1592 0 0,21-3 796 0 0,33-7 1 0 0,-9 2 96 0 0,4-1-199 0 0,-5-1-203 0 0,3-1-176 0 0,-27 5-247 0 0,46-5-1 0 0,-20 4-209 0 0,116-8 1525 0 0,-103 10-1239 0 0,127-12-69 0 0,-115 15-521 0 0,1-1 186 0 0,-53 3 126 0 0,0 1 0 0 0,0 1-1 0 0,0 0 1 0 0,28 8 0 0 0,-39-7 111 0 0,0 0-61 0 0,3 0-33 0 0,1 0 0 0 0,32 0-1 0 0,1 0-45 0 0,-31-1-49 0 0,0-1 0 0 0,19-2-1 0 0,-4-2 37 0 0,38 4 0 0 0,-21 0 204 0 0,22 2-40 0 0,-14 2-225 0 0,-46-3 0 0 0,1 0 0 0 0,-1-1 0 0 0,28-3 0 0 0,-16 1 0 0 0,1 0 0 0 0,0 2 0 0 0,29 4 0 0 0,-28-2 0 0 0,-17-2-35 0 0,71 4 1122 0 0,-80-5-1070 0 0,1 1 0 0 0,0-1 0 0 0,-1 1 1 0 0,1-1-1 0 0,-1 1 0 0 0,1 0 0 0 0,4 2 0 0 0,-5-2-2 0 0,1 0 0 0 0,-1 0 0 0 0,1 0 0 0 0,-1 0 0 0 0,1 0 0 0 0,-1-1 0 0 0,6 1 1 0 0,34-3 168 0 0,42-7 1 0 0,-28 2 153 0 0,-52 6-374 0 0,0 1 0 0 0,0-1 0 0 0,0 0 0 0 0,0-1 0 0 0,5-1-1 0 0,-6 1 25 0 0,0 1-1 0 0,0 0 1 0 0,0 0-1 0 0,0 0 1 0 0,1 0 0 0 0,-1 0-1 0 0,0 1 1 0 0,4-1-1 0 0,63-1 13 0 0,-60 1 28 0 0,0 1 0 0 0,14 2 1 0 0,1-1 33 0 0,-19 0-37 0 0,1 0 0 0 0,0 0 0 0 0,0 1 0 0 0,-1-1 0 0 0,1 2 0 0 0,9 3 0 0 0,0 0-27 0 0,-9-3 10 0 0,-1-1 10 0 0,-1 0 1 0 0,1 0-1 0 0,-1-1 0 0 0,1 0 1 0 0,0 0-1 0 0,0 0 0 0 0,8 0 1 0 0,11-2-33 0 0,1-1 1 0 0,-1-2 0 0 0,0 0-1 0 0,46-15 1 0 0,-67 18 13 0 0,0 1 0 0 0,0-1-1 0 0,0 1 1 0 0,0 0 0 0 0,1 0-1 0 0,-1 0 1 0 0,6 1 0 0 0,11 1 18 0 0,45 6 214 0 0,-54-7-259 0 0,1 0 1 0 0,0 1-1 0 0,21 6 0 0 0,-22-4-5 0 0,1-1 0 0 0,-1-1 0 0 0,24 1 0 0 0,67-11 108 0 0,-99 7-86 0 0,0 1 0 0 0,1-1 0 0 0,-1 1-1 0 0,0-1 1 0 0,0-1 0 0 0,4-1-1 0 0,20-4-6 0 0,-15 5 17 0 0,0 0-57 0 0,-10 3-126 0 0,-1 0-13 0 0,0-11-899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56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 9992 0 0,'0'0'1168'0'0,"2"1"-607"0"0,1 0-398 0 0,0-1 0 0 0,-1 1 0 0 0,1-1 0 0 0,0 0 0 0 0,-1 0 0 0 0,1 0 0 0 0,0 0 0 0 0,2-1 0 0 0,-3 0-3 0 0,1 1 1 0 0,-1 0-1 0 0,1-1 0 0 0,-1 1 0 0 0,1 0 1 0 0,-1 0-1 0 0,1 1 0 0 0,-1-1 1 0 0,1 0-1 0 0,-1 1 0 0 0,0 0 0 0 0,4 1 1 0 0,-5-2-94 0 0,0 1 0 0 0,0-1 0 0 0,-1 0 1 0 0,1 0-1 0 0,0 1 0 0 0,0-1 1 0 0,0 0-1 0 0,0 0 0 0 0,0 0 0 0 0,0 0 1 0 0,-1 0-1 0 0,1 0 0 0 0,0 0 1 0 0,0 0-1 0 0,1 0 0 0 0,3-1 139 0 0,12 3 427 0 0,0-1 0 0 0,0-1 0 0 0,-1-1 0 0 0,21-2 0 0 0,42-11-89 0 0,-30 8-1436 0 0,-45 4-82 0 0,7-5-32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56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2760 0 0,'2'1'2323'0'0,"7"3"610"0"0,16 5 2439 0 0,-23-9-5200 0 0,-1 1 1 0 0,1-1-1 0 0,-1 1 1 0 0,1-1-1 0 0,-1 1 1 0 0,1 0-1 0 0,-1-1 1 0 0,1 1 0 0 0,0 1-1 0 0,0-1-56 0 0,-1 0 0 0 0,0 0 0 0 0,0 0 0 0 0,1-1-1 0 0,-1 1 1 0 0,1-1 0 0 0,-1 1 0 0 0,1-1 0 0 0,-1 1 0 0 0,2-1 0 0 0,6 1-42 0 0,1 1-39 0 0,0-1 1 0 0,1-1-1 0 0,-1 0 1 0 0,19-2-1 0 0,-14-1-127 0 0,24-4-375 0 0,-14-1-3623 0 0,-6-4-1068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57.1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13392 0 0,'0'0'1209'0'0,"1"1"-994"0"0,3 1-132 0 0,0 0 1 0 0,0 0 0 0 0,0-1-1 0 0,0 0 1 0 0,0 1 0 0 0,0-2-1 0 0,0 1 1 0 0,0 0 0 0 0,1-1 0 0 0,6 0-1 0 0,7-1 919 0 0,23-4 0 0 0,-4-1-703 0 0,-19 6-152 0 0,-9 1-125 0 0,1-1-1 0 0,-1 0 0 0 0,14-2 0 0 0,6-4-1070 0 0,-11 5-133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57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11056 0 0,'0'0'852'0'0,"2"1"-368"0"0,9 3 448 0 0,1-1 0 0 0,-1 0 1 0 0,0-1-1 0 0,1 0 0 0 0,-1-1 1 0 0,16 0-1 0 0,49 3-435 0 0,-8 4-497 0 0,-60-7-51 0 0,0 0-1 0 0,14 3 1 0 0,-17-3-60 0 0,0 0-1 0 0,0 0 1 0 0,0 0 0 0 0,0-1 0 0 0,0 0 0 0 0,0 0 0 0 0,7 0-1 0 0,-2-1-445 0 0,4 1-18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57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54 11056 0 0,'2'0'2253'0'0,"9"0"-881"0"0,0-1 0 0 0,14-3 1 0 0,48-14-719 0 0,-38 8-267 0 0,14-2-2028 0 0,-30 4-1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58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76 11976 0 0,'0'0'1296'0'0,"6"12"-360"0"0,7-3-424 0 0,1 0 424 0 0,0-9-113 0 0,0-6-415 0 0,5 3-408 0 0,-5-2 0 0 0,-1-4-72 0 0</inkml:trace>
  <inkml:trace contextRef="#ctx0" brushRef="#br0" timeOffset="1">622 0 9672 0 0,'0'0'1032'0'0,"8"9"-608"0"0,-2 0 536 0 0,7-1-472 0 0,1-4-264 0 0,0 1-64 0 0,0-2 0 0 0,0-3-8 0 0,1 0-536 0 0,-1 0-96 0 0,5 4-32 0 0,-5-4 0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58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13680 0 0,'0'0'656'0'0,"11"3"-280"0"0,3 2 8 0 0,-6-5-304 0 0,6 4-80 0 0,-4 1 0 0 0,4-5 0 0 0,-5 0 128 0 0,1-5 0 0 0,-1 1 8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12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1 187 7488 0 0,'5'-21'4856'0'0,"1"29"-3944"0"0,8 8-173 0 0,-9-11-552 0 0,-1 1 0 0 0,1-1 0 0 0,1 0 0 0 0,-1-1 0 0 0,1 1 0 0 0,9 4 0 0 0,-11-6 0 0 0,1 0 0 0 0,-1 1 0 0 0,0-1 0 0 0,7 8 1 0 0,8 6 359 0 0,-4-4-302 0 0,18 22-1 0 0,-25-26-85 0 0,0 0 0 0 0,1-1 0 0 0,-1 0 1 0 0,1 0-1 0 0,1-1 0 0 0,0 0 0 0 0,18 10 0 0 0,-16-12-42 0 0,-1 1 1 0 0,15 11 0 0 0,-16-11-52 0 0,0 1 0 0 0,1-2 0 0 0,15 7 0 0 0,-13-7-10 0 0,39 16 133 0 0,-49-19-160 0 0,1-1 1 0 0,0 2-1 0 0,-1-1 1 0 0,1 0-1 0 0,-1 1 1 0 0,0-1-1 0 0,0 1 1 0 0,0 0-1 0 0,0 0 1 0 0,3 5-1 0 0,-4-7-25 0 0,-1 0 0 0 0,0 0 0 0 0,0 0 0 0 0,0 0 0 0 0,0 0 0 0 0,1 0-1 0 0,-1-1 1 0 0,0 1 0 0 0,1 0 0 0 0,-1-1 0 0 0,3 1 0 0 0,0 1-85 0 0,-1 0 65 0 0,-1-1 0 0 0,1 0-1 0 0,-1 0 1 0 0,1 0 0 0 0,0-1 0 0 0,-1 1 0 0 0,1-1 0 0 0,3 1 0 0 0,15 4 733 0 0,-21-25-400 0 0,0 17-284 0 0,-1-1 0 0 0,1 1 1 0 0,-1-1-1 0 0,0 1 0 0 0,0-1 0 0 0,0 1 0 0 0,-1 0 0 0 0,1 0 1 0 0,-1-1-1 0 0,0 1 0 0 0,0 0 0 0 0,0 1 0 0 0,-3-5 0 0 0,2 4-9 0 0,0-2-1 0 0,0 1 1 0 0,0 0-1 0 0,1-1 1 0 0,-4-8-1 0 0,1-18 43 0 0,5 26-57 0 0,-1 1-1 0 0,0-1 0 0 0,1 0 1 0 0,-2 0-1 0 0,1 0 0 0 0,-3-7 0 0 0,-19-44 28 0 0,14 33 14 0 0,-14-30 0 0 0,14 37-50 0 0,1-1 0 0 0,0 0 0 0 0,2-1 0 0 0,0 0 0 0 0,1 0 0 0 0,-4-28 0 0 0,7 39 1 0 0,1 0 0 0 0,-1 1 0 0 0,-4-12-1 0 0,-2-5-105 0 0,7 9-447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58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6 9216 0 0,'-3'1'92'0'0,"0"0"1"0"0,0-1-1 0 0,0 1 1 0 0,1 0-1 0 0,-1-1 1 0 0,0 1-1 0 0,0-1 1 0 0,0 0-1 0 0,0 0 1 0 0,0 0-1 0 0,0-1 1 0 0,0 1-1 0 0,0-1 1 0 0,-6-1-1 0 0,-21-3 1059 0 0,15 5-313 0 0,11-1-587 0 0,-1 1 1 0 0,0 0-1 0 0,1 0 1 0 0,-1 0 0 0 0,1 1-1 0 0,-1-1 1 0 0,0 1-1 0 0,-4 2 1 0 0,-9 3 293 0 0,15-5-459 0 0,0 0 0 0 0,0 0 0 0 0,0 0 0 0 0,0 1 0 0 0,0-1 0 0 0,0 1 0 0 0,-5 3 0 0 0,-19 27 1262 0 0,27-32-1331 0 0,0 1 0 0 0,-1 0-1 0 0,1-1 1 0 0,0 1 0 0 0,0-1 0 0 0,0 1 0 0 0,0-1 0 0 0,0 1-1 0 0,0 0 1 0 0,0-1 0 0 0,0 1 0 0 0,0-1 0 0 0,0 1 0 0 0,0 0 0 0 0,0-1-1 0 0,0 1 1 0 0,0-1 0 0 0,0 1 0 0 0,1-1 0 0 0,-1 1 0 0 0,0-1 0 0 0,1 1-1 0 0,-1-1 1 0 0,0 1 0 0 0,1 0 0 0 0,12 12-293 0 0,-7-10 231 0 0,-1-1-1 0 0,1 1 0 0 0,0-2 0 0 0,0 1 0 0 0,0-1 0 0 0,0 0 0 0 0,0 0 0 0 0,0 0 0 0 0,0-1 1 0 0,0 0-1 0 0,0 0 0 0 0,0 0 0 0 0,0-1 0 0 0,0 0 0 0 0,0-1 0 0 0,0 1 0 0 0,0-1 0 0 0,8-4 0 0 0,8-2-5945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7:59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5064 0 0,'0'0'389'0'0,"2"0"-250"0"0,3 3 79 0 0,13-1 3100 0 0,0 1-1261 0 0,-12-1-1442 0 0,1 0-1 0 0,1 0 1 0 0,-1-1 0 0 0,0 0-1 0 0,0 0 1 0 0,10-1 0 0 0,-15 0-17 0 0,0 0-13 0 0,12-1 314 0 0,0 0 0 0 0,0-1-1 0 0,0-1 1 0 0,25-7 0 0 0,-30 8-640 0 0,0 1 1 0 0,0 0 0 0 0,0 0 0 0 0,0 1-1 0 0,0 0 1 0 0,15 2 0 0 0,15 1 284 0 0,1 0 160 0 0,-39-3-356 0 0,-1 3-316 0 0,-1 1-1 0 0,1-1 0 0 0,-1 0 0 0 0,0 1 1 0 0,0-1-1 0 0,0 0 0 0 0,0 0 0 0 0,-1 0 1 0 0,1 0-1 0 0,-1 0 0 0 0,0 0 1 0 0,0-1-1 0 0,0 1 0 0 0,0 0 0 0 0,-1-1 1 0 0,-4 5-1 0 0,-4 2 50 0 0,-1 0 0 0 0,-19 11 0 0 0,21-14-36 0 0,-3 3-103 0 0,-2-1 0 0 0,1-1 0 0 0,-1 0 1 0 0,-30 9-1 0 0,35-14-2244 0 0,0 0 0 0 0,-16 1-1 0 0,-4-2-5524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22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1547 11 10912 0 0,'-25'2'412'0'0,"20"-2"-315"0"0,0 1 0 0 0,0-1 0 0 0,0 0 0 0 0,0 0 1 0 0,-1 0-1 0 0,1-1 0 0 0,-8-1 0 0 0,2-1-18 0 0,0 1-1 0 0,1 1 1 0 0,-1 0 0 0 0,0 1 0 0 0,-19 1-1 0 0,2 0 559 0 0,-109 4 1311 0 0,112-4-1756 0 0,14-1-70 0 0,0 0 1 0 0,0 0-1 0 0,-14-2 1 0 0,-25-4 412 0 0,0 3 0 0 0,-63 3 0 0 0,42 1-77 0 0,-267 12 726 0 0,250-4-1024 0 0,57-6-99 0 0,0 2-1 0 0,1 1 0 0 0,-1 2 0 0 0,-38 14 1 0 0,-9 15 13 0 0,67-32-74 0 0,1 0 0 0 0,-18 12 0 0 0,-3 2 0 0 0,23-15-8 0 0,1 1-1 0 0,0 0 1 0 0,0 1-1 0 0,1-1 1 0 0,-1 1-1 0 0,-6 9 0 0 0,12-13 8 0 0,-1-1-1 0 0,1 1 1 0 0,0 0-1 0 0,1-1 0 0 0,-1 1 1 0 0,0 0-1 0 0,1 0 0 0 0,-1 0 1 0 0,1 0-1 0 0,-1-1 1 0 0,1 1-1 0 0,0 0 0 0 0,-1 3 1 0 0,1-3-4 0 0,0-1 0 0 0,-1 0 1 0 0,1 0-1 0 0,0 1 1 0 0,-1-1-1 0 0,0 0 0 0 0,1 0 1 0 0,-1 0-1 0 0,0 0 1 0 0,0 1-1 0 0,-1 0 0 0 0,-4 8 7 0 0,5-9-2 0 0,1 1-1 0 0,0 0 1 0 0,0-1-1 0 0,0 1 1 0 0,0 0-1 0 0,0-1 0 0 0,0 1 1 0 0,0-1-1 0 0,1 1 1 0 0,-1 0-1 0 0,0-1 1 0 0,1 1-1 0 0,0-1 1 0 0,-1 1-1 0 0,1-1 0 0 0,0 1 1 0 0,0-1-1 0 0,1 3 1 0 0,5 10-56 0 0,-6-11 48 0 0,0 0 0 0 0,1-1 0 0 0,-1 1 0 0 0,1-1 0 0 0,-1 1 0 0 0,1-1 0 0 0,0 1-1 0 0,4 3 1 0 0,3 4 3 0 0,-4 0-5 0 0,-3-7-1 0 0,0 0 0 0 0,0 0 1 0 0,1 0-1 0 0,-1 0 0 0 0,1 0 1 0 0,-1 0-1 0 0,1-1 0 0 0,0 1 1 0 0,4 1-1 0 0,2 2 9 0 0,1 0 0 0 0,0-1 0 0 0,0-1 0 0 0,1 0 1 0 0,-1 0-1 0 0,1-1 0 0 0,11 2 0 0 0,19 6-58 0 0,-22-5 77 0 0,-9-2 14 0 0,0-1 0 0 0,1 0 1 0 0,15 2-1 0 0,-19-4-7 0 0,0 1 0 0 0,-1-1-1 0 0,1 1 1 0 0,-1 1 0 0 0,8 2 0 0 0,-9-2 10 0 0,0-1-1 0 0,1 0 0 0 0,-1 0 1 0 0,1 0-1 0 0,-1-1 1 0 0,1 0-1 0 0,7 1 0 0 0,1-3 28 0 0,-9 1-43 0 0,0 0 0 0 0,1 0 0 0 0,-1 0 0 0 0,0 0 0 0 0,0 1 0 0 0,1 0 0 0 0,-1 0 0 0 0,0 0 0 0 0,0 1 1 0 0,0-1-1 0 0,8 5 0 0 0,-10-5-52 0 0,1 1 0 0 0,-1-1 0 0 0,1 1 0 0 0,-1-1 0 0 0,1 0 0 0 0,0-1 0 0 0,0 1 1 0 0,0-1-1 0 0,-1 1 0 0 0,8-2 0 0 0,22 4 52 0 0,38 5 425 0 0,-64-8-525 0 0,1 1 1 0 0,-1-1-1 0 0,1-1 1 0 0,10-1 0 0 0,-10 1 193 0 0,0 0 0 0 0,0 0 1 0 0,0 1-1 0 0,9 1 0 0 0,13 0 372 0 0,-23-1-359 0 0,1 0 0 0 0,-1 1 0 0 0,10 1 0 0 0,9 3-227 0 0,29 1 0 0 0,-31-4 4 0 0,45 10 0 0 0,-57-9 118 0 0,0 0 0 0 0,0-1-1 0 0,0-1 1 0 0,0 1-1 0 0,1-2 1 0 0,-1 0 0 0 0,1-1-1 0 0,-1 0 1 0 0,17-3-1 0 0,-11-2 7 0 0,0 0-1 0 0,21-11 0 0 0,-33 15-25 0 0,-1 1 0 0 0,1-1 0 0 0,0 1 0 0 0,-1 0 0 0 0,1 0 0 0 0,0 1 0 0 0,10 0 0 0 0,8-1 22 0 0,8-3 21 0 0,0-1 1 0 0,63-19-1 0 0,-59 16-43 0 0,-29 8 0 0 0,0-2 0 0 0,0 1 0 0 0,0-1 0 0 0,0 0 0 0 0,9-4 0 0 0,102-51 11 0 0,-106 53 32 0 0,-9 3-21 0 0,-1 1 0 0 0,1-1 0 0 0,0 0 1 0 0,-1 0-1 0 0,0 0 0 0 0,1 0 0 0 0,-1-1 1 0 0,0 1-1 0 0,1-1 0 0 0,-1 1 0 0 0,0-1 1 0 0,0 0-1 0 0,0 0 0 0 0,0 0 0 0 0,-1 0 1 0 0,1 0-1 0 0,0 0 0 0 0,-1 0 0 0 0,2-4 1 0 0,1 1 37 0 0,29-57 323 0 0,-31 59-374 0 0,-1-1 0 0 0,0 0 0 0 0,0 1 0 0 0,0-1 1 0 0,0 0-1 0 0,0 0 0 0 0,-1 1 0 0 0,1-9 0 0 0,-1 12-9 0 0,-1-1 0 0 0,1 1 0 0 0,0-1 0 0 0,0 0 0 0 0,0 1 0 0 0,0-1 0 0 0,0 1 0 0 0,0-1 0 0 0,0 0 0 0 0,0 1 0 0 0,0-1 0 0 0,1 1 0 0 0,-1-1 0 0 0,0 0 0 0 0,0 1 0 0 0,0-1 0 0 0,1 1 0 0 0,-1-1 0 0 0,0 1 0 0 0,1-1 0 0 0,-1 1-1 0 0,1-1 1 0 0,0-2 2 0 0,-4-7 8 0 0,2 6 10 0 0,0 1-1 0 0,0-1 1 0 0,1 0 0 0 0,-1-7-1 0 0,1 8-171 0 0,0 0-1 0 0,0-1 0 0 0,-1 1 0 0 0,1 0 1 0 0,-1 0-1 0 0,1 0 0 0 0,-1 0 1 0 0,-2-4-1 0 0,-2-4-4956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24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7056 0 0,'1'1'3266'0'0,"3"4"-2958"0"0,0 0-1 0 0,-1 0 0 0 0,1 0 1 0 0,-1 0-1 0 0,0 1 0 0 0,-1 0 1 0 0,1-1-1 0 0,-1 1 0 0 0,-1 0 1 0 0,1 0-1 0 0,-1 0 0 0 0,0 0 1 0 0,0 0-1 0 0,0 0 0 0 0,-1 9 1 0 0,1-9-139 0 0,0 0 0 0 0,0 1 0 0 0,1-1 0 0 0,0 0 1 0 0,0 1-1 0 0,3 5 0 0 0,-3-7-2 0 0,-1-3-123 0 0,1 0 0 0 0,-1 1 0 0 0,1-1-1 0 0,0 0 1 0 0,-1 0 0 0 0,1 0 0 0 0,0 0-1 0 0,0 0 1 0 0,4 2 0 0 0,-2-1 53 0 0,-2-1 56 0 0,-2 0-11 0 0,-1 13 39 0 0,1-13-166 0 0,0 1 1 0 0,0-1 0 0 0,0 1-1 0 0,0-1 1 0 0,0 1-1 0 0,1-1 1 0 0,-1 1 0 0 0,1-1-1 0 0,-1 1 1 0 0,1-1-1 0 0,2 4 1 0 0,3 6 51 0 0,-5-11-44 0 0,0 1-1 0 0,0 0 0 0 0,0-1 0 0 0,0 1 1 0 0,0 0-1 0 0,-1 0 0 0 0,1 0 1 0 0,0 2-1 0 0,-1-2 80 0 0,1-1-88 0 0,0-1 0 0 0,0 1 0 0 0,0-1 0 0 0,0 1-1 0 0,0-1 1 0 0,0 1 0 0 0,0-1 0 0 0,0 1-1 0 0,0 0 1 0 0,0 0 0 0 0,-1-1 0 0 0,1 1 0 0 0,0 0-1 0 0,0 0 1 0 0,-1 0 0 0 0,1 0 0 0 0,-1 0-1 0 0,1 0 1 0 0,0 1 0 0 0,0-1-2 0 0,-1 1-1 0 0,1-1 1 0 0,0 0 0 0 0,0 0-1 0 0,0 0 1 0 0,0 0-1 0 0,0 0 1 0 0,0 0 0 0 0,1 1-1 0 0,6 2 72 0 0,-5-3-61 0 0,-1-1 0 0 0,0 1 0 0 0,0 0 0 0 0,1 1 0 0 0,-1-1 0 0 0,0 0 0 0 0,0 0 0 0 0,0 1 0 0 0,0 0-1 0 0,-1-1 1 0 0,1 1 0 0 0,3 4 0 0 0,-4-5 4 0 0,1 0 1 0 0,-1 0-1 0 0,1 1 0 0 0,0-1 0 0 0,0 0 0 0 0,-1 0 0 0 0,1 0 0 0 0,0-1 0 0 0,0 1 0 0 0,0 0 0 0 0,3 0 0 0 0,0 0 29 0 0,18 5 129 0 0,-16-5-118 0 0,-1 1 0 0 0,0 0 0 0 0,12 4 0 0 0,10 2 94 0 0,13-6-90 0 0,-37-3-62 0 0,-1 1 0 0 0,1 0 0 0 0,-1 1 0 0 0,1-1 0 0 0,-1 1 0 0 0,1 0 0 0 0,-1-1 0 0 0,1 1 0 0 0,-1 1 0 0 0,0-1 0 0 0,5 3 0 0 0,-5-3-3 0 0,0 1 0 0 0,1-1 1 0 0,-1 1-1 0 0,1-1 0 0 0,-1 0 1 0 0,1-1-1 0 0,6 2 0 0 0,22-2 59 0 0,6 11 0 0 0,-33-10-59 0 0,-1-1 0 0 0,1 1-1 0 0,-1-1 1 0 0,1-1-1 0 0,-1 1 1 0 0,1 0 0 0 0,-1-1-1 0 0,5-1 1 0 0,-8 2-40 0 0,0 0 0 0 0,1 0 0 0 0,-1 0 0 0 0,0 0 0 0 0,0 0 0 0 0,0 0 0 0 0,0 0 0 0 0,1 0 0 0 0,-1 1 0 0 0,2 0 0 0 0,3 0-126 0 0,58 7-37 0 0,-60-8 278 0 0,0 0 0 0 0,-1 1 0 0 0,1-1 0 0 0,0-1 0 0 0,0 1-1 0 0,0 0 1 0 0,4-2 0 0 0,13-1-54 0 0,-14 3-116 0 0,5 0 19 0 0,1 0 0 0 0,25 5 0 0 0,18 3 563 0 0,-46-7-492 0 0,-7-2 0 0 0,0 1 0 0 0,0 0 0 0 0,0 0 0 0 0,0 0 0 0 0,0 0 0 0 0,0 0 0 0 0,4 2 0 0 0,18-1 2 0 0,-19-1-65 0 0,-1 0-1 0 0,0 1 0 0 0,0-1 1 0 0,1 1-1 0 0,7 2 0 0 0,24 7-275 0 0,-22-7 596 0 0,-7-2-117 0 0,0 0 1 0 0,1 0-1 0 0,16-1 1 0 0,13 1-358 0 0,-16-1-228 0 0,-19 0 456 0 0,1 0-1 0 0,-1 0 0 0 0,0 1 0 0 0,1-1 0 0 0,-1 1 1 0 0,6 1-1 0 0,-2 0 325 0 0,0 0 0 0 0,-1-1 0 0 0,15 2 1 0 0,10 2-644 0 0,20 7 305 0 0,-43-11-19 0 0,1 0-1 0 0,0-1 1 0 0,14-1-1 0 0,-3 0 45 0 0,46-7 58 0 0,-52 7-80 0 0,1-1 0 0 0,-1 0 0 0 0,-1-1 0 0 0,27-8 0 0 0,-5 1 0 0 0,-27 8 19 0 0,0-1-1 0 0,1 0 0 0 0,-1 0 1 0 0,0-1-1 0 0,-1 0 0 0 0,11-7 0 0 0,-13 8-7 0 0,1 1 0 0 0,0-1 0 0 0,-1 1 0 0 0,9-2 0 0 0,20-9-2 0 0,39-23-9 0 0,-46 26 8 0 0,-22 9-1 0 0,0-1 0 0 0,0 0 0 0 0,0 0 0 0 0,0 0 0 0 0,-1-1 0 0 0,1 0 0 0 0,5-4 0 0 0,8-8-7 0 0,-12 11 0 0 0,-1 0 0 0 0,0 0 0 0 0,-1 0 0 0 0,5-6 0 0 0,0 1 0 0 0,-7 7 6 0 0,-1 0 0 0 0,1 1 0 0 0,-1-1 0 0 0,1 0 0 0 0,-1 0 0 0 0,0 0 0 0 0,1 0 0 0 0,1-3 0 0 0,5-10 5 0 0,-7 14-11 0 0,0-1 0 0 0,0 1 0 0 0,0-1 0 0 0,0 1 0 0 0,0-1 0 0 0,-1 0 0 0 0,1 0 0 0 0,-1 1-1 0 0,2-3 1 0 0,4-22 44 0 0,-4 22-32 0 0,-1 0 1 0 0,1-1-1 0 0,-1 1 1 0 0,0-1-1 0 0,-1 1 1 0 0,1-6-1 0 0,-1-48-624 0 0,0 32-5358 0 0,0 10-402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25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68 8032 0 0,'0'0'4496'0'0,"-1"15"-3250"0"0,-17 33 268 0 0,17-44-1388 0 0,-1 1 0 0 0,1 0 0 0 0,0 0 0 0 0,0 6 0 0 0,-2 12 425 0 0,2-19-500 0 0,0 1-1 0 0,0-1 1 0 0,1 0 0 0 0,0 1 0 0 0,0-1 0 0 0,0 0 0 0 0,0 1-1 0 0,1-1 1 0 0,0 0 0 0 0,0 0 0 0 0,0 1 0 0 0,0-1-1 0 0,1 0 1 0 0,-1 0 0 0 0,1 0 0 0 0,0-1 0 0 0,3 5-1 0 0,-1 1 54 0 0,-1 0-1 0 0,1 1 1 0 0,-1 0-1 0 0,-1-1 0 0 0,0 1 1 0 0,1 16-1 0 0,4 15 191 0 0,2 17 162 0 0,-7-42-294 0 0,0 1 0 0 0,8 25 0 0 0,6 25 181 0 0,-4-14-174 0 0,6 40 135 0 0,-11-44-128 0 0,-4-36-125 0 0,-1-8-29 0 0,-1 0 0 0 0,0 0 0 0 0,0 0 0 0 0,-1 7-1 0 0,2 10 73 0 0,0 0-1 0 0,9 38 0 0 0,-7-43-63 0 0,33 167 324 0 0,-33-171-321 0 0,-2-8-16 0 0,-1 0 0 0 0,0-1 0 0 0,0 1 0 0 0,0 7 0 0 0,4 69 125 0 0,-5-65-101 0 0,-1-8-13 0 0,1 0-1 0 0,0 0 1 0 0,0 0 0 0 0,1 0-1 0 0,3 12 1 0 0,-2-11 10 0 0,0 0-1 0 0,0-1 1 0 0,0 14 0 0 0,4 22-16 0 0,-2-29 10 0 0,-1 1 0 0 0,0-1 0 0 0,0 26 0 0 0,-4-38-29 0 0,1 0-7 0 0,6 12 75 0 0,8 22 199 0 0,-14-36-265 0 0,1 0-1 0 0,0 0 0 0 0,0 0 0 0 0,0 0 1 0 0,0 0-1 0 0,0-1 0 0 0,0 1 0 0 0,0 0 1 0 0,0 0-1 0 0,0-1 0 0 0,0 1 0 0 0,0 0 1 0 0,0-1-1 0 0,1 1 0 0 0,-1-1 0 0 0,3 1 1 0 0,7 4 142 0 0,-7-4-136 0 0,-1 1 1 0 0,1-1-1 0 0,0 0 0 0 0,-1 0 0 0 0,1 0 0 0 0,0-1 0 0 0,0 1 0 0 0,0-1 1 0 0,0 0-1 0 0,7-1 0 0 0,-1 1 5 0 0,22-3 37 0 0,-4 2-53 0 0,-20 0 0 0 0,0 1 0 0 0,-1 0 0 0 0,1 0 0 0 0,-1 0 0 0 0,1 1 0 0 0,11 3 0 0 0,-13-2 0 0 0,-1-1 0 0 0,1 0 0 0 0,0-1 0 0 0,9 1 0 0 0,18 2 0 0 0,-21-1 170 0 0,0-1 0 0 0,1-1-1 0 0,21-1 1 0 0,-3 0-530 0 0,-24 1 306 0 0,1-1 0 0 0,-1 0-1 0 0,10-3 1 0 0,-12 3 56 0 0,0 0 0 0 0,0 0 0 0 0,1 0 0 0 0,-1 1 0 0 0,1-1 0 0 0,-1 1 0 0 0,0 1 0 0 0,9 0 0 0 0,-1 1-2 0 0,26 1 0 0 0,1 0 0 0 0,3-2 0 0 0,-34-1 0 0 0,-1 0 0 0 0,1 0 0 0 0,-1 1 0 0 0,12 2 0 0 0,-16-2 0 0 0,1 0 0 0 0,-1-1 0 0 0,0 1 0 0 0,0-1 0 0 0,1 1 0 0 0,-1-1 0 0 0,0 0 0 0 0,0-1 0 0 0,1 1 0 0 0,-1-1 0 0 0,0 0 0 0 0,0 0 0 0 0,8-3 0 0 0,-8 3 6 0 0,-1 0-1 0 0,1 1 0 0 0,-1 0 0 0 0,1 0 1 0 0,-1 0-1 0 0,1 0 0 0 0,0 0 1 0 0,-1 1-1 0 0,4 0 0 0 0,19 2 280 0 0,-18-3-258 0 0,0-1 1 0 0,0 0-1 0 0,13-4 1 0 0,0 1-358 0 0,-5 2 299 0 0,-13 1 34 0 0,1 1-1 0 0,0-1 1 0 0,-1 1 0 0 0,1-1-1 0 0,-1 0 1 0 0,5-2 0 0 0,-5 2 55 0 0,-1 0 0 0 0,1 0 0 0 0,0 0 0 0 0,0 1 0 0 0,0-1 0 0 0,0 1 0 0 0,3-1 0 0 0,11-1-30 0 0,-10 1-30 0 0,1 0 0 0 0,-1 0 0 0 0,1 1 1 0 0,-1 0-1 0 0,12 1 0 0 0,4 0-390 0 0,-20-2 421 0 0,-1 1 1 0 0,0-1-1 0 0,1 0 1 0 0,-1 0-1 0 0,0 0 0 0 0,0 0 1 0 0,0 0-1 0 0,2-2 0 0 0,6-2 170 0 0,-10 5-211 0 0,1 0 0 0 0,-1-1 0 0 0,1 1 0 0 0,-1 0 0 0 0,0-1 0 0 0,1 1 0 0 0,-1 0 0 0 0,1-1 0 0 0,-1 1 0 0 0,0-1 0 0 0,1 1 0 0 0,-1-1 0 0 0,0 1 0 0 0,1-1 0 0 0,-1 1 0 0 0,0-1 0 0 0,0 0 0 0 0,5-6-166 0 0,-2 5 114 0 0,-2 2 57 0 0,-1 0 0 0 0,1-1 0 0 0,0 1 0 0 0,-1-1 0 0 0,1 1 0 0 0,-1-1 0 0 0,1 0 0 0 0,0 1 0 0 0,-1-1 0 0 0,1 1 0 0 0,-1-1 0 0 0,0 0 0 0 0,1 1 0 0 0,-1-1 0 0 0,1-1 0 0 0,-1 2 7 0 0,0-1 0 0 0,0 1 0 0 0,0 0 0 0 0,0 0 0 0 0,0-1 0 0 0,0 1 0 0 0,0 0 0 0 0,0 0 0 0 0,0-1 0 0 0,1 1 0 0 0,-1 0 0 0 0,0 0 0 0 0,0-1 0 0 0,0 1 0 0 0,0 0 0 0 0,0 0 0 0 0,1-1 0 0 0,-1 1 0 0 0,0 0 0 0 0,0 0 0 0 0,0 0 0 0 0,1-1 0 0 0,-1 1 0 0 0,0 0 0 0 0,0 0 0 0 0,1 0 0 0 0,-1 0 0 0 0,0 0 0 0 0,0 0 0 0 0,1-1 0 0 0,-1 1 0 0 0,1 0 0 0 0,0 0 0 0 0,-1-1 0 0 0,1 1 0 0 0,0-1 0 0 0,-1 1 0 0 0,1-1 0 0 0,-1 1 0 0 0,1-1 0 0 0,-1 1 0 0 0,1-1 0 0 0,-1 1 0 0 0,1-1 0 0 0,-1 1 0 0 0,0-1 0 0 0,1 0 0 0 0,-1 1 0 0 0,0-1 0 0 0,0 0 0 0 0,1 1 0 0 0,-1-1 0 0 0,0 0 0 0 0,0-1 0 0 0,5-23 0 0 0,-5 21 0 0 0,0 0 0 0 0,1 0 0 0 0,-1 1 0 0 0,1-1 0 0 0,2-5 0 0 0,-2 6 0 0 0,0 1 0 0 0,0-1 0 0 0,0 0 0 0 0,0 1 0 0 0,0-1 0 0 0,0 0 0 0 0,-1 0 0 0 0,1 0 0 0 0,-1 0 0 0 0,0-3 0 0 0,1 2 0 0 0,0 0 0 0 0,0-1 0 0 0,0 1 0 0 0,0 0 0 0 0,1 0 0 0 0,-1 0 0 0 0,1 0 0 0 0,3-5 0 0 0,9-23 0 0 0,0-11 0 0 0,-9 30 0 0 0,-1-1 0 0 0,0 0 0 0 0,3-22 0 0 0,-5 27 0 0 0,-1 1 0 0 0,2 0 0 0 0,5-14-1 0 0,0-1 20 0 0,6-34 11 0 0,-10 36-26 0 0,11-31 0 0 0,-8 32-25 0 0,-1-1 0 0 0,4-25-1 0 0,-6 27 22 0 0,1 1 0 0 0,14-35 0 0 0,-12 27 0 0 0,-7 22 0 0 0,1 1 0 0 0,0-1 0 0 0,0 0 0 0 0,0 0 0 0 0,2-4 0 0 0,0 2 0 0 0,-1 0 0 0 0,-1-1 0 0 0,1 1 0 0 0,-1 0 0 0 0,1-13 0 0 0,2-8 0 0 0,0 3 172 0 0,-3 15-28 0 0,1 0 1 0 0,4-15 0 0 0,7-27-408 0 0,-9 32 256 0 0,8-20-1 0 0,-11 36 16 0 0,5-11 4 0 0,-1 0 0 0 0,-1 0 0 0 0,0-1 0 0 0,-1 1 0 0 0,2-26 0 0 0,-2-19 42 0 0,-3 56-52 0 0,1 0-1 0 0,-1 0 1 0 0,1 1 0 0 0,-1-1 0 0 0,1 0 0 0 0,1-3 0 0 0,-1 4-2 0 0,0-1-1 0 0,0 0 1 0 0,0 1-1 0 0,0-1 1 0 0,-1 0 0 0 0,1-4-1 0 0,4-48 153 0 0,-5 47-99 0 0,1-1 0 0 0,1 0-1 0 0,4-16 1 0 0,2-10 40 0 0,5-12-82 0 0,6-38 42 0 0,-16 72-718 0 0,0-27 0 0 0,-3 34-661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28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737 1 1840 0 0,'0'0'12976'0'0,"-9"0"-12104"0"0,1 1-590 0 0,-1 0 1 0 0,1 1-1 0 0,0 0 1 0 0,0 1 0 0 0,0 0-1 0 0,1 0 1 0 0,-1 1-1 0 0,1 0 1 0 0,-10 6 0 0 0,5-3-36 0 0,-23 10-1 0 0,26-14-139 0 0,0 1 0 0 0,-10 7 0 0 0,-15 6 156 0 0,20-10-126 0 0,1 0 1 0 0,0 1-1 0 0,-12 11 0 0 0,-17 9 122 0 0,-112 55 91 0 0,110-55-313 0 0,-75 60 0 0 0,105-76-36 0 0,-20 15 62 0 0,24-20-63 0 0,9-5 0 0 0,1 1 0 0 0,-7 4 0 0 0,-11 1 0 0 0,14-4 24 0 0,3-3 240 0 0,-1 1-120 0 0,-4 3-44 0 0,5-3-184 0 0,7 7-514 0 0,-4-8 595 0 0,1 1 5 0 0,8 18-3 0 0,7 2 1 0 0,-16-19 0 0 0,-1 0 0 0 0,0 0 0 0 0,1-1 0 0 0,-1 1 0 0 0,0 0 0 0 0,0 5 0 0 0,0-6 0 0 0,0 1 0 0 0,-1 0 0 0 0,1 0 0 0 0,0-1 0 0 0,1 1 0 0 0,-1-1 0 0 0,2 4 0 0 0,1 0 0 0 0,-1-1 0 0 0,1 1 0 0 0,-1 0 0 0 0,3 9 0 0 0,3 5 0 0 0,4 8 0 0 0,16 52 0 0 0,-18-57 44 0 0,-9-20-32 0 0,0 0 0 0 0,-1 0-1 0 0,1 0 1 0 0,-1 1-1 0 0,0-1 1 0 0,0 0-1 0 0,0 1 1 0 0,1 4-1 0 0,-2-5 37 0 0,13 14-35 0 0,-8-12-14 0 0,7 8 123 0 0,-11-12-97 0 0,0 0 0 0 0,0 0-1 0 0,0 0 1 0 0,0 0-1 0 0,0 0 1 0 0,0 1-1 0 0,-1-1 1 0 0,1 0-1 0 0,0 0 1 0 0,0 3-1 0 0,0-3-20 0 0,-1 0 0 0 0,1 0 0 0 0,-1 0 0 0 0,1 0 0 0 0,0 0 0 0 0,-1 0 0 0 0,1 0 0 0 0,0 0 0 0 0,0 0 0 0 0,1 1-1 0 0,4 5-78 0 0,-4-5 56 0 0,-2-2 17 0 0,0 0 1 0 0,1 1-1 0 0,-1-1 0 0 0,0 1 0 0 0,1-1 1 0 0,-1 1-1 0 0,0-1 0 0 0,1 1 0 0 0,-1-1 1 0 0,0 1-1 0 0,0-1 0 0 0,0 1 0 0 0,0-1 1 0 0,0 1-1 0 0,1-1 0 0 0,-1 1 0 0 0,0-1 1 0 0,0 1-1 0 0,0-1 0 0 0,0 1 0 0 0,0-1 1 0 0,-1 1-1 0 0,1 0 0 0 0,1 2 55 0 0,2 3 14 0 0,-2-5 8 0 0,11-1 3 0 0,-9 0-30 0 0,32-16 68 0 0,-33 15-12 0 0,10-2 0 0 0,6-7-102 0 0,-16 8-6 0 0,1 0-1 0 0,0 1 1 0 0,-1-1 0 0 0,1 1 0 0 0,5-2-1 0 0,21-11-264 0 0,-7 3 202 0 0,14-8 79 0 0,-35 18-3 0 0,-1 1-1 0 0,1-1 0 0 0,-1 1 0 0 0,0-1 1 0 0,1 1-1 0 0,-1-1 0 0 0,1 0 1 0 0,-1 1-1 0 0,0-1 0 0 0,1 1 0 0 0,-1-1 1 0 0,0 0-1 0 0,0 1 0 0 0,0-1 1 0 0,0 0-1 0 0,1 0 0 0 0,-1-2 25 0 0,5-2-7 0 0,0 0 0 0 0,0 0-1 0 0,0 1 1 0 0,1-1 0 0 0,0 1 0 0 0,0 0 0 0 0,0 1 0 0 0,9-5 0 0 0,-8 5-21 0 0,16-13-5 0 0,18-5-232 0 0,-31 17 221 0 0,0-1 1 0 0,16-11-1 0 0,22-12 211 0 0,-16 11-200 0 0,59-34 0 0 0,-79 43 0 0 0,-4 2 0 0 0,0 1 0 0 0,0 0 0 0 0,10-4 0 0 0,-11 6-19 0 0,0 0-1 0 0,0-1 1 0 0,0 0-1 0 0,6-5 0 0 0,15-9-236 0 0,2 1 127 0 0,-22 11 92 0 0,0 2 0 0 0,13-7 0 0 0,21-14 151 0 0,-41 25-110 0 0,0-1-1 0 0,0 1 1 0 0,1-1-1 0 0,-1 0 1 0 0,0 0 0 0 0,0 0-1 0 0,0 1 1 0 0,0-1-1 0 0,-1 0 1 0 0,3-2-1 0 0,7-8-175 0 0,-9 11 171 0 0,-1-1 1 0 0,1 1-1 0 0,0 0 1 0 0,-1-1-1 0 0,0 1 1 0 0,1-1-1 0 0,-1 1 0 0 0,1-1 1 0 0,-1 0-1 0 0,1 1 1 0 0,-1-1-1 0 0,0 1 1 0 0,0-1-1 0 0,1 0 0 0 0,-1 1 1 0 0,0-1-1 0 0,0 0 1 0 0,1 0-1 0 0,1-5 1 0 0,3 0 0 0 0,-2 0 0 0 0,4-15-4 0 0,-6 18 25 0 0,0 0-1 0 0,-1 1 1 0 0,1-1 0 0 0,-1 1 0 0 0,1-1-1 0 0,-1 0 1 0 0,0 0 0 0 0,0 1-1 0 0,0-5 1 0 0,0-32-88 0 0,0 37 67 0 0,-1 0 0 0 0,1 0 0 0 0,-1 0 0 0 0,1 0 0 0 0,-1 0 0 0 0,0 0 0 0 0,0 0 0 0 0,0 0 0 0 0,0 0 0 0 0,0 1 0 0 0,0-1 0 0 0,0 0 0 0 0,-1 1 0 0 0,-1-3 0 0 0,-11-17 0 0 0,12 18 4 0 0,-1-1 0 0 0,1 0-1 0 0,-1 1 1 0 0,1-1 0 0 0,-1 1-1 0 0,0 0 1 0 0,0 0 0 0 0,-1 0-1 0 0,-5-4 1 0 0,2 3 37 0 0,0-1-1 0 0,0 1 1 0 0,-1 0 0 0 0,-8-3-1 0 0,14 6-21 0 0,1 1-1 0 0,-1-1 0 0 0,0 0 0 0 0,1 0 0 0 0,-1 0 1 0 0,1 0-1 0 0,-1 0 0 0 0,-1-3 0 0 0,2 3-7 0 0,-1 0 0 0 0,1 0 0 0 0,0 0 0 0 0,0 0 1 0 0,-1 0-1 0 0,1 0 0 0 0,0 1 0 0 0,-1-1 0 0 0,1 0 0 0 0,-2 0 0 0 0,-1 0 19 0 0,0-1 0 0 0,0 0 0 0 0,0 0 0 0 0,1 0 0 0 0,-1 0 0 0 0,1-1 0 0 0,-5-3 0 0 0,4 2-16 0 0,0 1 0 0 0,0 0-1 0 0,0 0 1 0 0,-1 1 0 0 0,-6-4-1 0 0,-1 0-90 0 0,1 0-1 0 0,-11-9 0 0 0,1 1-2973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29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0 1376 0 0,'0'0'8680'0'0,"0"1"-8525"0"0,0-1 1 0 0,0 1-1 0 0,0-1 0 0 0,0 1 1 0 0,0-1-1 0 0,0 1 1 0 0,-1-1-1 0 0,1 1 1 0 0,0-1-1 0 0,0 0 0 0 0,-1 1 1 0 0,1-1-1 0 0,0 1 1 0 0,-1-1-1 0 0,1 0 1 0 0,0 1-1 0 0,-1-1 0 0 0,0 1 1 0 0,-25 2 1243 0 0,25-3-823 0 0,-4 8-207 0 0,0-3-237 0 0,1-2-60 0 0,0 1 1 0 0,0-1-1 0 0,0 0 1 0 0,-7 4 0 0 0,2-2-73 0 0,5-1 288 0 0,2-3-192 0 0,-15 15 775 0 0,16-15-871 0 0,1-1-1 0 0,-1 1 0 0 0,1 0 0 0 0,-1-1 1 0 0,1 1-1 0 0,-1 0 0 0 0,1-1 0 0 0,0 1 0 0 0,-1 0 1 0 0,1 0-1 0 0,0-1 0 0 0,0 1 0 0 0,0 0 1 0 0,-1 0-1 0 0,1 0 0 0 0,0 0 0 0 0,0-1 0 0 0,0 1 1 0 0,0 0-1 0 0,1 0 0 0 0,-1 0 0 0 0,0-1 1 0 0,0 2-1 0 0,4 6 27 0 0,-3-6 220 0 0,0-1-300 0 0,5 1-19 0 0,-5-1-223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29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5528 0 0,'0'0'10086'0'0,"2"1"-9947"0"0,4 2-55 0 0,-3-2-9 0 0,4 2-75 0 0,6 2-1211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30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6912 0 0,'0'0'9240'0'0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30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 8952 0 0,'-2'1'3617'0'0,"-1"2"-3390"0"0,1 0-1 0 0,0-1 1 0 0,0 2 0 0 0,0-1-1 0 0,0 0 1 0 0,0 0 0 0 0,1 1 0 0 0,-1-1-1 0 0,1 0 1 0 0,0 1 0 0 0,0 0-1 0 0,0-1 1 0 0,1 1 0 0 0,-1-1 0 0 0,1 6-1 0 0,-1 6 261 0 0,1 0-1 0 0,2 24 0 0 0,2-13-155 0 0,-1-1 146 0 0,0 24 1 0 0,0 180-846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13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13824 0 0,'0'0'1056'0'0,"1"2"-724"0"0,30 46-62 0 0,2-2 1 0 0,61 65 0 0 0,-79-94-26 0 0,-4-4 90 0 0,0-1 0 0 0,21 16 0 0 0,-24-21-329 0 0,0 1 0 0 0,-1-1-1 0 0,0 1 1 0 0,0 1 0 0 0,0-1-1 0 0,6 12 1 0 0,-12-18-84 0 0,0-1-1 0 0,0 1 1 0 0,0-1 0 0 0,0 0-1 0 0,0 1 1 0 0,0-1 0 0 0,1 0-1 0 0,-1 0 1 0 0,0 0 0 0 0,1 0 0 0 0,2 1-1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31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10 168 6912 0 0,'0'-1'30'0'0,"-1"1"1"0"0,0-1 0 0 0,1 1-1 0 0,-1 0 1 0 0,1-1 0 0 0,-1 1-1 0 0,1-1 1 0 0,-1 0 0 0 0,1 1-1 0 0,-1-1 1 0 0,1 1 0 0 0,-1-1 0 0 0,1 0-1 0 0,0 1 1 0 0,-1-1 0 0 0,1 0-1 0 0,0 1 1 0 0,-1-1 0 0 0,1 0-1 0 0,0 0 1 0 0,0 1 0 0 0,0-1-1 0 0,0 0 1 0 0,0-1 0 0 0,0 0 165 0 0,0 1 0 0 0,1-1 0 0 0,-1 0 0 0 0,1 0 0 0 0,-1 1 0 0 0,1-1 0 0 0,0 1 1 0 0,0-1-1 0 0,0 1 0 0 0,1-3 0 0 0,1 0 279 0 0,0 0 1 0 0,1 1-1 0 0,-1 0 1 0 0,1-1-1 0 0,-1 1 1 0 0,1 0-1 0 0,6-3 1 0 0,-9 6-399 0 0,0-1 1 0 0,0 0-1 0 0,0 1 1 0 0,0-1 0 0 0,-1 0-1 0 0,1 0 1 0 0,0 1-1 0 0,0-1 1 0 0,0 0 0 0 0,-1 0-1 0 0,1 0 1 0 0,0 0-1 0 0,0-1 1 0 0,-1 1-12 0 0,1 0 0 0 0,0 0 0 0 0,-1 0 0 0 0,1 0 0 0 0,0 0 0 0 0,0 0 0 0 0,-1 0 0 0 0,1 0 0 0 0,0 0 0 0 0,0 0 0 0 0,0 1 0 0 0,0-1 0 0 0,1 0 0 0 0,13-6 184 0 0,0 0 0 0 0,0 1 0 0 0,1 1 0 0 0,-1 1 1 0 0,1 0-1 0 0,0 1 0 0 0,0 1 0 0 0,25-1 0 0 0,-24 2-319 0 0,30-5 1 0 0,-30 3-94 0 0,31-1-1 0 0,-30 3 160 0 0,1-1-1 0 0,25-6 0 0 0,-14 3-1150 0 0,-15 0-4672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32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23 169 10800 0 0,'0'0'496'0'0,"0"2"-14"0"0,-5 44-247 0 0,2-31 461 0 0,0 22 0 0 0,2-10 335 0 0,0-21-823 0 0,0 0 0 0 0,1 0 0 0 0,0 0 0 0 0,0 0 0 0 0,1 0 1 0 0,1 9-1 0 0,8 41 961 0 0,3-6-108 0 0,-9-35-816 0 0,-4-13-201 0 0,1 1 0 0 0,-1-1 0 0 0,1 1 0 0 0,0-1 0 0 0,0 0 0 0 0,0 1 0 0 0,0-1 0 0 0,0 0-1 0 0,2 3 1 0 0,-1-3 7 0 0,-1 1-1 0 0,0-1 0 0 0,0 1 0 0 0,0-1 1 0 0,0 1-1 0 0,0-1 0 0 0,0 6 0 0 0,1-2 4 0 0,1 2 17 0 0,-2-6 216 0 0,-9-6-205 0 0,2 0-15 0 0,4 3-63 0 0,0 0 0 0 0,0 0 1 0 0,0 0-1 0 0,0 0 0 0 0,1-1 1 0 0,-1 1-1 0 0,0 0 0 0 0,1-1 1 0 0,-1 1-1 0 0,1-1 0 0 0,0 0 0 0 0,-1 0 1 0 0,1 1-1 0 0,0-1 0 0 0,0 0 1 0 0,0 0-1 0 0,-1-3 0 0 0,-6-11-4 0 0,6 14-7 0 0,1 0 1 0 0,0 1-1 0 0,0-1 0 0 0,0 0 1 0 0,0 0-1 0 0,0 0 1 0 0,1 0-1 0 0,-2-4 0 0 0,0-10-20 0 0,1-1-1 0 0,1 1 0 0 0,0-1 0 0 0,1 0 0 0 0,0 1 0 0 0,2-1 0 0 0,0 1 1 0 0,5-17-1 0 0,-1 9-93 0 0,13-30 1 0 0,-16 44 85 0 0,1 0 1 0 0,0 1-1 0 0,1-1 0 0 0,0 1 0 0 0,11-12 0 0 0,0 4 7 0 0,0 1 0 0 0,22-16-1 0 0,-33 28 30 0 0,21-21-75 0 0,-23 20 52 0 0,0 1-1 0 0,0 0 0 0 0,0-1 0 0 0,1 2 1 0 0,0-1-1 0 0,0 1 0 0 0,0-1 1 0 0,0 1-1 0 0,0 1 0 0 0,1-1 0 0 0,8-2 1 0 0,4 0-161 0 0,-16 5 125 0 0,0-1 1 0 0,-1 0-1 0 0,1 1 0 0 0,0-1 0 0 0,0 1 1 0 0,0 0-1 0 0,0 0 0 0 0,0-1 1 0 0,0 1-1 0 0,0 0 0 0 0,0 1 1 0 0,0-1-1 0 0,0 0 0 0 0,3 2 1 0 0,-3-2-203 0 0,9 4-576 0 0,-10-3 776 0 0,0 0 1 0 0,0 0 0 0 0,0 0-1 0 0,0 1 1 0 0,0-1-1 0 0,-1 0 1 0 0,1 0-1 0 0,-1 0 1 0 0,1 0 0 0 0,0 1-1 0 0,-1-1 1 0 0,0 0-1 0 0,1 1 1 0 0,-1-1-1 0 0,0 0 1 0 0,0 2-1 0 0,2 21-265 0 0,-4-15 288 0 0,-1-1 1 0 0,0 0-1 0 0,0 0 1 0 0,-1 0-1 0 0,1-1 1 0 0,-8 11-1 0 0,-2 0 24 0 0,-18 20 1 0 0,1 11 86 0 0,-38 29 220 0 0,56-64-26 0 0,-19 27 0 0 0,29-37-177 0 0,0 0 0 0 0,0 0 0 0 0,1-1 0 0 0,-1 1 0 0 0,1 0 0 0 0,0 1 1 0 0,0-1-1 0 0,0 0 0 0 0,0 0 0 0 0,0 8 0 0 0,1-12-82 0 0,0 0-1 0 0,0 1 1 0 0,0-1-1 0 0,0 0 1 0 0,1 0-1 0 0,-1 1 0 0 0,0-1 1 0 0,0 0-1 0 0,0 0 1 0 0,0 1-1 0 0,0-1 1 0 0,0 0-1 0 0,0 0 1 0 0,0 0-1 0 0,0 1 1 0 0,1-1-1 0 0,-1 0 1 0 0,0 0-1 0 0,0 0 1 0 0,0 1-1 0 0,0-1 1 0 0,1 0-1 0 0,-1 0 0 0 0,0 0 1 0 0,0 0-1 0 0,0 0 1 0 0,1 0-1 0 0,-1 1 1 0 0,0-1-1 0 0,0 0 1 0 0,1 0-1 0 0,-1 0 1 0 0,0 0 4 0 0,1 0 0 0 0,-1 0 0 0 0,1 0 0 0 0,-1 1 0 0 0,0-1 0 0 0,1 0 0 0 0,-1 0 0 0 0,0 1 1 0 0,1-1-1 0 0,-1 0 0 0 0,0 0 0 0 0,1 1 0 0 0,-1-1 0 0 0,0 0 0 0 0,0 1 0 0 0,1-1 0 0 0,-1 0 0 0 0,0 1 0 0 0,0-1 0 0 0,2 2 5 0 0,0-1 0 0 0,-1 1 0 0 0,1-1 0 0 0,0 0 0 0 0,0 0-1 0 0,0 0 1 0 0,0 0 0 0 0,0 0 0 0 0,4 1 0 0 0,8 4-37 0 0,-9-4 91 0 0,0 0-1 0 0,1 0 1 0 0,10 2-1 0 0,-12-3 128 0 0,1 0 0 0 0,0 1 0 0 0,0-1 0 0 0,7 5-1 0 0,-10-6-158 0 0,-1 1 0 0 0,1-1-1 0 0,-1 1 1 0 0,1-1 0 0 0,-1 1-1 0 0,1-1 1 0 0,0 0 0 0 0,-1 0-1 0 0,3 0 1 0 0,8 1 59 0 0,0 2-8 0 0,-6-2-83 0 0,0 0 0 0 0,0 1 0 0 0,0 0 0 0 0,0 0-1 0 0,0 0 1 0 0,0 1 0 0 0,10 6 0 0 0,-5 1 85 0 0,7 8 36 0 0,-6-7-73 0 0,-9-10-67 0 0,-1 1 0 0 0,0 0 1 0 0,0 0-1 0 0,0 0 1 0 0,0 0-1 0 0,0 0 1 0 0,2 4-1 0 0,0 1 28 0 0,1 0 0 0 0,0 0-1 0 0,0 0 1 0 0,0 0 0 0 0,1-1 0 0 0,8 7-1 0 0,-8-9-219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32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12152 0 0,'0'0'1402'0'0,"-1"2"-802"0"0,-1 3-320 0 0,0-1 0 0 0,1 1 0 0 0,0 0 0 0 0,0 0 0 0 0,0 0 0 0 0,1 0-1 0 0,-1 0 1 0 0,1 0 0 0 0,0 0 0 0 0,2 9 0 0 0,1 3 147 0 0,11 31 1 0 0,0 3 387 0 0,-10-39-594 0 0,0 1 0 0 0,0-1 0 0 0,9 14-1 0 0,-9-16-102 0 0,1-1 1 0 0,-1 0-1 0 0,-1 1 0 0 0,0 0 0 0 0,3 16 0 0 0,0 9 40 0 0,-4-29-272 0 0,0 1 0 0 0,-1-1 0 0 0,0 1 0 0 0,-1-1 0 0 0,0 1 0 0 0,0 12 0 0 0,0-8-860 0 0,3-2-60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32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291 13 7832 0 0,'-1'1'211'0'0,"-1"1"-10"0"0,-9 2 196 0 0,10-4-302 0 0,0 1 0 0 0,0-1 0 0 0,0 0 0 0 0,0 0 1 0 0,0 0-1 0 0,0 0 0 0 0,0 0 0 0 0,0-1 0 0 0,0 1 0 0 0,0 0 0 0 0,0 0 0 0 0,0-1 0 0 0,0 1 0 0 0,0-1 0 0 0,0 1 0 0 0,0 0 1 0 0,0-1-1 0 0,1 0 0 0 0,-1 1 0 0 0,-3-3 1235 0 0,-7-5 922 0 0,7 7-2093 0 0,0 0 1 0 0,-1 0 0 0 0,1 0-1 0 0,-1 1 1 0 0,0 0-1 0 0,1 0 1 0 0,-1 0-1 0 0,1 0 1 0 0,-1 1-1 0 0,1 0 1 0 0,-6 1-1 0 0,2 0 44 0 0,1 1 0 0 0,-1-1-1 0 0,1 1 1 0 0,0 1 0 0 0,-13 7-1 0 0,12-4-75 0 0,1-1-1 0 0,0 1 0 0 0,0 0 0 0 0,0 1 0 0 0,1 0 0 0 0,0 0 0 0 0,-9 16 0 0 0,6-6 112 0 0,0 0 1 0 0,-12 37-1 0 0,15-34-20 0 0,1-1 0 0 0,0 1 0 0 0,2 1 0 0 0,0-1 0 0 0,1 22 0 0 0,2-39-194 0 0,1 0 0 0 0,-1-1-1 0 0,1 1 1 0 0,0-1 0 0 0,0 1 0 0 0,1-1-1 0 0,-1 1 1 0 0,1-1 0 0 0,0 0-1 0 0,0 1 1 0 0,0-1 0 0 0,0 0-1 0 0,0 0 1 0 0,1-1 0 0 0,-1 1-1 0 0,1 0 1 0 0,0-1 0 0 0,-1 1 0 0 0,1-1-1 0 0,0 0 1 0 0,1 0 0 0 0,-1 0-1 0 0,0-1 1 0 0,1 1 0 0 0,6 1-1 0 0,3 1-18 0 0,33 6-155 0 0,-42-10 84 0 0,0 1 0 0 0,1-1 0 0 0,-1 0 0 0 0,0-1 0 0 0,0 1 0 0 0,1-1-1 0 0,-1 0 1 0 0,8-2 0 0 0,-8 1-896 0 0,8-1-280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33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0 17071 0 0,'0'1'388'0'0,"-2"2"-250"0"0,1 0-1 0 0,-1 0 0 0 0,1 1 0 0 0,0-1 0 0 0,0 0 1 0 0,1 0-1 0 0,-1 0 0 0 0,1 1 0 0 0,-1 4 0 0 0,-2 16-25 0 0,0-13 24 0 0,1-1 0 0 0,1 0 0 0 0,0 1 0 0 0,0 19 0 0 0,-1 15 660 0 0,-12 103-578 0 0,13-140-200 0 0,0-1 0 0 0,-1 0 0 0 0,-3 7 0 0 0,3-8 16 0 0,0 0 0 0 0,1 0 0 0 0,-2 11 0 0 0,-3 17 189 0 0,4-26-83 0 0,1 1 0 0 0,-1 15-1 0 0,15-29-29 0 0,-8 1-106 0 0,1 0 1 0 0,-1 0-1 0 0,0 0 0 0 0,-1 0 1 0 0,1-1-1 0 0,-1 0 1 0 0,0 0-1 0 0,0 0 1 0 0,0 0-1 0 0,-1-1 0 0 0,5-9 1 0 0,12-18-128 0 0,17-24 177 0 0,-27 40 25 0 0,2-1 0 0 0,-1 2 0 0 0,16-17 0 0 0,-22 27-142 0 0,-1 0 0 0 0,1 0 0 0 0,5-12 0 0 0,-7 12 39 0 0,1 1 1 0 0,-1-1-1 0 0,1 1 1 0 0,5-7-1 0 0,84-83-2881 0 0,-71 70-311 0 0,-11 11 1562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33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16040 0 0,'0'0'730'0'0,"0"2"-9"0"0,0 2-648 0 0,0 0 0 0 0,1 0 0 0 0,-1 1 0 0 0,1-1 0 0 0,0 0 0 0 0,1 0 0 0 0,-1 0 0 0 0,1 0 0 0 0,-1 0 0 0 0,1 0 0 0 0,0-1 0 0 0,3 5-1 0 0,0-2 265 0 0,-1 0-1 0 0,1 0 0 0 0,0-1 0 0 0,1 0 0 0 0,-1 0 0 0 0,1 0 0 0 0,0 0 0 0 0,11 5 0 0 0,-5-4-457 0 0,0 0 0 0 0,0-1 1 0 0,25 7-1 0 0,-27-11-1961 0 0,-1-1 302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33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272 71 9672 0 0,'0'-1'748'0'0,"-4"-16"-465"0"0,3 15-172 0 0,1 1 0 0 0,-1-1 0 0 0,1 0 0 0 0,0 1 1 0 0,-1-1-1 0 0,1 0 0 0 0,0 1 0 0 0,0-1 0 0 0,0 0 1 0 0,0 1-1 0 0,1-4 0 0 0,-1 5 1 0 0,0-1-1 0 0,0 1 1 0 0,0-1 0 0 0,0 0-1 0 0,0 1 1 0 0,0-1-1 0 0,0 0 1 0 0,0 1 0 0 0,0-1-1 0 0,0 1 1 0 0,0-1 0 0 0,0 0-1 0 0,-1 1 1 0 0,1-1 0 0 0,0 1-1 0 0,0-1 1 0 0,0 1-1 0 0,-1-2 1 0 0,-2-6 2863 0 0,-14-1-2155 0 0,15 9-807 0 0,-1 0-1 0 0,1-1 1 0 0,0 1 0 0 0,0 0-1 0 0,-1 0 1 0 0,1 0 0 0 0,0 1 0 0 0,0-1-1 0 0,0 0 1 0 0,0 1 0 0 0,-4 1 0 0 0,-24 12-27 0 0,14-6-83 0 0,-62 34-299 0 0,72-39 382 0 0,0 1 0 0 0,1 0-1 0 0,-1 1 1 0 0,1-1 0 0 0,0 1-1 0 0,1 0 1 0 0,-1 0 0 0 0,1 1-1 0 0,0-1 1 0 0,1 1 0 0 0,-1 0-1 0 0,1 0 1 0 0,0 0 0 0 0,0 1-1 0 0,-2 8 1 0 0,1 2 7 0 0,1-8 18 0 0,1 0 0 0 0,1 0 0 0 0,-2 17 0 0 0,2-4 321 0 0,0-16-121 0 0,1 1 0 0 0,0-1 0 0 0,1 12 0 0 0,-1-16-178 0 0,1 0 1 0 0,-1 1-1 0 0,1-1 1 0 0,0 0 0 0 0,-1 0-1 0 0,1 0 1 0 0,0 0-1 0 0,1 0 1 0 0,-1 0-1 0 0,0-1 1 0 0,0 1-1 0 0,1 0 1 0 0,-1 0-1 0 0,1-1 1 0 0,1 2-1 0 0,5 4 100 0 0,-6-5-121 0 0,-1-1-1 0 0,1 1 1 0 0,0-1-1 0 0,-1 0 1 0 0,1 1-1 0 0,0-1 1 0 0,0 0-1 0 0,0 0 1 0 0,3 1-1 0 0,60 20 203 0 0,-48-17-209 0 0,31 12 0 0 0,-29-10-5 0 0,-12-4 7 0 0,-1-1 0 0 0,1 1-1 0 0,6 4 1 0 0,0 0 127 0 0,-10-5-62 0 0,1 0 0 0 0,0 0 0 0 0,-1 1 0 0 0,6 4 0 0 0,-8-6-32 0 0,0 0 1 0 0,0 0-1 0 0,0 1 1 0 0,0-1-1 0 0,0 0 1 0 0,-1 0-1 0 0,1 1 1 0 0,0-1 0 0 0,-1 1-1 0 0,1-1 1 0 0,-1 1-1 0 0,0-1 1 0 0,1 1-1 0 0,-1-1 1 0 0,0 1-1 0 0,0 2 1 0 0,0 1 80 0 0,0 0 0 0 0,-1-1 0 0 0,0 1 0 0 0,0-1 0 0 0,0 1 1 0 0,0 0-1 0 0,-1-1 0 0 0,0 0 0 0 0,0 1 0 0 0,0-1 0 0 0,0 0 1 0 0,-1 0-1 0 0,0 0 0 0 0,1 0 0 0 0,-6 4 0 0 0,-1 1 10 0 0,0-1 0 0 0,0-1 0 0 0,-1 0 0 0 0,-20 12 0 0 0,21-14-158 0 0,-1 0 1 0 0,1-1-1 0 0,-1 0 0 0 0,0-1 1 0 0,0 0-1 0 0,0 0 1 0 0,-12 0-1 0 0,1-1-1847 0 0,-22 0 0 0 0,16-2-5271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2:54:39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365 23 1840 0 0,'18'-11'12273'0'0,"-18"11"-12248"0"0,0 0-1 0 0,-1 0 1 0 0,1 0 0 0 0,0 0 0 0 0,-1 0-1 0 0,1 0 1 0 0,0-1 0 0 0,-1 1 0 0 0,1 0-1 0 0,0 0 1 0 0,0 0 0 0 0,-1 0 0 0 0,1 0-1 0 0,0 0 1 0 0,-1-1 0 0 0,1 1 0 0 0,0 0-1 0 0,0 0 1 0 0,-1 0 0 0 0,1-1 0 0 0,0 1-1 0 0,0 0 1 0 0,-1 0 0 0 0,1-1 0 0 0,0 1-1 0 0,0 0 1 0 0,0-1 0 0 0,0 1 0 0 0,-1 0-1 0 0,1-1 1 0 0,-6-5 669 0 0,2 6-631 0 0,1 1 1 0 0,0-1-1 0 0,-1 1 0 0 0,1 0 0 0 0,0-1 0 0 0,0 1 1 0 0,0 1-1 0 0,0-1 0 0 0,0 0 0 0 0,0 1 0 0 0,0 0 0 0 0,0-1 1 0 0,0 1-1 0 0,1 0 0 0 0,-5 5 0 0 0,-3 3 69 0 0,1 1 0 0 0,-13 18 0 0 0,-3 5-31 0 0,-2-1-79 0 0,2 2 0 0 0,1 0 0 0 0,-33 69 0 0 0,47-84 1 0 0,-2 2 5 0 0,1 1 0 0 0,-14 46 0 0 0,9-15 5 0 0,3-8-12 0 0,-11 70-1 0 0,21-94-48 0 0,2-1 0 0 0,0 0 0 0 0,1 1 0 0 0,4 28-1 0 0,-2-38-1613 0 0,1 0 0 0 0,6 19 0 0 0,-1-11-3642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2:54:40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570 12 8288 0 0,'-2'-1'381'0'0,"-19"-9"142"0"0,20 10-497 0 0,0 0 1 0 0,-1-1-1 0 0,1 1 0 0 0,0 1 1 0 0,0-1-1 0 0,-1 0 1 0 0,1 0-1 0 0,0 0 1 0 0,-1 1-1 0 0,1-1 0 0 0,0 0 1 0 0,-2 2-1 0 0,-11 1 409 0 0,12-3-326 0 0,-1 0-1 0 0,0 0 0 0 0,0 0 1 0 0,0 0-1 0 0,1 1 0 0 0,-1-1 0 0 0,0 1 1 0 0,0 0-1 0 0,1 0 0 0 0,-1 0 1 0 0,1 0-1 0 0,-4 2 0 0 0,-44 19 1560 0 0,17-4-1024 0 0,-58 38 487 0 0,80-48-1052 0 0,0 1 0 0 0,1 0 1 0 0,-1 1-1 0 0,2 0 0 0 0,-15 18 1 0 0,-13 23 9 0 0,13-20-43 0 0,1 2 0 0 0,2 0 0 0 0,-19 41 0 0 0,24-39-279 0 0,2 0-1 0 0,2 1 0 0 0,1 1 1 0 0,-9 53-1 0 0,12-43-4928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2:55:01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1 846 5616 0 0,'0'0'256'0'0,"3"-12"96"0"0,-1-1 241 0 0,-2 11-440 0 0,0 0 1 0 0,1 0 0 0 0,-1 0-1 0 0,0 0 1 0 0,1 0-1 0 0,0 1 1 0 0,-1-1 0 0 0,1 0-1 0 0,0 0 1 0 0,1-2-1 0 0,-1 3-53 0 0,-1-1 1 0 0,1 1-1 0 0,-1-1 0 0 0,1 1 0 0 0,-1-1 0 0 0,1 0 0 0 0,-1 1 0 0 0,0-1 0 0 0,0 0 0 0 0,0-3 0 0 0,1-9 387 0 0,6 0-54 0 0,1-4-42 0 0,-7 13-275 0 0,1 0-1 0 0,0 0 1 0 0,0 0-1 0 0,0 0 1 0 0,1 0-1 0 0,-1 1 0 0 0,1-1 1 0 0,0 1-1 0 0,1-1 1 0 0,-1 1-1 0 0,7-5 1 0 0,-9 8 85 0 0,0-1-141 0 0,4-8 23 0 0,0 0 0 0 0,1 0-1 0 0,0 1 1 0 0,15-17 0 0 0,-12 16 13 0 0,-1-1 0 0 0,11-19-1 0 0,-17 27-82 0 0,-1 1 1 0 0,1 0-1 0 0,0-1 0 0 0,0 1 0 0 0,-1 0 0 0 0,5-3 0 0 0,4-5 13 0 0,-5-1-26 0 0,-4 8 0 0 0,0 1 1 0 0,0-1-1 0 0,0 1 1 0 0,0-1-1 0 0,1 1 1 0 0,-1 0-1 0 0,3-4 1 0 0,3-4 85 0 0,5-3-17 0 0,-10 12-69 0 0,-1 0 1 0 0,0 0 0 0 0,0 0-1 0 0,0 0 1 0 0,0 0 0 0 0,0 0 0 0 0,0-1-1 0 0,0 1 1 0 0,0 0 0 0 0,0-1 0 0 0,-1 1-1 0 0,1 0 1 0 0,-1-1 0 0 0,1 1 0 0 0,0-3-1 0 0,-1 3 4 0 0,1 0-1 0 0,0-1 1 0 0,-1 1 0 0 0,1 0-1 0 0,0 0 1 0 0,0 0-1 0 0,-1-1 1 0 0,1 1-1 0 0,0 0 1 0 0,0 0-1 0 0,1 0 1 0 0,-1 0 0 0 0,0 0-1 0 0,0 1 1 0 0,3-2-1 0 0,-3 1-3 0 0,1 0 0 0 0,0-1-1 0 0,-1 1 1 0 0,1 0 0 0 0,-1 0-1 0 0,0-1 1 0 0,1 1 0 0 0,-1-1-1 0 0,0 1 1 0 0,2-4 0 0 0,-2 4 0 0 0,0-1 0 0 0,0 0 0 0 0,0 0 0 0 0,0 1 0 0 0,1-1 0 0 0,-1 1 0 0 0,0-1 0 0 0,3-1 0 0 0,10-12 0 0 0,-9 8 32 0 0,0 1 1 0 0,1 1-1 0 0,7-7 1 0 0,11-12 82 0 0,-23 22-108 0 0,6-6 20 0 0,0 0-1 0 0,0 0 0 0 0,1 0 0 0 0,15-11 1 0 0,-21 18-26 0 0,0-1 0 0 0,0 0 0 0 0,0 0 0 0 0,0 0 0 0 0,0-1 0 0 0,0 1 0 0 0,1-3 0 0 0,12-14 71 0 0,25-12-546 0 0,-18 15 624 0 0,9-4 406 0 0,-27 17-536 0 0,0 0 0 0 0,0 0 1 0 0,1 1-1 0 0,-1-1 1 0 0,7-2-1 0 0,10-5 124 0 0,2-7 179 0 0,-17 13-272 0 0,0-1-1 0 0,0 1 1 0 0,1 0 0 0 0,-1 0-1 0 0,1 1 1 0 0,7-3 0 0 0,-12 5-48 0 0,0 0 1 0 0,0 1 0 0 0,0-1 0 0 0,-1 0 0 0 0,1 0-1 0 0,0-1 1 0 0,0 1 0 0 0,2-3 0 0 0,-2 3 3 0 0,-1-1 0 0 0,1 1 0 0 0,0-1 0 0 0,0 1 0 0 0,0 0 0 0 0,0 0 0 0 0,2-1 0 0 0,21-7 85 0 0,17-6-42 0 0,-35 12-36 0 0,0 0 0 0 0,0 1 0 0 0,11-2 0 0 0,13-4 159 0 0,-28 6-165 0 0,15 0 36 0 0,-16 2-99 0 0,1-1 53 0 0,0-1-1 0 0,0 1 1 0 0,0 0 0 0 0,0 0-1 0 0,0 0 1 0 0,1 0 0 0 0,-1 0-1 0 0,0 1 1 0 0,5-1 0 0 0,3-1 183 0 0,-8 1-159 0 0,1 1 1 0 0,-1-1 0 0 0,1 1 0 0 0,-1-1 0 0 0,0 1 0 0 0,1 0 0 0 0,5 1-1 0 0,6 0 33 0 0,10-1 20 0 0,-16-1-23 0 0,14-1-30 0 0,20 5 149 0 0,-37-2-134 0 0,0 0-1 0 0,0 0 1 0 0,0 0 0 0 0,0 1 0 0 0,0-1-1 0 0,6 4 1 0 0,21 5 135 0 0,-31-10-159 0 0,0 1 0 0 0,0-1 0 0 0,1 1-1 0 0,-1-1 1 0 0,0 1 0 0 0,0 0 0 0 0,0 0 0 0 0,4 2-1 0 0,0 0-10 0 0,-2-2-2 0 0,0 1-1 0 0,0-1 1 0 0,0 1-1 0 0,0 0 1 0 0,0 0-1 0 0,3 3 1 0 0,-4-3 11 0 0,1 0 0 0 0,-1 0 1 0 0,1 0-1 0 0,-1 0 0 0 0,8 2 0 0 0,6 3-11 0 0,22 11 208 0 0,-38-18-196 0 0,0 1 0 0 0,0-1 0 0 0,0 1 0 0 0,0 0-1 0 0,0-1 1 0 0,-1 1 0 0 0,1 0 0 0 0,0 0-1 0 0,-1 0 1 0 0,1-1 0 0 0,1 3 0 0 0,2 3-24 0 0,1-3-17 0 0,0 1 0 0 0,-1 0 0 0 0,0 0 1 0 0,1 1-1 0 0,-1-1 0 0 0,4 8 0 0 0,-6-10 29 0 0,2 4 1 0 0,3 1 3 0 0,-1 1-1 0 0,7 12 0 0 0,5 4 104 0 0,-8-14-96 0 0,-9-9-11 0 0,1 1 0 0 0,-1-1 0 0 0,0 0 0 0 0,1 1 0 0 0,-1 0 0 0 0,0-1 0 0 0,2 4-1 0 0,3 4 10 0 0,0 1 0 0 0,1-1-1 0 0,9 10 1 0 0,-7-8 20 0 0,10 13-63 0 0,17 32-1 0 0,-12-18 40 0 0,-15-26 30 0 0,-6-8-31 0 0,0 1 0 0 0,0-1-1 0 0,0 1 1 0 0,0 0 0 0 0,-1 0-1 0 0,0 0 1 0 0,2 7-1 0 0,-2-6 3 0 0,0 0-1 0 0,1-1 1 0 0,-1 1-1 0 0,5 7 0 0 0,9 17 32 0 0,-13-14-37 0 0,-3-14 0 0 0,0 0 0 0 0,0 0 0 0 0,1 0 0 0 0,-1 1 0 0 0,1-1 0 0 0,0 0 0 0 0,1 3 0 0 0,1 2 17 0 0,0 1-1 0 0,3 13 1 0 0,0 2-3 0 0,7 24-14 0 0,-3-11 0 0 0,-8-30 2 0 0,0 1-1 0 0,-1-1 0 0 0,1 0 1 0 0,-1 1-1 0 0,0-1 0 0 0,0 8 0 0 0,-1-6 13 0 0,1 1 0 0 0,1-1 0 0 0,2 9-1 0 0,-2-5-13 0 0,1 0 0 0 0,-1 1 0 0 0,0 16 0 0 0,-1-16 0 0 0,0 0 0 0 0,6 21 0 0 0,-6-29 0 0 0,5 16 0 0 0,0 0 0 0 0,-1 0 0 0 0,3 41 0 0 0,-8-56 0 0 0,1 0 0 0 0,0 0 0 0 0,0 0 0 0 0,3 10 0 0 0,3 9 0 0 0,2 21 0 0 0,-1 2 0 0 0,-4-31 0 0 0,-2-1 0 0 0,2 26 0 0 0,-2 1 0 0 0,-1-24 32 0 0,-1 30 0 0 0,-1 24-32 0 0,2-32 0 0 0,0-21 0 0 0,5 26 0 0 0,-3-27 0 0 0,0 27 0 0 0,-3 40 54 0 0,3-58-43 0 0,-2-21-11 0 0,-1 1 0 0 0,1-1 0 0 0,-2 13-1 0 0,-1 4 1 0 0,1 28 0 0 0,-2 20 0 0 0,0-14 0 0 0,3-38 0 0 0,-4 27 0 0 0,0 12 0 0 0,3-43 0 0 0,0 1 0 0 0,-5 25 0 0 0,3-24 0 0 0,-2 27 0 0 0,3-17 0 0 0,-14 91 0 0 0,11-60 64 0 0,4-52-49 0 0,0 0 0 0 0,0 0-1 0 0,-3 12 1 0 0,-2 11 44 0 0,-1 8 2 0 0,0-8-48 0 0,-2 33 92 0 0,-12 63 164 0 0,12-86-193 0 0,5-21-34 0 0,-6 21 0 0 0,-30 83 78 0 0,33-105-110 0 0,-26 66 44 0 0,-28 62-1229 0 0,50-115-55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13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12 6912 0 0,'-19'-12'1248'0'0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2:55:03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 6104 0 0,'0'0'1472'0'0,"3"10"-292"0"0,-3 32 625 0 0,-2-39-1581 0 0,1 0-1 0 0,0-1 0 0 0,0 1 1 0 0,0 0-1 0 0,0 0 1 0 0,1 0-1 0 0,-1 4 1 0 0,1-6-89 0 0,-1 13 77 0 0,-3 3-32 0 0,2 1 0 0 0,-1 27 1 0 0,-5 78 282 0 0,3-22 270 0 0,5-66-425 0 0,0 0-63 0 0,-3 35 1 0 0,2-58-225 0 0,0 0 0 0 0,2 12 0 0 0,-1 19-20 0 0,1-22 80 0 0,8 38 0 0 0,-3-22 10 0 0,-4-25-66 0 0,-2-8-9 0 0,1 0 0 0 0,-1 0 1 0 0,1 0-1 0 0,1 0 0 0 0,-1 0 0 0 0,3 6 1 0 0,9 39 57 0 0,-5-17 17 0 0,-3-8-76 0 0,13 49-371 0 0,-12-49 669 0 0,-6-20-300 0 0,1 0 0 0 0,0 0 0 0 0,0 0 0 0 0,0-1-1 0 0,2 5 1 0 0,67 132 594 0 0,-43-94-482 0 0,8 15-48 0 0,-29-47-66 0 0,2-6 32 0 0,-7-7-43 0 0,0-1 1 0 0,0 1 0 0 0,0 0 0 0 0,0-1-1 0 0,0 1 1 0 0,-1 0 0 0 0,1 0-1 0 0,0 0 1 0 0,-1-1 0 0 0,1 1-1 0 0,0 0 1 0 0,-1 0 0 0 0,1 0-1 0 0,0 2 1 0 0,1 2-1 0 0,7 5 0 0 0,17 13 54 0 0,-5-9-42 0 0,-17-12-13 0 0,-1 0 1 0 0,1 1 0 0 0,-1-1 0 0 0,0 0 0 0 0,4 5-1 0 0,3 0 12 0 0,42 21 218 0 0,-36-17-202 0 0,-11-8-6 0 0,0 0-1 0 0,-1 0 0 0 0,1 0 1 0 0,0 0-1 0 0,1-1 1 0 0,-1 1-1 0 0,0-1 1 0 0,1-1-1 0 0,-1 1 1 0 0,1-1-1 0 0,10 2 0 0 0,-10-3-20 0 0,0 0 0 0 0,-1 1 0 0 0,1 0 0 0 0,-1 0 0 0 0,0 1 0 0 0,1 0 0 0 0,-1 0 0 0 0,0 0 0 0 0,0 0 0 0 0,7 5 0 0 0,-9-4 0 0 0,13 7 0 0 0,-13-9 0 0 0,0 1 0 0 0,0 0 0 0 0,-1-1 0 0 0,1 1 0 0 0,-1 1 0 0 0,5 3 0 0 0,-2 0 0 0 0,1-1 0 0 0,12 10 0 0 0,-16-13 0 0 0,1 2 0 0 0,10 0 0 0 0,-4-4 0 0 0,13 5 0 0 0,27-1 0 0 0,-5-1 0 0 0,-38-2 0 0 0,11 4 0 0 0,-3 1 0 0 0,16 6 0 0 0,-12-8 0 0 0,-14-3 0 0 0,-1-1 0 0 0,1 1 0 0 0,0 0 0 0 0,0 0 0 0 0,0 0 0 0 0,4 2 0 0 0,-1 1 0 0 0,-4-3 0 0 0,0 0 0 0 0,-1 0 0 0 0,1 0 0 0 0,0 0 0 0 0,0 0 0 0 0,4 0 0 0 0,42 0 0 0 0,-40-2 134 0 0,0 0-1 0 0,-1 0 1 0 0,15-4-1 0 0,7-2-221 0 0,10 2 77 0 0,-39 5 224 0 0,1-1-33 0 0,10-3-140 0 0,5 1-44 0 0,-8 3 4 0 0,66-4 0 0 0,-60 3 0 0 0,9-5 0 0 0,21-6 12 0 0,-38 10 25 0 0,1 0 0 0 0,-1 0 0 0 0,1 1 0 0 0,0 0 0 0 0,0 0 0 0 0,0 1-1 0 0,12 0 1 0 0,-13 0-40 0 0,14 0 3 0 0,2-7 0 0 0,-21 7 0 0 0,0-1 0 0 0,0 0 0 0 0,0 1 0 0 0,0-1 0 0 0,0 0 0 0 0,0 0 0 0 0,0 0 0 0 0,0 0 0 0 0,0-1 0 0 0,0 1 0 0 0,-1 0 0 0 0,3-3 0 0 0,-4 4 1 0 0,1-1-1 0 0,-1 1 0 0 0,0-1 0 0 0,0 1 0 0 0,0-1 0 0 0,1 1 0 0 0,-1 0 0 0 0,0-1 0 0 0,1 1 0 0 0,-1-1 0 0 0,0 1 0 0 0,1 0 0 0 0,-1-1 0 0 0,0 1 0 0 0,1 0 0 0 0,-1 0 0 0 0,1-1 1 0 0,-1 1-1 0 0,1 0 0 0 0,-1 0 0 0 0,1 0 0 0 0,-1-1 0 0 0,1 1 0 0 0,0 0 0 0 0,15-5 62 0 0,7-6 2 0 0,-6 7-10 0 0,-8 0-44 0 0,23-29 44 0 0,-31 32-53 0 0,0-1 0 0 0,-1 1 1 0 0,1 0-1 0 0,0-1 0 0 0,0 1 1 0 0,0 0-1 0 0,-1-1 0 0 0,2-2 0 0 0,-2 2-1 0 0,1 0 0 0 0,0-1 0 0 0,0 1 0 0 0,0 0 0 0 0,0 1 0 0 0,0-1 0 0 0,3-3-1 0 0,17-28 1 0 0,-7 18 0 0 0,-11 13 0 0 0,11-12 0 0 0,9-23-689 0 0,7-20-4111 0 0,-17 33 3178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2:55:05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25 1840 0 0,'5'-25'7285'0'0,"-6"38"-6820"0"0,-3 3 51 0 0,0 1-1 0 0,2 0 0 0 0,-2 24 1 0 0,3-24-285 0 0,1-11-125 0 0,0-1 0 0 0,0 1 0 0 0,0 0 0 0 0,2 9 0 0 0,-2-13-79 0 0,0 1 0 0 0,0-1 0 0 0,0 1 1 0 0,0-1-1 0 0,0 1 0 0 0,0-1 0 0 0,-1 1 0 0 0,0-1 1 0 0,1 1-1 0 0,-3 3 0 0 0,-1 14 205 0 0,1 3 136 0 0,2-21-335 0 0,1 0-1 0 0,-1 1 1 0 0,1-1-1 0 0,0 0 1 0 0,0 1-1 0 0,0-1 1 0 0,0 1-1 0 0,0-1 1 0 0,0 0-1 0 0,0 1 1 0 0,1-1-1 0 0,-1 1 1 0 0,1-1-1 0 0,1 4 1 0 0,-2-6-29 0 0,1 0 0 0 0,-1 1 0 0 0,0-1 1 0 0,0 0-1 0 0,0 1 0 0 0,1-1 1 0 0,-1 0-1 0 0,0 1 0 0 0,0-1 1 0 0,0 1-1 0 0,0-1 0 0 0,0 1 1 0 0,0-1-1 0 0,0 0 0 0 0,0 1 0 0 0,0-1 1 0 0,0 1-1 0 0,0-1 0 0 0,0 1 1 0 0,0-1-1 0 0,0 0 0 0 0,0 1 1 0 0,0-1-1 0 0,0 1 0 0 0,-1 0 1 0 0,1 0-2 0 0,0 0 1 0 0,-1 0-1 0 0,1 0 1 0 0,0 0 0 0 0,0 0-1 0 0,0 1 1 0 0,0-1 0 0 0,0 0-1 0 0,0 0 1 0 0,0 0 0 0 0,0 0-1 0 0,0 0 1 0 0,1 1-1 0 0,-1-1 1 0 0,0 0 0 0 0,1 0-1 0 0,-1 0 1 0 0,1 0 0 0 0,-1 0-1 0 0,1 0 1 0 0,1 1 0 0 0,-1 2 7 0 0,1-1 0 0 0,-1 1 0 0 0,0-1 1 0 0,0 1-1 0 0,0 4 0 0 0,5 15-14 0 0,-5-22 2 0 0,0 1 1 0 0,-1-1 0 0 0,1 1-1 0 0,0 0 1 0 0,-1-1-1 0 0,1 1 1 0 0,-1 0 0 0 0,1-1-1 0 0,-1 1 1 0 0,0 0 0 0 0,0 3-1 0 0,0-4 6 0 0,0 0-1 0 0,1 1 0 0 0,-1-1 0 0 0,0 1 0 0 0,0-1 0 0 0,1 0 0 0 0,-1 1 0 0 0,1-1 0 0 0,-1 0 0 0 0,1 1 1 0 0,-1-1-1 0 0,1 0 0 0 0,1 2 0 0 0,16 53 60 0 0,-9-33-43 0 0,-1 0 114 0 0,-5-15-49 0 0,0 0-1 0 0,0 0 1 0 0,1 0 0 0 0,0-1 0 0 0,0 0 0 0 0,6 8 0 0 0,4 3 42 0 0,-14-17-124 0 0,1 0 0 0 0,0 0 0 0 0,-1 0 0 0 0,1 0 0 0 0,-1 0-1 0 0,0 0 1 0 0,1 0 0 0 0,-1 0 0 0 0,1 0 0 0 0,-1 0 0 0 0,0 0 0 0 0,0 0 0 0 0,0 2-1 0 0,1 1-3 0 0,3 4 10 0 0,18 23 120 0 0,-16-24-72 0 0,13 18 341 0 0,-11-16-365 0 0,-7-7-27 0 0,5 13 80 0 0,-1-4-77 0 0,-3-10-9 0 0,-1-1-1 0 0,-1 1 0 0 0,1-1 0 0 0,0 0 0 0 0,-1 0 0 0 0,1 1 0 0 0,0-1 0 0 0,-1 1 0 0 0,1-1 0 0 0,-1 0 0 0 0,1 1 0 0 0,-1-1 0 0 0,1 1 0 0 0,-1-1 0 0 0,1 1 0 0 0,-1 0 0 0 0,1-1 0 0 0,-1 1 0 0 0,1 0 0 0 0,7 7 0 0 0,-1-5 10 0 0,-4-1 33 0 0,5 4-22 0 0,0-1 33 0 0,2 3-216 0 0,-2-1-109 0 0,20 5 128 0 0,-18-8 173 0 0,-5-1 224 0 0,13 2 438 0 0,-9-4-682 0 0,-2-2 45 0 0,9 3-56 0 0,-13-1 2 0 0,0 1-3 0 0,10-3 66 0 0,-9 0-63 0 0,16-1 52 0 0,0 4-43 0 0,-8-3-10 0 0,-1-1 0 0 0,1-4 0 0 0,-2 1 0 0 0,0 4 32 0 0,-8 1 520 0 0,0 0-385 0 0,4-3-154 0 0,-4 3-123 0 0,0-1-65 0 0,25-9-141 0 0,-16 1 682 0 0,-9 7-287 0 0,0 1 60 0 0,14-11-712 0 0,-14 11 1142 0 0,13-7-1137 0 0,0-3 659 0 0,-14 10 389 0 0,4-3-1002 0 0,4 0 449 0 0,-8 3 53 0 0,10-9 25 0 0,-6 6-5 0 0,0-1 0 0 0,2 1 0 0 0,-1-3 0 0 0,2 3 0 0 0,-4 0 0 0 0,0 3-53 0 0,-3 1-229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2:55:07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1 442 2304 0 0,'0'0'4454'0'0,"5"-8"-2596"0"0,7-14-1132 0 0,-11 20-174 0 0,3-5-288 0 0,-2 6-209 0 0,0-1 0 0 0,-1 1 0 0 0,1-1 0 0 0,-1 1 0 0 0,0-1-1 0 0,1 0 1 0 0,-1 0 0 0 0,0 0 0 0 0,0 0 0 0 0,0 1 0 0 0,0-1 0 0 0,0 0-1 0 0,0-3 1 0 0,2-2 7 0 0,0 0 0 0 0,1 1 0 0 0,0-1 0 0 0,0 1-1 0 0,7-9 1 0 0,-5 8-23 0 0,-5 5-20 0 0,0 0 1 0 0,0 0-1 0 0,0 0 1 0 0,-1 0 0 0 0,1 0-1 0 0,0 0 1 0 0,-1 0-1 0 0,1 0 1 0 0,-1 0-1 0 0,0 0 1 0 0,1 0 0 0 0,-1 0-1 0 0,0-1 1 0 0,0 1-1 0 0,-1 0 1 0 0,1 0-1 0 0,0 0 1 0 0,-1 0 0 0 0,1 0-1 0 0,-1 0 1 0 0,0 0-1 0 0,-1-4 1 0 0,1 5-5 0 0,1-2 42 0 0,1 1-1 0 0,-1-1 1 0 0,0 1 0 0 0,1-1-1 0 0,0 0 1 0 0,-1 1 0 0 0,1 0-1 0 0,0-1 1 0 0,2-2 0 0 0,1 1 108 0 0,-3 3-159 0 0,0 1 0 0 0,0-1 0 0 0,0 1 0 0 0,-1-1 0 0 0,1 1 0 0 0,0-1 0 0 0,0 1 0 0 0,-1-1 0 0 0,1 0 0 0 0,0 1 0 0 0,-1-1 0 0 0,1 0 0 0 0,-1 0 0 0 0,1 1 0 0 0,-1-1-1 0 0,1 0 1 0 0,-1 0 0 0 0,1-1 0 0 0,1 0 49 0 0,5-3-44 0 0,-7 5-10 0 0,1 0 0 0 0,-1 0 1 0 0,0 0-1 0 0,0-1 0 0 0,1 1 0 0 0,-1 0 1 0 0,0-1-1 0 0,1 1 0 0 0,-1 0 1 0 0,0-1-1 0 0,0 1 0 0 0,0 0 1 0 0,1-1-1 0 0,-1 1 0 0 0,0 0 1 0 0,0-1-1 0 0,0 1 0 0 0,0-1 0 0 0,0 1 1 0 0,0 0-1 0 0,1-1 0 0 0,-1 1 1 0 0,0-1-1 0 0,1-2 34 0 0,25-28 520 0 0,-19 23-556 0 0,0 1-1 0 0,10-8 1 0 0,6-7 177 0 0,-19 18 76 0 0,-4 4-249 0 0,1-1 0 0 0,-1 0 0 0 0,1 1-1 0 0,-1-1 1 0 0,1 0 0 0 0,0 1 0 0 0,-1-1 0 0 0,1 1-1 0 0,0-1 1 0 0,0 1 0 0 0,-1-1 0 0 0,1 1 0 0 0,0 0-1 0 0,0-1 1 0 0,0 1 0 0 0,1 0 0 0 0,1-1-90 0 0,-1 1 54 0 0,-1-1-1 0 0,0 1 1 0 0,0 0 0 0 0,0-1 0 0 0,0 1 0 0 0,1-1-1 0 0,-1 1 1 0 0,0-1 0 0 0,0 1 0 0 0,0-1 0 0 0,1-1-1 0 0,16-9 75 0 0,-3 4 345 0 0,-13 7 81 0 0,3-5 466 0 0,10-3-986 0 0,-12 7 72 0 0,1-1 0 0 0,-1 1 0 0 0,0-1 0 0 0,0 0 0 0 0,5-5 1 0 0,-1 2 61 0 0,-4 5-77 0 0,-1-1 0 0 0,1 1 0 0 0,-1-1 0 0 0,0 0-1 0 0,0 0 1 0 0,1 0 0 0 0,-1-1 0 0 0,0 1 0 0 0,2-2 0 0 0,25-12 108 0 0,-28 15 0 0 0,1 0 0 0 0,4-1-90 0 0,0 0 1 0 0,0 0 0 0 0,0 0-1 0 0,0-1 1 0 0,10-5 0 0 0,-14 7 121 0 0,7-4 29 0 0,-2 0-93 0 0,-5 2-24 0 0,21 3 147 0 0,-15-1-150 0 0,0 0-43 0 0,31-3 54 0 0,0 6 75 0 0,-35-3-96 0 0,1-2-22 0 0,-2 2 32 0 0,4 2 11 0 0,-2-1-4 0 0,-5-3-57 0 0,25 15 137 0 0,-22-12-118 0 0,0 0-1 0 0,0 0 1 0 0,0 0-1 0 0,0-1 1 0 0,0 1-1 0 0,0-1 1 0 0,0 0-1 0 0,5 0 1 0 0,-5 0-91 0 0,23 0 195 0 0,-24 0-193 0 0,-1 0-28 0 0,0 0 94 0 0,0 0 1 0 0,0 0 0 0 0,0 0-1 0 0,0 0 1 0 0,-1 0 0 0 0,1 0 0 0 0,0 0-1 0 0,0 0 1 0 0,0 0 0 0 0,0 0 0 0 0,-1 0-1 0 0,1 1 1 0 0,0-1 0 0 0,0 0 0 0 0,0 1-1 0 0,-1-1 1 0 0,1 1 0 0 0,0-1 0 0 0,0 1-1 0 0,-1-1 1 0 0,2 2 0 0 0,15 12 74 0 0,-9-6-74 0 0,3 6 39 0 0,-5-2-476 0 0,-4-8 297 0 0,1 3-444 0 0,-2-5-21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2:55:08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0 6448 0 0,'0'0'1928'0'0,"2"0"-1538"0"0,17 0 1958 0 0,-18 0-2288 0 0,0 0-1 0 0,-1 1 0 0 0,1-1 0 0 0,0 0 1 0 0,0 0-1 0 0,-1 1 0 0 0,1-1 0 0 0,0 0 0 0 0,0 1 1 0 0,-1-1-1 0 0,1 1 0 0 0,0-1 0 0 0,0 2 1 0 0,17 28 590 0 0,20 49 1 0 0,-20-28-480 0 0,-17-44-118 0 0,1 1 0 0 0,-1-1 1 0 0,-1 1-1 0 0,0 14 0 0 0,0-14-111 0 0,0 0-1 0 0,1 0 0 0 0,2 14 1 0 0,2 10 495 0 0,0-6-403 0 0,-5-23-62 0 0,0 0-1 0 0,1 1 1 0 0,-1-1-1 0 0,1 0 1 0 0,0 1-1 0 0,0-1 0 0 0,0 0 1 0 0,2 4-1 0 0,-3-6 12 0 0,1 0-1 0 0,-1 0 1 0 0,0 0-1 0 0,1 0 0 0 0,-1 1 1 0 0,0-1-1 0 0,0 0 1 0 0,0 0-1 0 0,0 0 1 0 0,0 0-1 0 0,0 0 0 0 0,-1 3 1 0 0,1-1 47 0 0,0 29 558 0 0,0-25-541 0 0,0 0 1 0 0,0 0-1 0 0,1 9 1 0 0,1 11-57 0 0,-5 51-64 0 0,-1-58 73 0 0,2-6-92 0 0,-1 6-186 0 0,2-19 241 0 0,0 1 0 0 0,1 0 0 0 0,-1 0 0 0 0,1 0 0 0 0,-1 0 0 0 0,1 0 0 0 0,0-1 0 0 0,0 1 0 0 0,-1 0 0 0 0,2 0 0 0 0,-1 2 0 0 0,-1 12 51 0 0,-1-11 50 0 0,1 0 0 0 0,0 0 1 0 0,0 0-1 0 0,0 0 1 0 0,0 0-1 0 0,1 0 0 0 0,0 0 1 0 0,0 0-1 0 0,2 9 1 0 0,-2-12-120 0 0,0 0 1 0 0,0 0 0 0 0,1 1 0 0 0,-2-1-1 0 0,1 0 1 0 0,0 0 0 0 0,0 0 0 0 0,-2 4-1 0 0,0 11 64 0 0,2-7 222 0 0,0-3-167 0 0,0 0 1 0 0,0 0 0 0 0,-1-1-1 0 0,0 1 1 0 0,0 0 0 0 0,-4 9 0 0 0,0 7-89 0 0,5-22-6 0 0,0 0 0 0 0,-1 0 1 0 0,1 0-1 0 0,0 0 0 0 0,0 0 1 0 0,-1 0-1 0 0,1 0 1 0 0,0 0-1 0 0,0 0 0 0 0,0 0 1 0 0,0 0-1 0 0,0 0 1 0 0,0 0-1 0 0,1 1 0 0 0,-1 10-267 0 0,-2-5 431 0 0,1 0 0 0 0,0-1 0 0 0,0 1 1 0 0,1 0-1 0 0,0 10 0 0 0,0-8 61 0 0,0-1 0 0 0,-2 16 0 0 0,-3 4-195 0 0,5-26 0 0 0,-1 0 0 0 0,0 0 0 0 0,1 0 0 0 0,0 0 0 0 0,-1 0 0 0 0,1 0 0 0 0,0 0 0 0 0,0 1 0 0 0,0-1 0 0 0,1 4 0 0 0,0 5 0 0 0,-4-2 16 0 0,2 0 0 0 0,-1 0 0 0 0,0 12 0 0 0,-3 34-16 0 0,5-52 0 0 0,0 0 0 0 0,-4 11 0 0 0,-1 18 0 0 0,4-18 17 0 0,1-11 3 0 0,0 0 1 0 0,0 0-1 0 0,0 1 0 0 0,-1-1 1 0 0,1 0-1 0 0,-1 1 1 0 0,0-1-1 0 0,0 0 0 0 0,-3 6 1 0 0,4-8-20 0 0,-1 0-1 0 0,0 0 1 0 0,0 0 0 0 0,1 0-1 0 0,-1 0 1 0 0,1 0 0 0 0,-1 0-1 0 0,1 1 1 0 0,0-1 0 0 0,-1 0-1 0 0,1 0 1 0 0,0 0 0 0 0,0 1-1 0 0,0-1 1 0 0,0 0 0 0 0,0 0-1 0 0,0 1 1 0 0,0 1 0 0 0,1 4-3 0 0,-4 12 34 0 0,-2 32 0 0 0,4-43-32 0 0,-2 10 0 0 0,3-16 0 0 0,0 1 0 0 0,0 0 0 0 0,-1 0 0 0 0,1 0 0 0 0,-1 0 0 0 0,1-1 0 0 0,-3 6 0 0 0,-5 38 12 0 0,6-39 11 0 0,1 0 0 0 0,0 0 0 0 0,0 0 0 0 0,0 13 1 0 0,1-13-22 0 0,0-1 0 0 0,0 0 0 0 0,-1 1 1 0 0,0-1-1 0 0,0 1 0 0 0,-4 9 1 0 0,-1 11-6 0 0,5-23 14 0 0,0 1 0 0 0,1-1 1 0 0,-1 0-1 0 0,-3 7 0 0 0,3-9-3 0 0,-1 0 0 0 0,1 0 0 0 0,0 0 0 0 0,0 0 0 0 0,1 1 0 0 0,-1-1 0 0 0,0 4 0 0 0,0-1 3 0 0,0-3-14 0 0,1 0 1 0 0,-1-1-1 0 0,1 1 1 0 0,0 0 0 0 0,-1-1-1 0 0,1 1 1 0 0,0 0 0 0 0,0-1-1 0 0,0 1 1 0 0,1 2 0 0 0,-1-2 1 0 0,0 0 0 0 0,0 0 0 0 0,0-1 0 0 0,0 1 0 0 0,0 0 0 0 0,0 0 0 0 0,0-1 1 0 0,0 1-1 0 0,-2 3 0 0 0,1 21 13 0 0,1-22-13 0 0,0 0 1 0 0,0 0 0 0 0,-1-1 0 0 0,1 1 0 0 0,-1 0 0 0 0,-1 6 0 0 0,-1-1-12 0 0,0 1 1 0 0,1-1-1 0 0,-2 16 0 0 0,-2 12 59 0 0,4-29-39 0 0,-15 71 48 0 0,17-75-56 0 0,-5 8 0 0 0,2-7 0 0 0,1 1-1 0 0,-9 16-101 0 0,6-15-1002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2:55:10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1182 5496 0 0,'0'0'497'0'0,"12"-1"394"0"0,-6-2-657 0 0,0 0 1 0 0,0 0 0 0 0,-1 0-1 0 0,1-1 1 0 0,-1 0 0 0 0,0 0-1 0 0,0 0 1 0 0,0-1 0 0 0,4-6-1 0 0,-3 5-97 0 0,-1 0-1 0 0,1 1 1 0 0,1-1-1 0 0,-1 1 0 0 0,1 1 1 0 0,10-7-1 0 0,14 3 785 0 0,-26 5-906 0 0,-1 0 0 0 0,1 0 0 0 0,-1 0 0 0 0,0-1 0 0 0,0 1 0 0 0,-1-1 0 0 0,1 0 0 0 0,-1 0 0 0 0,6-9 0 0 0,7-5 21 0 0,0 2 5 0 0,-6 9 37 0 0,0-2-9 0 0,-9 8 5 0 0,5-3 55 0 0,-6 4-123 0 0,0 0 0 0 0,0-1 0 0 0,0 1 0 0 0,1 0-1 0 0,-1 0 1 0 0,0-1 0 0 0,0 1 0 0 0,0 0 0 0 0,1 0 0 0 0,-1-1 0 0 0,0 1-1 0 0,0 0 1 0 0,1 0 0 0 0,-1 0 0 0 0,0 0 0 0 0,1 0 0 0 0,-1-1 0 0 0,0 1-1 0 0,1 0 1 0 0,-1 0 0 0 0,0 0 0 0 0,1 0 0 0 0,-1 0 0 0 0,1 0 200 0 0,0-2-170 0 0,0 1-1 0 0,0-1 1 0 0,0 1-1 0 0,0-1 0 0 0,1 1 1 0 0,-1 0-1 0 0,0-1 1 0 0,1 1-1 0 0,-1 0 1 0 0,3-1-1 0 0,-1-1-53 0 0,19-12 82 0 0,-10-1 112 0 0,20-32 0 0 0,-15 25-112 0 0,-13 7 0 0 0,-2 14-21 0 0,6-5-22 0 0,-3 0 22 0 0,0 2-32 0 0,16-15-11 0 0,-17 13 0 0 0,2-4 0 0 0,-3 10 0 0 0,0 0 0 0 0,3-9 0 0 0,4-7 0 0 0,-7 10 27 0 0,-1 3 1 0 0,1-1-1 0 0,0 0 0 0 0,0 1 1 0 0,0 0-1 0 0,6-6 1 0 0,-4 2-28 0 0,-1 0 0 0 0,-3 5 0 0 0,0 0 0 0 0,0 0 0 0 0,0 0 0 0 0,1 0 0 0 0,-1 1 0 0 0,1-1 0 0 0,0 1 0 0 0,0-1 0 0 0,3-3 0 0 0,8-10 0 0 0,-10 12 0 0 0,-2 3 0 0 0,0-1 0 0 0,-1 1 0 0 0,1-1 0 0 0,0 1 0 0 0,-1-1 0 0 0,1 1 0 0 0,-1-1 0 0 0,1 1 0 0 0,-1-1 0 0 0,0 1 0 0 0,1-3 0 0 0,-1 3 2 0 0,0 0-1 0 0,0 1 1 0 0,1-1 0 0 0,-1 1 0 0 0,0-1 0 0 0,1 0 0 0 0,-1 1 0 0 0,0-1 0 0 0,1 1 0 0 0,-1-1 0 0 0,1 1-1 0 0,-1-1 1 0 0,1 1 0 0 0,-1-1 0 0 0,1 1 0 0 0,0-1 0 0 0,-1 1 2 0 0,1 0 1 0 0,-1-1-1 0 0,0 1 0 0 0,1 0 0 0 0,-1-1 1 0 0,0 1-1 0 0,1 0 0 0 0,-1-1 1 0 0,0 1-1 0 0,1 0 0 0 0,-1-1 0 0 0,0 1 1 0 0,0 0-1 0 0,1-1 0 0 0,-1 1 1 0 0,0-1-1 0 0,0 1 0 0 0,0 0 0 0 0,0-1 1 0 0,0 1-1 0 0,0-2 0 0 0,2-1 80 0 0,-1 0 0 0 0,0 0-1 0 0,1 0 1 0 0,-1 0 0 0 0,1 0-1 0 0,3-4 1 0 0,-1 0 6 0 0,5-8 193 0 0,3-9 8 0 0,-9 6-223 0 0,0 11-62 0 0,1 1 46 0 0,0-1 0 0 0,-1 0 0 0 0,3-8-1 0 0,-1 4-44 0 0,2 0-7 0 0,-5 9 0 0 0,-1 1 0 0 0,0 0 0 0 0,0-1 0 0 0,0 1 0 0 0,0-1 0 0 0,-1 0 0 0 0,1 1 0 0 0,1-4 0 0 0,-1 1 43 0 0,0 0 0 0 0,0 0 1 0 0,1 0-1 0 0,0 0 1 0 0,-1 0-1 0 0,2 1 0 0 0,-1-1 1 0 0,3-4-1 0 0,-1 2-25 0 0,-3 4-19 0 0,0-1-5 0 0,0 1-1 0 0,0-1 1 0 0,0 0-1 0 0,0 0 1 0 0,0 0-1 0 0,1 1 1 0 0,-1-1-1 0 0,1 1 1 0 0,0-1-1 0 0,2-1 1 0 0,-4 3 6 0 0,3-3 0 0 0,-1-1 0 0 0,1 0 0 0 0,-1 0 0 0 0,3-9 0 0 0,3-4 0 0 0,-8 17 0 0 0,2-1 1 0 0,0 0 0 0 0,-1 1 1 0 0,1-1-1 0 0,-1 0 0 0 0,1-1 0 0 0,-1 1 0 0 0,0 0 1 0 0,0 0-1 0 0,0 0 0 0 0,0-1 0 0 0,0 1 0 0 0,1-5 1 0 0,1-3 112 0 0,-2 9-106 0 0,-1 1-1 0 0,1-1 0 0 0,-1 0 1 0 0,1 0-1 0 0,-1 0 1 0 0,0 1-1 0 0,1-1 0 0 0,-1 0 1 0 0,0 0-1 0 0,0 0 0 0 0,1 0 1 0 0,-1-1-1 0 0,0-1 6 0 0,1 0 1 0 0,-1 0-1 0 0,1 1 0 0 0,0-1 0 0 0,0 0 1 0 0,0 0-1 0 0,0 0 0 0 0,1 1 0 0 0,-1-1 1 0 0,1 1-1 0 0,1-3 0 0 0,-1 2-9 0 0,-1 1 1 0 0,1 0-1 0 0,-1-1 0 0 0,1 1 0 0 0,-1 0 0 0 0,0-1 1 0 0,0 0-1 0 0,0 1 0 0 0,-1-1 0 0 0,2-5 1 0 0,-2 2-5 0 0,1 0 0 0 0,0 0 0 0 0,0 1 0 0 0,3-11 0 0 0,-3 15 1 0 0,-1-1 1 0 0,1 1-1 0 0,-1 0 1 0 0,0-1-1 0 0,1 1 1 0 0,-1-1-1 0 0,0 1 1 0 0,0-1-1 0 0,0 1 1 0 0,0 0-1 0 0,0-1 1 0 0,0 1-1 0 0,-1-3 1 0 0,0-2 30 0 0,0-6-21 0 0,1 12-11 0 0,5-15 0 0 0,-1-18 0 0 0,-1 27-144 0 0,0 0 1 0 0,-1-1 0 0 0,0 1 0 0 0,0-1 0 0 0,1-12 0 0 0,-3 7-334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2:55:10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1 920 0 0,'0'0'13952'0'0,"0"8"-15846"0"0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2:55:11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1376 0 0,'0'0'12280'0'0,"5"8"-12126"0"0,3-4-607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2:55:11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2304 0 0,'0'0'12910'0'0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2:55:12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5984 0 0,'0'0'8774'0'0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2:55:18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4608 0 0,'0'15'5050'0'0,"0"3"-4332"0"0,0 14-347 0 0,-1-2 83 0 0,5 40 1 0 0,1-10-7 0 0,-4-48-350 0 0,0 0 0 0 0,0 15 0 0 0,-1-14 20 0 0,0-1 0 0 0,3 17 0 0 0,-2-26-107 0 0,0 3 21 0 0,1 1-1 0 0,-1-1 1 0 0,-1 0 0 0 0,1 1-1 0 0,-1-1 1 0 0,0 0 0 0 0,-1 1 0 0 0,1-1-1 0 0,-1 0 1 0 0,0 0 0 0 0,-4 9 0 0 0,2-8-22 0 0,2-6-47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4:56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1052 88 8496 0 0,'-12'8'388'0'0,"12"-8"-367"0"0,-1 0 1 0 0,0 0-1 0 0,1 0 1 0 0,-1 0-1 0 0,0 0 1 0 0,1 0 0 0 0,-1 0-1 0 0,0 0 1 0 0,1 0-1 0 0,-1 0 1 0 0,1 0-1 0 0,-1 0 1 0 0,0 0-1 0 0,1 0 1 0 0,-1-1 0 0 0,0 1-1 0 0,1 0 1 0 0,-1 0-1 0 0,1-1 1 0 0,-1 1-1 0 0,0-1 1 0 0,-1 0 20 0 0,-63-24 120 0 0,40 12 79 0 0,21 10-194 0 0,0 1 1 0 0,0 0-1 0 0,0 0 0 0 0,0 0 0 0 0,-7-2 0 0 0,-59-10 1981 0 0,-112-10-1 0 0,167 24-1801 0 0,0 0-1 0 0,-17 2 1 0 0,0 1 157 0 0,8 0 22 0 0,-24 6-1 0 0,20-4-134 0 0,16-2-122 0 0,0 0 1 0 0,1 1 0 0 0,0 0-1 0 0,-22 12 1 0 0,3-1 67 0 0,5-3-157 0 0,1 1-1 0 0,-31 24 0 0 0,10-7 210 0 0,39-25-161 0 0,0 0 0 0 0,0 0 1 0 0,1 0-1 0 0,0 1 0 0 0,0 0 0 0 0,-5 7 0 0 0,1 0 60 0 0,-5 7-45 0 0,0 1 0 0 0,2 0 0 0 0,-14 35 0 0 0,21-47-108 0 0,-8 21 56 0 0,1 0 1 0 0,1 0 0 0 0,-9 46-1 0 0,13-49 27 0 0,5-19-46 0 0,0 1-1 0 0,-2 15 0 0 0,2-3 52 0 0,1-11-32 0 0,0 0 1 0 0,1 1 0 0 0,1 11-1 0 0,0 14-1 0 0,-2-27-150 0 0,1 1 0 0 0,1-1 0 0 0,0 0 0 0 0,2 13 0 0 0,7 21 16 0 0,-7-26 268 0 0,1-1 0 0 0,7 21 0 0 0,9 18 105 0 0,-12-29-266 0 0,2 0 0 0 0,1-1 0 0 0,1 0 0 0 0,20 32 0 0 0,-16-34 3 0 0,-4-5-8 0 0,0-1-1 0 0,1-1 1 0 0,28 27 0 0 0,-29-32-16 0 0,0 1 1 0 0,-1 0 0 0 0,15 20-1 0 0,-20-26-11 0 0,1 1 0 0 0,0-1-1 0 0,0 0 1 0 0,0 0 0 0 0,1-1-1 0 0,0 0 1 0 0,0-1 0 0 0,0 0-1 0 0,10 4 1 0 0,17 9 17 0 0,-11-5-2 0 0,0-2 0 0 0,0-1-1 0 0,1-1 1 0 0,45 9 0 0 0,-63-15-17 0 0,41 6 61 0 0,73 4 0 0 0,-43-15-59 0 0,-49 3-10 0 0,51-10 0 0 0,-49 4 42 0 0,-1-2 0 0 0,0-2 0 0 0,52-23 0 0 0,-56 21-7 0 0,-4 3-23 0 0,-8 4 8 0 0,-1-1 1 0 0,18-10-1 0 0,16-12 49 0 0,-29 19-39 0 0,-1-1 0 0 0,0-1 1 0 0,-1-1-1 0 0,0-1 0 0 0,-1 0 0 0 0,16-17 0 0 0,-11 7-2 0 0,44-56 57 0 0,-55 66-66 0 0,-1 0 0 0 0,0 0 0 0 0,-1 0 0 0 0,8-23 0 0 0,-6 12-14 0 0,0-1 31 0 0,11-50-1 0 0,-13 34 29 0 0,4-81 0 0 0,-12 106-42 0 0,0 0 0 0 0,-1-1 0 0 0,-1 2 0 0 0,0-1 0 0 0,-9-24 0 0 0,6 22 0 0 0,5 13-10 0 0,-1-1 0 0 0,0 0 0 0 0,0 1 0 0 0,0-1 0 0 0,-1 1 0 0 0,-4-6 0 0 0,-8-16 48 0 0,11 20-38 0 0,0 0-1 0 0,0 0 1 0 0,-6-7-1 0 0,-11-10 33 0 0,-62-67 145 0 0,72 81-190 0 0,0 0 0 0 0,-1 1 0 0 0,-1 0-1 0 0,1 1 1 0 0,-1 0 0 0 0,-16-6 0 0 0,-26-9-688 0 0,2-2 0 0 0,-62-40 0 0 0,90 48-1007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13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47 199 8496 0 0,'3'15'388'0'0,"-3"-15"-361"0"0,1 1 0 0 0,-1 0 0 0 0,0 0 0 0 0,1-1 0 0 0,-1 1 0 0 0,1 0 0 0 0,-1-1 0 0 0,1 1 0 0 0,-1 0 0 0 0,1-1 0 0 0,-1 1 0 0 0,1-1 0 0 0,0 1 0 0 0,-1-1 0 0 0,1 1 0 0 0,1 0 0 0 0,3 3 46 0 0,27 32 1071 0 0,-31-35-1051 0 0,0 0 0 0 0,0 0 0 0 0,0 0 1 0 0,0 0-1 0 0,0 0 0 0 0,0 0 0 0 0,0-1 0 0 0,0 1 1 0 0,0 0-1 0 0,0 0 0 0 0,1-1 0 0 0,-1 1 1 0 0,0-1-1 0 0,0 1 0 0 0,1-1 0 0 0,-1 1 1 0 0,0-1-1 0 0,1 0 0 0 0,-1 0 0 0 0,0 1 0 0 0,1-1 1 0 0,-1 0-1 0 0,0 0 0 0 0,1 0 0 0 0,-1-1 1 0 0,1 1-1 0 0,-1 0 0 0 0,0 0 0 0 0,0-1 0 0 0,1 1 1 0 0,-1-1-1 0 0,0 1 0 0 0,1-1 0 0 0,-1 0 1 0 0,0 1-1 0 0,2-3 0 0 0,2 0 27 0 0,-1 0 1 0 0,0-1-1 0 0,0 0 0 0 0,0 0 1 0 0,0 0-1 0 0,-1 0 0 0 0,7-9 1 0 0,-8 9-119 0 0,-1 0 1 0 0,1 0 0 0 0,0 0-1 0 0,-1 0 1 0 0,0 0 0 0 0,0-1-1 0 0,-1 1 1 0 0,1 0 0 0 0,-1-1 0 0 0,0-7-1 0 0,-1-4 130 0 0,-5-24 0 0 0,6 38-108 0 0,-2-4 31 0 0,0 0 1 0 0,0 0 0 0 0,-1 0-1 0 0,1 1 1 0 0,-1 0-1 0 0,-1-1 1 0 0,1 1-1 0 0,-8-8 1 0 0,-9-15 363 0 0,19 25-353 0 0,-1 0 0 0 0,0 1 1 0 0,0 0-1 0 0,0-1 0 0 0,-1 1 0 0 0,1 0 1 0 0,0 0-1 0 0,-1 1 0 0 0,0-1 1 0 0,1 0-1 0 0,-1 1 0 0 0,0-1 1 0 0,0 1-1 0 0,0 0 0 0 0,0 0 1 0 0,0 0-1 0 0,0 0 0 0 0,0 1 1 0 0,0-1-1 0 0,0 1 0 0 0,0 0 1 0 0,0 0-1 0 0,-6 0 0 0 0,8 1-37 0 0,-1 0 0 0 0,1-1 0 0 0,-1 1 0 0 0,1 0 0 0 0,0 0 0 0 0,-1 0 0 0 0,1 0 0 0 0,0 0 0 0 0,0 1 0 0 0,0-1 0 0 0,-1 0 0 0 0,1 0 0 0 0,0 2 0 0 0,-12 19 162 0 0,11-19-154 0 0,-2 6 31 0 0,0 1 1 0 0,1 0 0 0 0,0 0-1 0 0,0 0 1 0 0,1 0-1 0 0,-1 13 1 0 0,-3 14 121 0 0,5-28-160 0 0,0 1 0 0 0,0-1 0 0 0,0 0 0 0 0,2 0 0 0 0,-1 1 1 0 0,1-1-1 0 0,3 15 0 0 0,1-4 71 0 0,2 0 1 0 0,10 25 0 0 0,-10-30 45 0 0,1-1 0 0 0,0 0 0 0 0,1-1 1 0 0,1 0-1 0 0,0 0 0 0 0,20 18 0 0 0,-24-26-130 0 0,0 0 0 0 0,0-1 0 0 0,1 1 0 0 0,-1-2 0 0 0,1 1 0 0 0,0-1 0 0 0,0 0-1 0 0,13 4 1 0 0,-11-4 52 0 0,0-1-1 0 0,1 0 1 0 0,0 0 0 0 0,-1-1-1 0 0,1-1 1 0 0,15 0-1 0 0,-19-1-98 0 0,0 0 0 0 0,0 0 0 0 0,-1-1-1 0 0,1 0 1 0 0,0 0 0 0 0,-1 0 0 0 0,1-1-1 0 0,-1 0 1 0 0,0 0 0 0 0,7-5 0 0 0,2-3-811 0 0,-1-1 1 0 0,13-15 0 0 0,-12 14-363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2:55:18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39 4344 0 0,'0'0'1802'0'0,"-3"8"-1164"0"0,1-4-515 0 0,0-1 0 0 0,1 1 0 0 0,0-1 1 0 0,0 1-1 0 0,0 0 0 0 0,-1 6 0 0 0,0-2 6 0 0,-1 0-1 0 0,1-1 0 0 0,-1 1 1 0 0,-4 7-1 0 0,-7 17 302 0 0,-2-2 124 0 0,16-29-370 0 0,-4 1 87 0 0,3-5 111 0 0,1 0-371 0 0,0-5-6 0 0,-1 6-2 0 0,1 1 1 0 0,0 0 0 0 0,0-1-1 0 0,0 1 1 0 0,1-1-1 0 0,-1 1 1 0 0,0 0 0 0 0,0-1-1 0 0,1 1 1 0 0,0-2-1 0 0,19-35 25 0 0,-17 34-28 0 0,-1 3 0 0 0,-1-1 0 0 0,0 1 0 0 0,0-1 0 0 0,0 1 0 0 0,0-1 0 0 0,-1 0 0 0 0,1 1 0 0 0,0-1 0 0 0,-1 0 0 0 0,1 0 0 0 0,0-3 0 0 0,3-7 0 0 0,1-3 0 0 0,0 0 0 0 0,11-18 0 0 0,-7 17 633 0 0,1 13-33 0 0,-6 5-453 0 0,0-1 0 0 0,-1 1 0 0 0,1 0 0 0 0,-1 0 0 0 0,1 0 0 0 0,-1 0 0 0 0,0 1 0 0 0,6 4 1 0 0,0 3 58 0 0,-1 0 1 0 0,11 18 0 0 0,-14-19-136 0 0,-3-6-196 0 0,-1-1 0 0 0,1 1 0 0 0,0 0 0 0 0,0-1 0 0 0,4 5 0 0 0,2 2-2728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2:55:19.2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267 1 2304 0 0,'0'0'101'0'0,"-1"2"1"0"0,0 1-79 0 0,-1 2 12 0 0,0-1 0 0 0,0 1-1 0 0,-1 0 1 0 0,0-1 0 0 0,-6 8 0 0 0,1-2 992 0 0,6-7-580 0 0,1-1 1 0 0,-1 0-1 0 0,0 1 1 0 0,0-1-1 0 0,-1 0 0 0 0,1 0 1 0 0,0 0-1 0 0,-1-1 0 0 0,-2 2 1 0 0,-7 5 448 0 0,9-6-687 0 0,0 0-1 0 0,0-1 1 0 0,0 1-1 0 0,0 0 1 0 0,0-1-1 0 0,0 0 1 0 0,-1 0-1 0 0,1 0 1 0 0,-6 1-1 0 0,-3 6 1157 0 0,8-7-1279 0 0,0 0 0 0 0,-1-1-1 0 0,1 1 1 0 0,0-1 0 0 0,0 0 0 0 0,0 0-1 0 0,0 0 1 0 0,0-1 0 0 0,0 1-1 0 0,-1-1 1 0 0,1 0 0 0 0,0 0 0 0 0,-4-2-1 0 0,-19-4 27 0 0,-13 2-640 0 0,27 6 532 0 0,7-3-449 0 0,3 0-32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2:55:19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1 2304 0 0,'0'2'284'0'0,"-1"4"114"0"0,0 0 0 0 0,0 0 0 0 0,-1 0 0 0 0,0 0 0 0 0,0-1 0 0 0,0 1-1 0 0,-1 0 1 0 0,0-1 0 0 0,0 0 0 0 0,0 0 0 0 0,-1 0 0 0 0,-5 6 0 0 0,6-8-268 0 0,1 0 0 0 0,0 1 0 0 0,-1-1 0 0 0,1 0 0 0 0,1 1 0 0 0,-1-1 0 0 0,0 1 1 0 0,1-1-1 0 0,0 1 0 0 0,-2 8 0 0 0,-5 6-58 0 0,7-16 116 0 0,1 0-166 0 0,0 0 66 0 0,0 0-1 0 0,1 0 1 0 0,-1 0-1 0 0,1 0 1 0 0,0 0 0 0 0,-1 0-1 0 0,1 0 1 0 0,1 2-1 0 0,4 4 33 0 0,4 16 154 0 0,-9-22-84 0 0,0-1-4 0 0,3 7-69 0 0,-3-6-144 0 0,0 0 0 0 0,0 0 0 0 0,0 0 0 0 0,0 0 0 0 0,0-1 0 0 0,0 1 0 0 0,1 0 0 0 0,-1-1 0 0 0,1 1 0 0 0,-1-1 0 0 0,1 0 0 0 0,1 2 0 0 0,3 0 64 0 0,0 0-1 0 0,1-1 0 0 0,-1 0 0 0 0,0 0 1 0 0,1 0-1 0 0,-1-1 0 0 0,1 0 1 0 0,8 0-1 0 0,15 0-3324 0 0,-21-1-77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2:55:28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462 29 2304 0 0,'-9'-9'142'0'0,"2"0"1353"0"0,5-1 2324 0 0,2 10-3803 0 0,-1 0 1 0 0,1 0-1 0 0,0 0 0 0 0,0 0 1 0 0,0 0-1 0 0,0 0 1 0 0,0 0-1 0 0,0 0 0 0 0,0 0 1 0 0,0 0-1 0 0,0 0 1 0 0,0-1-1 0 0,-1 1 0 0 0,1 0 1 0 0,0 0-1 0 0,0 0 1 0 0,0 0-1 0 0,0 0 0 0 0,0 0 1 0 0,0 0-1 0 0,0 0 1 0 0,-1 0-1 0 0,1 0 0 0 0,0 0 1 0 0,0 0-1 0 0,0 0 1 0 0,0 0-1 0 0,0 0 0 0 0,0 0 1 0 0,-1 0-1 0 0,1 0 1 0 0,0 0-1 0 0,0 0 0 0 0,0 0 1 0 0,0 0-1 0 0,0 1 1 0 0,0-1-1 0 0,0 0 0 0 0,0 0 1 0 0,-1 0-1 0 0,1 0 1 0 0,0 0-1 0 0,0 0 0 0 0,0 0 1 0 0,0 0-1 0 0,0 0 1 0 0,0 0-1 0 0,0 1 1 0 0,0-1-1 0 0,0 0 0 0 0,0 0 1 0 0,0 0-1 0 0,-8 6 594 0 0,7-5-601 0 0,-30 40 1341 0 0,4-10-1021 0 0,5-7-122 0 0,7-3-30 0 0,7-10-46 0 0,0-1 0 0 0,-18 18 0 0 0,-38 38 174 0 0,39-39-272 0 0,-11 19 21 0 0,-23 20-34 0 0,39-42 42 0 0,-16 12 85 0 0,29-27-98 0 0,5-7-28 0 0,0 0 0 0 0,0 1-1 0 0,1-1 1 0 0,-1 0 0 0 0,1 1 0 0 0,-3 4 0 0 0,4-6-16 0 0,0-1 0 0 0,0 1 1 0 0,0-1-1 0 0,-1 1 0 0 0,1-1 1 0 0,0 0-1 0 0,0 1 0 0 0,-1-1 1 0 0,1 1-1 0 0,0-1 1 0 0,-1 0-1 0 0,1 1 0 0 0,0-1 1 0 0,-1 0-1 0 0,1 1 0 0 0,0-1 1 0 0,-1 0-1 0 0,1 0 0 0 0,-1 1 1 0 0,-2 1 19 0 0,-6 16 147 0 0,9-17-84 0 0,-2 0 16 0 0,0-1-31 0 0,-1 2-98 0 0,-3 12 737 0 0,6-12-384 0 0,-1 0-290 0 0,1-1 1 0 0,0 0 0 0 0,1 1-1 0 0,-1-1 1 0 0,0 1 0 0 0,0-1-1 0 0,1 0 1 0 0,-1 1 0 0 0,0-1-1 0 0,1 0 1 0 0,-1 0 0 0 0,1 1-1 0 0,0-1 1 0 0,-1 0 0 0 0,1 0 0 0 0,0 0-1 0 0,0 0 1 0 0,0 0 0 0 0,0 0-1 0 0,0 0 1 0 0,0 0 0 0 0,2 1-1 0 0,-1-1 0 0 0,1 1-1 0 0,-1-1 0 0 0,1 0 0 0 0,0-1 0 0 0,-1 1 0 0 0,1 0 1 0 0,0-1-1 0 0,0 0 0 0 0,-1 1 0 0 0,5-1 0 0 0,47 4 403 0 0,74-11-210 0 0,-87 1-133 0 0,-22 3-142 0 0,33-2 1 0 0,-24 2 46 0 0,-23 2 20 0 0,0 0 0 0 0,0 0 1 0 0,0 1-1 0 0,0-1 0 0 0,0 1 1 0 0,5 1-1 0 0,-4 0 23 0 0,1-1 0 0 0,-1 0 1 0 0,0 0-1 0 0,1-1 0 0 0,-1 0 0 0 0,12-3 0 0 0,-3 2-8 0 0,1 0-1 0 0,0 1 0 0 0,29 2 1 0 0,-11-1 28 0 0,6 2-54 0 0,-19-1-11 0 0,37-3-1 0 0,-48 1 1 0 0,-1 1 0 0 0,15 2 0 0 0,4 0 0 0 0,-11-3 0 0 0,26-5 0 0 0,-37 5 0 0 0,86-6 64 0 0,-79 6-64 0 0,23 1 0 0 0,-25 0 0 0 0,0 0 0 0 0,-1 0 0 0 0,16-3 0 0 0,-18 1-1 0 0,0 1 0 0 0,0 1 0 0 0,0-1 0 0 0,10 2 0 0 0,-8 0 17 0 0,0-1 0 0 0,1-1 0 0 0,-1 0 0 0 0,20-3 0 0 0,-16 1 88 0 0,0 2-1 0 0,28 0 1 0 0,-28 1-63 0 0,57 4 130 0 0,-45-5-157 0 0,29-6 0 0 0,-28 4 9 0 0,29-1 0 0 0,3 4 31 0 0,-19 3-44 0 0,-31-2 1 0 0,1 0 0 0 0,0 0-1 0 0,0-1 1 0 0,16-2 0 0 0,-5-1-6 0 0,23 0 1 0 0,3-1-7 0 0,-14 1 5 0 0,22-4 67 0 0,-9 4 46 0 0,-8 2-58 0 0,-33 2-50 0 0,1-1 0 0 0,0 0-1 0 0,0 0 1 0 0,0 0 0 0 0,0-1-1 0 0,0 0 1 0 0,8-2-1 0 0,-6 1-8 0 0,-1 0 0 0 0,0 1 0 0 0,1 0 0 0 0,-1 1 0 0 0,16 0 0 0 0,10-1 0 0 0,6 0 0 0 0,-25 1 0 0 0,-1-1 0 0 0,13-1 0 0 0,-14 0 3 0 0,1 1 0 0 0,-1 0 0 0 0,14 2 0 0 0,18-2 49 0 0,-4-1-29 0 0,46 2-1 0 0,-25 2 61 0 0,-56-2-83 0 0,4 0 0 0 0,0 0 0 0 0,0-1 0 0 0,17-3 0 0 0,-20 3 0 0 0,0 0 0 0 0,1 0 0 0 0,9 1 0 0 0,-10 0 0 0 0,1 0 0 0 0,-1-1 0 0 0,1 1 0 0 0,7-3 0 0 0,-4 1 8 0 0,0 0 0 0 0,1 1 0 0 0,-1 0 0 0 0,1 1 0 0 0,-1 0 0 0 0,1 1 0 0 0,19 3 0 0 0,40 3-8 0 0,-57-6 11 0 0,-1-1 0 0 0,18-1 0 0 0,-17 0 10 0 0,27 2 0 0 0,21-4 32 0 0,-36 3-53 0 0,-9-1 0 0 0,23 3 0 0 0,54 8 0 0 0,-88-9 0 0 0,1-1 0 0 0,0 0 0 0 0,9-1 0 0 0,28 0 0 0 0,-20 7 0 0 0,0-5 0 0 0,-16-2 0 0 0,30 6 0 0 0,11 6 0 0 0,-44-9 0 0 0,-3-1 0 0 0,1-1 0 0 0,-1 1 0 0 0,0-1 0 0 0,0 0 0 0 0,0 1 0 0 0,1-1 0 0 0,-1 0 0 0 0,0 0 0 0 0,0 0 0 0 0,1 0 0 0 0,-1 0 0 0 0,0 0 0 0 0,3-1 0 0 0,44 2 0 0 0,-45-1 0 0 0,0 0 0 0 0,-1 0 0 0 0,1 0 0 0 0,0 1 0 0 0,0-1 0 0 0,3 2 0 0 0,5 0 11 0 0,-1-2 42 0 0,-1-1 1 0 0,0 2-44 0 0,13 3-10 0 0,-15-6-37 0 0,-6 1-163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2:55:30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2760 0 0,'0'0'8664'0'0,"1"1"-8268"0"0,1 0-234 0 0,0 0 0 0 0,0 0 0 0 0,0 0 0 0 0,0 0 0 0 0,0 0 1 0 0,0-1-1 0 0,1 1 0 0 0,1 0 0 0 0,20 6 943 0 0,-17-6-970 0 0,-1 1 0 0 0,1-1 0 0 0,-1 0 0 0 0,10 0 0 0 0,16 3 26 0 0,-24-3-85 0 0,-1 1 1 0 0,1-1-1 0 0,0-1 1 0 0,0 0-1 0 0,0 0 1 0 0,-1 0-1 0 0,15-3 1 0 0,-11 2-80 0 0,0-1 1 0 0,0 2 0 0 0,0 0 0 0 0,12 1 0 0 0,8 0-45 0 0,7 1 209 0 0,-24-1-134 0 0,0 0 1 0 0,0-2 0 0 0,16-1-1 0 0,-26 2-19 0 0,-1 0 0 0 0,1 0 0 0 0,0 0 0 0 0,-1 0 0 0 0,5 2-1 0 0,-4-2 3 0 0,0 1 0 0 0,0-1-1 0 0,0 1 1 0 0,8-2 0 0 0,7-1 4 0 0,0-1 0 0 0,0 2 0 0 0,0 1 0 0 0,19 2 0 0 0,-28-2-11 0 0,0 1 1 0 0,13-2-1 0 0,-13 0 13 0 0,-1 0 0 0 0,19 3 0 0 0,-25-2-17 0 0,-1 1 0 0 0,1-1 0 0 0,0 1 0 0 0,-1-1 0 0 0,1 0 0 0 0,-1 0 0 0 0,1 0 0 0 0,4-1 0 0 0,-1 0 0 0 0,10 1-5 0 0,-10 0 16 0 0,0 0 1 0 0,0 0-1 0 0,0 0 1 0 0,0 1-1 0 0,12 2 1 0 0,-9-3-12 0 0,-2-2 0 0 0,-5 1 0 0 0,0 1 0 0 0,0-1 0 0 0,1 0 0 0 0,-1 1 0 0 0,0 0 0 0 0,1-1 0 0 0,-1 1 0 0 0,0 0 0 0 0,0 0 0 0 0,1 1 0 0 0,-1-1 0 0 0,0 0 0 0 0,1 1 0 0 0,-1-1 0 0 0,0 1 0 0 0,0 0 0 0 0,1 0 0 0 0,1 1 0 0 0,0-1 0 0 0,0 0 0 0 0,-1 0 0 0 0,1-1 0 0 0,0 1 0 0 0,0-1 0 0 0,6 0 0 0 0,-6 0 0 0 0,0 0 0 0 0,0 0 0 0 0,-1 1 0 0 0,1-1-1 0 0,8 3 1 0 0,-3-1 3 0 0,-1 0-1 0 0,1-1 1 0 0,0 0-1 0 0,0 0 1 0 0,0-1-1 0 0,0 0 0 0 0,0-1 1 0 0,0 0-1 0 0,11-3 1 0 0,-2 2 17 0 0,24-2-1 0 0,-40 4-18 0 0,24 1-1 0 0,32-6 0 0 0,-50 5 22 0 0,0 0 1 0 0,0 0-1 0 0,-1 0 1 0 0,1 1 0 0 0,0 0-1 0 0,14 5 1 0 0,-12-4 7 0 0,-1 0-1 0 0,1 0 1 0 0,13 0 0 0 0,-15-2-21 0 0,0 1 0 0 0,0 1 0 0 0,15 3 0 0 0,-15-3 0 0 0,-1 0 1 0 0,1 0 0 0 0,15 0-1 0 0,8 1 27 0 0,-24-2-20 0 0,0 0 0 0 0,1-1 1 0 0,-1 0-1 0 0,9-1 1 0 0,28-3 41 0 0,-25 3-23 0 0,29-6 0 0 0,-4 2 12 0 0,-17 3-1 0 0,1 0 63 0 0,51 2-1 0 0,-30 1-69 0 0,186-4 209 0 0,-151-1-171 0 0,27-1 91 0 0,-87 5-73 0 0,-16-1-80 0 0,-1 0 0 0 0,1 1 0 0 0,0 1 0 0 0,0-1 0 0 0,-1 1 0 0 0,1 0 0 0 0,8 3 0 0 0,-8-2 18 0 0,-1 0 0 0 0,1-1 0 0 0,-1 0 0 0 0,1 0 0 0 0,10 0-1 0 0,23 2 82 0 0,-36-2-97 0 0,-1-1 1 0 0,1 1 0 0 0,0-1 0 0 0,0 0-1 0 0,-1-1 1 0 0,1 1 0 0 0,6-2-1 0 0,17-1-1 0 0,-7 2 30 0 0,20 1-39 0 0,-32 0-7 0 0,-6-1 1 0 0,-1 1 0 0 0,0 0 0 0 0,1 0 0 0 0,-1 0 0 0 0,1 0 0 0 0,-1 0 0 0 0,0 0 0 0 0,1 1 0 0 0,-1-1 0 0 0,4 2 0 0 0,16 5 52 0 0,-14-3-30 0 0,-5-2-10 0 0,-1-1 0 0 0,0 0 0 0 0,1 0 1 0 0,-1 0-1 0 0,1 0 0 0 0,0-1 0 0 0,4 1 0 0 0,26 4-13 0 0,-9-1 64 0 0,-20-4-64 0 0,-2 0 0 0 0,26 12 0 0 0,-26-11 0 0 0,0-1 0 0 0,-1 1 0 0 0,1 0 0 0 0,-1 0 0 0 0,0 0 0 0 0,1 0 0 0 0,-1 0 0 0 0,0 0 0 0 0,0 0 0 0 0,1 0 0 0 0,-1 0 0 0 0,1 3 0 0 0,7 3 0 0 0,35 25 0 0 0,-38-29 0 0 0,-1 0 0 0 0,1 0 0 0 0,0 0 0 0 0,13 4 0 0 0,11 5 0 0 0,-25-10 0 0 0,0 0 0 0 0,0-1 0 0 0,0 0 0 0 0,0 1 0 0 0,1-2 0 0 0,5 1 0 0 0,12 3 0 0 0,-3-2 0 0 0,-17-2 0 0 0,-1 0 0 0 0,1 1 0 0 0,0-1 0 0 0,0 1 0 0 0,0-1 0 0 0,-1 1 0 0 0,4 1 0 0 0,1 1 0 0 0,-3-1 0 0 0,0 0 0 0 0,0 0 0 0 0,-1 0 0 0 0,1 0 0 0 0,-1 0 0 0 0,4 4 0 0 0,3-1-1 0 0,-8-4 7 0 0,1 0-1 0 0,-1 0 1 0 0,0 1-1 0 0,1-1 1 0 0,-1 1-1 0 0,0-1 0 0 0,0 1 1 0 0,0 0-1 0 0,3 3 1 0 0,26 28 68 0 0,-28-30-74 0 0,13 8 0 0 0,-8-6 0 0 0,-4-1 0 0 0,-2-3 0 0 0,0 0 0 0 0,0 0 0 0 0,0 0 0 0 0,0-1 0 0 0,0 1 0 0 0,0 0 0 0 0,0-1 0 0 0,0 1 0 0 0,0-1 0 0 0,0 0 0 0 0,2 0 0 0 0,-1 1-10 0 0,5 3 66 0 0,4 4-38 0 0,-8-7-18 0 0,-3-1 0 0 0,0 1 0 0 0,0-1 0 0 0,-1 1 0 0 0,1-1 0 0 0,0 1 0 0 0,0-1 0 0 0,0 1 0 0 0,0-1 0 0 0,0 1 0 0 0,-1 0 0 0 0,1-1 0 0 0,0 1 0 0 0,0 0 0 0 0,-1 0 0 0 0,2 1 0 0 0,11 12 0 0 0,-12-10 0 0 0,-1-4 0 0 0,1 1 0 0 0,-1 0 0 0 0,0-1 0 0 0,0 1 0 0 0,1 0 0 0 0,-1-1 0 0 0,0 1 0 0 0,1-1 0 0 0,-1 1 0 0 0,1-1 0 0 0,-1 1 0 0 0,0-1 0 0 0,1 1 0 0 0,0-1 0 0 0,-1 1 0 0 0,1-1 0 0 0,-1 1 0 0 0,1-1 0 0 0,-1 0 0 0 0,1 1 0 0 0,0-1 0 0 0,-1 0 0 0 0,1 0 0 0 0,0 0 0 0 0,-1 1 0 0 0,1-1 0 0 0,0 0 0 0 0,-1 0 0 0 0,1 0 0 0 0,1 0 0 0 0,-2 0 0 0 0,0 0 0 0 0,1 0 0 0 0,-1 0 0 0 0,1 0 0 0 0,-1 0 0 0 0,1 0 0 0 0,-1 0 0 0 0,1 0 0 0 0,-1 0 0 0 0,1 0 0 0 0,-1 0 0 0 0,0 0 0 0 0,1 0 0 0 0,-1 1 0 0 0,1-1 0 0 0,-1 0 0 0 0,0 0 0 0 0,1 0 0 0 0,-1 1 0 0 0,1-1 0 0 0,-1 0 0 0 0,0 1 0 0 0,1-1 0 0 0,-1 0 0 0 0,0 1 0 0 0,0-1 0 0 0,1 0 0 0 0,-1 1 0 0 0,1 0 0 0 0,0 1 1 0 0,11-1 9 0 0,-10-1 341 0 0,-2 1-326 0 0,-1-1 0 0 0,0 1-1 0 0,0 0 1 0 0,0 0 0 0 0,1 0 0 0 0,-1-1 0 0 0,0 1 0 0 0,0 0 0 0 0,0-1 0 0 0,0 1 0 0 0,0-1-1 0 0,-2 1 1 0 0,-2 2 82 0 0,-44 21 683 0 0,43-21-760 0 0,0 0 1 0 0,0-1 0 0 0,-1 0-1 0 0,1 0 1 0 0,-1 0 0 0 0,1-1-1 0 0,-14 1 1 0 0,-13 4-34 0 0,29-5-92 0 0,0 0 0 0 0,-1 0 0 0 0,1-1 0 0 0,0 0 0 0 0,0 1 1 0 0,-1-1-1 0 0,1-1 0 0 0,0 1 0 0 0,0 0 0 0 0,0-1 0 0 0,-1 0 0 0 0,1 0 0 0 0,0 0 0 0 0,0-1 0 0 0,0 0 0 0 0,-5-2 0 0 0,0-4-835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2:55:32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48 4144 0 0,'0'0'5753'0'0,"10"1"-4106"0"0,-7 2-1535 0 0,0 0 0 0 0,0 0 0 0 0,-1 0 0 0 0,0 0 0 0 0,1 0 0 0 0,-1 0 0 0 0,0 0 0 0 0,0 1 0 0 0,1 4 0 0 0,10 35 1007 0 0,-12-40-1104 0 0,2 22 341 0 0,-3-22-318 0 0,0 0 1 0 0,0 0 0 0 0,1 0-1 0 0,-1 0 1 0 0,1 0-1 0 0,0 0 1 0 0,0-1 0 0 0,0 1-1 0 0,0 0 1 0 0,0 0-1 0 0,3 3 1 0 0,-3-3 4 0 0,0 0 0 0 0,0-1 1 0 0,0 1-1 0 0,0 0 0 0 0,0 0 0 0 0,0 0 0 0 0,-1-1 1 0 0,1 6-1 0 0,4 18 288 0 0,2-10-254 0 0,-2 0 0 0 0,1 1 0 0 0,3 24 0 0 0,-5-25 18 0 0,1-1 0 0 0,0 1 0 0 0,10 20 0 0 0,-4-12 0 0 0,-11-22-86 0 0,0-1 1 0 0,1 0 0 0 0,-1 0 0 0 0,1 0 0 0 0,-1 0 0 0 0,1 0 0 0 0,-1 1 0 0 0,1-1-1 0 0,-1 0 1 0 0,1 0 0 0 0,0 0 0 0 0,0 0 0 0 0,1 1 0 0 0,1 1 12 0 0,-2-2-20 0 0,0 2 9 0 0,1-1-1 0 0,-1 1 0 0 0,1-1 0 0 0,0 1 0 0 0,0-1 0 0 0,0 0 0 0 0,0 0 0 0 0,0 0 0 0 0,0 0 0 0 0,0 0 0 0 0,1-1 0 0 0,-1 1 0 0 0,5 2 1 0 0,17 9-12 0 0,-16-8 1 0 0,1-1 1 0 0,0 1-1 0 0,11 3 0 0 0,-3-2-7 0 0,-10-3 26 0 0,-1-1 1 0 0,0 0 0 0 0,1-1 0 0 0,0 1 0 0 0,0-1 0 0 0,7 0-1 0 0,71 4 511 0 0,-67-4-474 0 0,-12 0-8 0 0,0-1 1 0 0,0 0-1 0 0,1-1 1 0 0,8 0-1 0 0,-7-1-17 0 0,-1 2-1 0 0,1-1 0 0 0,0 1 1 0 0,12 2-1 0 0,9-1 18 0 0,27-3 16 0 0,87-16 0 0 0,-118 14-64 0 0,2-1 0 0 0,49-2 0 0 0,-45 3 1 0 0,-8-1 52 0 0,65-8-43 0 0,-8 7 54 0 0,1 3-64 0 0,12-5 128 0 0,-17 5-192 0 0,16-2 64 0 0,-71 5 0 0 0,7 0 0 0 0,0 0 0 0 0,47-8 0 0 0,-52 4 0 0 0,27 0 0 0 0,-22 3 0 0 0,-3-1 0 0 0,57-6 0 0 0,-66 6 14 0 0,0 1-1 0 0,28 2 0 0 0,-25 0-27 0 0,29-2-1 0 0,144-25 4 0 0,-181 26 11 0 0,-7 0 0 0 0,-1 0 0 0 0,1 1 0 0 0,0-2 0 0 0,0 1 0 0 0,-1 0 0 0 0,6-2 0 0 0,24-3 0 0 0,59-1 0 0 0,46 14 0 0 0,-58-8 0 0 0,-52 1 0 0 0,40-3 0 0 0,-8 0 0 0 0,-41 0 0 0 0,6-3 0 0 0,-21 4 7 0 0,0 1-1 0 0,1 0 1 0 0,-1 1-1 0 0,1-1 1 0 0,-1 1-1 0 0,0 0 1 0 0,0 0-1 0 0,1 0 1 0 0,3 2-1 0 0,16 3-7 0 0,0 0 1 0 0,-17-4 0 0 0,-1 0 0 0 0,1-1 0 0 0,-1 0 0 0 0,11 1 0 0 0,9 1 0 0 0,-10-2 0 0 0,0-1 0 0 0,21-2 0 0 0,4 0 0 0 0,-10 2 0 0 0,41 6 0 0 0,-50-5 11 0 0,27-1 42 0 0,-45 0-52 0 0,18-1 9 0 0,9-4 43 0 0,-10 3-53 0 0,-5 3 0 0 0,4 0 0 0 0,-15 1 0 0 0,4 0 0 0 0,32 0 0 0 0,-35-2 0 0 0,24-3 0 0 0,1-5 0 0 0,-1 8 0 0 0,-28 0 0 0 0,0 1 0 0 0,0-1 0 0 0,0 1 0 0 0,0-1 0 0 0,0 0 0 0 0,0 0 0 0 0,0 0 0 0 0,0 0 0 0 0,0 0 0 0 0,0-1 0 0 0,2 1 0 0 0,6-2 0 0 0,8 4 0 0 0,-11-2 0 0 0,12-6 0 0 0,2 2 0 0 0,-11 2 0 0 0,1 0 0 0 0,-1-1 0 0 0,13-5 0 0 0,-14 4 11 0 0,-4 3 43 0 0,-3 1-56 0 0,15-7 14 0 0,4 2 41 0 0,-6-2-53 0 0,-8 3 0 0 0,-5 4 5 0 0,0-1 0 0 0,-1 1-1 0 0,1-1 1 0 0,-1 1-1 0 0,1-1 1 0 0,-1 0 0 0 0,1 0-1 0 0,-1 0 1 0 0,0 0-1 0 0,1 0 1 0 0,-1 0 0 0 0,2-2-1 0 0,2-1 11 0 0,-4 4-9 0 0,0-1 0 0 0,0 1 0 0 0,-1-1 0 0 0,1 1 0 0 0,0-1 0 0 0,0 0 0 0 0,0 1 0 0 0,-1-1 0 0 0,1 0 0 0 0,0 0 0 0 0,-1 1 0 0 0,1-1 0 0 0,0 0 0 0 0,-1 0 0 0 0,1 0 0 0 0,-1 0 0 0 0,1 0 0 0 0,-1-1 0 0 0,5-8 9 0 0,4-11 152 0 0,-8 19-83 0 0,-1 0-60 0 0,0 1-1 0 0,0-1 1 0 0,0 0 0 0 0,1 0-1 0 0,-1 0 1 0 0,0 1 0 0 0,2-4 0 0 0,-2 4 3 0 0,5-23 333 0 0,-4 16-299 0 0,1 0 0 0 0,-1 0 0 0 0,0 0 0 0 0,-1-8-1 0 0,-5-35 236 0 0,5 43-253 0 0,0 1-1 0 0,-1 0 0 0 0,0 0 1 0 0,-1 1-1 0 0,0-1 0 0 0,-3-9 1 0 0,2 7 2 0 0,-13-34-35 0 0,14 34-10 0 0,2 9 0 0 0,0-1 0 0 0,0 0 0 0 0,0 1 0 0 0,0-1 0 0 0,0 0 0 0 0,0 1 0 0 0,-1-1 0 0 0,1 1 0 0 0,0-1 0 0 0,0 0 0 0 0,-1 1 0 0 0,1-1 0 0 0,0 1 0 0 0,-1-1 0 0 0,1 1 0 0 0,-1-2 0 0 0,-10-18-84 0 0,6 8-337 0 0,0 3 102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2:55:35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6104 0 0,'0'0'926'0'0,"0"2"-627"0"0,0 15 316 0 0,0-16-345 0 0,0 1-12 0 0,0 2-24 0 0,0-1 0 0 0,1 0 1 0 0,-1 1-1 0 0,1-1 0 0 0,0 0 0 0 0,1 5 1 0 0,2 6 77 0 0,-4-10-224 0 0,1 0-1 0 0,0 0 1 0 0,0 0-1 0 0,0 0 1 0 0,0 0-1 0 0,4 5 1 0 0,-4-7-54 0 0,0 0-1 0 0,1 0 1 0 0,-1 0 0 0 0,1 0 0 0 0,-1 0-1 0 0,1 0 1 0 0,0-1 0 0 0,0 1 0 0 0,0 0-1 0 0,0-1 1 0 0,0 0 0 0 0,0 1 0 0 0,0-1-1 0 0,1 0 1 0 0,-1 0 0 0 0,0 0-1 0 0,1-1 1 0 0,-1 1 0 0 0,4 0 0 0 0,71 13 755 0 0,-34-9-491 0 0,73-3-1 0 0,-71-3-137 0 0,17 6 48 0 0,-55-4-175 0 0,0 0-1 0 0,1 0 1 0 0,7 2 0 0 0,-8-1-27 0 0,0-1 0 0 0,1 0 0 0 0,8 1-1 0 0,-4-2 18 0 0,0 2 1 0 0,13 1-1 0 0,-18-1-12 0 0,0 0 0 0 0,1-1 1 0 0,-1-1-1 0 0,1 1 0 0 0,-1-1 0 0 0,1 0 0 0 0,-1-1 1 0 0,9-1-1 0 0,13-4 43 0 0,48-4 1 0 0,-14 2-15 0 0,-42 6-23 0 0,1 1-1 0 0,31 2 1 0 0,-11 0 61 0 0,-10-1 29 0 0,-6-2-68 0 0,-16 0-27 0 0,0 1 0 0 0,14 0 0 0 0,-2-1-12 0 0,23-1 0 0 0,-28 3-120 0 0,-16 0-200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2:55:36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4144 0 0,'0'0'191'0'0,"3"1"-11"0"0,36 15 2937 0 0,-35-14-2888 0 0,-1 0 1 0 0,1-1-1 0 0,0 1 0 0 0,-1-1 1 0 0,1 0-1 0 0,8 1 0 0 0,42 1 819 0 0,1-3 1 0 0,94-11-1 0 0,-118 8-838 0 0,27-1 10 0 0,-41 3-180 0 0,0 0 0 0 0,-1 1 0 0 0,27 5-1 0 0,18-1 70 0 0,-41-5-66 0 0,-1 0 0 0 0,1-2 0 0 0,30-8-1 0 0,-37 8-37 0 0,4 0-5 0 0,1 0 0 0 0,33 0 0 0 0,-49 3 8 0 0,0 0 0 0 0,-1 0 0 0 0,1 1 0 0 0,0-1 1 0 0,0 0-1 0 0,0 1 0 0 0,-1-1 0 0 0,1 1 0 0 0,0-1 0 0 0,0 1 1 0 0,-1 0-1 0 0,3 1 0 0 0,-1 0 22 0 0,-3-2-29 0 0,3 2 48 0 0,1 0 0 0 0,0 0 0 0 0,-1 0 0 0 0,0 0 0 0 0,1 1 0 0 0,3 4 0 0 0,9 6-49 0 0,-8-4 0 0 0,11 16 0 0 0,4 11 64 0 0,-19-25-54 0 0,-4-10-7 0 0,0-1-1 0 0,0 1 0 0 0,1 0 0 0 0,-1 0 1 0 0,0-1-1 0 0,0 1 0 0 0,0 0 0 0 0,0 0 1 0 0,0 0-1 0 0,0-1 0 0 0,0 1 1 0 0,0 0-1 0 0,0 0 0 0 0,0 0 0 0 0,0-1 1 0 0,-1 1-1 0 0,1 0 0 0 0,0 0 0 0 0,-1 1 1 0 0,-1 1 5 0 0,-12 45-787 0 0,13-37 302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2:55: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5784 0 0,'0'0'265'0'0,"2"0"-4"0"0,27-1-197 0 0,-22 0 34 0 0,0 0 0 0 0,0 1-1 0 0,0 0 1 0 0,0 0 0 0 0,0 1 0 0 0,0 0-1 0 0,0 0 1 0 0,0 1 0 0 0,10 3 0 0 0,-1 2 75 0 0,0 1 0 0 0,0 1 0 0 0,-2 0 0 0 0,1 1 0 0 0,-1 0 0 0 0,0 1 0 0 0,19 21 0 0 0,-21-19-188 0 0,-1 2-1 0 0,-1-1 1 0 0,0 2 0 0 0,-1-1 0 0 0,0 1 0 0 0,-1 1-1 0 0,-1-1 1 0 0,-1 1 0 0 0,6 20 0 0 0,-4-12-3025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2:55:37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1840 0 0,'2'0'133'0'0,"24"4"1002"0"0,-19-4-443 0 0,0 1-1 0 0,0 0 0 0 0,0 1 1 0 0,8 2-1 0 0,52 27-112 0 0,-56-22-473 0 0,1-1 0 0 0,-2 2 0 0 0,1-1 0 0 0,-1 1 0 0 0,0 1 0 0 0,13 19 0 0 0,-16-21 120 0 0,12 19 203 0 0,-1 1 1 0 0,17 34 0 0 0,-11-17-326 0 0,-11-21-213 0 0,-3-1-7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14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7832 0 0,'0'0'602'0'0,"1"2"-395"0"0,0-1-234 0 0,4 12 1808 0 0,11 23 1 0 0,12 21 485 0 0,1 0-1256 0 0,7 11 53 0 0,-10-23-494 0 0,-15-25-237 0 0,1 0 0 0 0,20 24-1 0 0,-5-12 34 0 0,74 97 571 0 0,-74-82-523 0 0,-23-38-366 0 0,1 1 0 0 0,0-1 0 0 0,1-1 1 0 0,0 1-1 0 0,13 14 0 0 0,-5-10-216 0 0,-8-6-27 0 0,1 0 0 0 0,-1-1 0 0 0,2-1 0 0 0,-1 1 1 0 0,1-1-1 0 0,10 6 0 0 0,-4-4-839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2:55:37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4056 0 0,'0'0'184'0'0,"2"2"-5"0"0,0-1-177 0 0,21 20 123 0 0,23 25 1 0 0,103 114 1522 0 0,-100-112-1100 0 0,-32-33-350 0 0,21 24 0 0 0,-13-9-169 0 0,2-1 38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2:55:39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76 531 2304 0 0,'0'0'101'0'0,"0"-17"175"0"0,-1 9 285 0 0,0 0 0 0 0,-1 0 1 0 0,0 0-1 0 0,0 0 0 0 0,-1 1 0 0 0,0-1 0 0 0,-3-7 0 0 0,-7-17-299 0 0,-1 7 93 0 0,12 21-265 0 0,0 1 1 0 0,0-1-1 0 0,0 0 0 0 0,0 1 0 0 0,0-1 0 0 0,1 0 0 0 0,0 0 0 0 0,-1-4 0 0 0,-3-17 182 0 0,3 21-214 0 0,1 0 0 0 0,0-1-1 0 0,0 1 1 0 0,1 0 0 0 0,0-1 0 0 0,-1 1-1 0 0,1-1 1 0 0,1 1 0 0 0,0-8 0 0 0,-1 11-44 0 0,0 0 0 0 0,1-1 0 0 0,-1 1 0 0 0,0 0 0 0 0,0 0 0 0 0,-1 0 1 0 0,1 0-1 0 0,0 0 0 0 0,0 0 0 0 0,0 0 0 0 0,-1-2 0 0 0,0 2-2 0 0,1 0-1 0 0,-1 0 1 0 0,1 0-1 0 0,0-1 1 0 0,0 1 0 0 0,-1 0-1 0 0,1 0 1 0 0,0 0-1 0 0,0-1 1 0 0,0 1 0 0 0,0 0-1 0 0,1-2 1 0 0,8-26 140 0 0,-5 18-110 0 0,0 1-1 0 0,2-14 1 0 0,-1 7 30 0 0,-3 15-48 0 0,-1-1 1 0 0,0 1-1 0 0,0-1 1 0 0,-1 1-1 0 0,1-1 0 0 0,0-4 1 0 0,1 3 5 0 0,0 0 0 0 0,0-1-1 0 0,0 1 1 0 0,0 0 0 0 0,1 0 0 0 0,0 0 0 0 0,0 1 0 0 0,4-5 0 0 0,-1 1-7 0 0,1 0 0 0 0,0 1 0 0 0,0 0 0 0 0,1 0 1 0 0,15-9-1 0 0,-19 12-24 0 0,-2 2 2 0 0,0 0-1 0 0,0 0 0 0 0,0 0 0 0 0,0 0 0 0 0,0 0 0 0 0,0 1 1 0 0,0-1-1 0 0,3 0 0 0 0,11-4 11 0 0,7-2 79 0 0,-16 5-38 0 0,1-1 0 0 0,0 1 1 0 0,0 0-1 0 0,14-1 1 0 0,17-2 159 0 0,130 13 556 0 0,-46-11-574 0 0,-104 4 20 0 0,23 4-1 0 0,-23-3-82 0 0,22 1-1 0 0,18 2 41 0 0,117 2 162 0 0,-52-11-191 0 0,-79 8 26 0 0,30 4 45 0 0,-60-8-203 0 0,-9 1-10 0 0,-1-1 0 0 0,0 0 0 0 0,1 0 0 0 0,-1-1 0 0 0,0 1 0 0 0,10-4 1 0 0,-6 2 13 0 0,0-1-1 0 0,1 1 1 0 0,17-1 0 0 0,12-3 48 0 0,-35 6-52 0 0,8-4-2 0 0,0 1 0 0 0,0 1 0 0 0,1 0 0 0 0,-1 0 0 0 0,1 2 0 0 0,-1-1 0 0 0,18 3 1 0 0,-7 0-10 0 0,-19-2 18 0 0,1 0 0 0 0,0 1 0 0 0,-1-1 0 0 0,1 1-1 0 0,-1 0 1 0 0,7 3 0 0 0,19 3 68 0 0,-28-6-77 0 0,0-1-1 0 0,0 1 1 0 0,0-1 0 0 0,0 0-1 0 0,1 1 1 0 0,-1-1-1 0 0,0 0 1 0 0,0 0-1 0 0,4-1 1 0 0,1 0 23 0 0,4-1-22 0 0,-8 1-2 0 0,0 1 0 0 0,1-1 0 0 0,-1 1 0 0 0,0-1-1 0 0,0 1 1 0 0,0 0 0 0 0,4 0 0 0 0,21-3 182 0 0,-6 12 133 0 0,-11-7-300 0 0,26 1 160 0 0,-27-2-172 0 0,-2 3 44 0 0,2 2-7 0 0,-5-5-27 0 0,20 1-23 0 0,-22-2 2 0 0,18 9 10 0 0,-16-7-7 0 0,2 3 41 0 0,1 5-22 0 0,-6-9-4 0 0,0 1 1 0 0,-1 0-1 0 0,1-1 0 0 0,0 1 1 0 0,-1 0-1 0 0,1 0 0 0 0,-1 1 1 0 0,0-1-1 0 0,0 0 0 0 0,0 0 0 0 0,0 0 1 0 0,0 1-1 0 0,0-1 0 0 0,-1 1 1 0 0,1-1-1 0 0,0 5 0 0 0,-1-4 7 0 0,0 1-1 0 0,1 0 1 0 0,0-1-1 0 0,0 1 0 0 0,2 6 1 0 0,-1-6-11 0 0,-1 0 1 0 0,0 0 0 0 0,-1 0-1 0 0,1 0 1 0 0,-1 7 0 0 0,3 14 35 0 0,-2-19-37 0 0,-1 1 1 0 0,1-1 0 0 0,-2 1 0 0 0,1-1 0 0 0,-1 1 0 0 0,-1 8 0 0 0,-1 0 62 0 0,-5 92 451 0 0,-13 44-431 0 0,19-125-524 0 0,0-17 152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2:55:41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1 212 5552 0 0,'0'0'1152'0'0,"0"-2"-971"0"0,0-3-65 0 0,-1 2-54 0 0,1 0-1 0 0,0 1 1 0 0,0-1-1 0 0,1 0 1 0 0,-1 1-1 0 0,0-1 0 0 0,1 1 1 0 0,0-1-1 0 0,1-4 1 0 0,-1 6 14 0 0,6-11 112 0 0,-5 8-156 0 0,10-12 112 0 0,6-6-118 0 0,-9 15 29 0 0,0 6 17 0 0,-6 1-47 0 0,12 8 98 0 0,3 8 156 0 0,-17-14-228 0 0,1 0 1 0 0,0 0 0 0 0,0 0-1 0 0,-1-1 1 0 0,1 1 0 0 0,0 0 0 0 0,0-1-1 0 0,4 2 1 0 0,-5-2-37 0 0,-1-1-1 0 0,1 0 1 0 0,0 1 0 0 0,-1-1-1 0 0,1 0 1 0 0,-1 1 0 0 0,0-1-1 0 0,1 1 1 0 0,-1-1 0 0 0,1 1-1 0 0,-1-1 1 0 0,1 1 0 0 0,-1-1-1 0 0,0 1 1 0 0,0-1 0 0 0,1 2-1 0 0,1 1 36 0 0,0-1-47 0 0,-1-1 0 0 0,0 0 0 0 0,1 0 0 0 0,0-1 0 0 0,-1 1 0 0 0,1 0 0 0 0,-1 0 0 0 0,1-1 1 0 0,0 1-1 0 0,0-1 0 0 0,-1 1 0 0 0,1-1 0 0 0,0 0 0 0 0,0 0 0 0 0,0 0 0 0 0,-1 0 0 0 0,1 0 0 0 0,0 0 0 0 0,0 0 1 0 0,-1 0-1 0 0,5-2 0 0 0,-4 2-5 0 0,0-1 1 0 0,0 0 0 0 0,0 0-1 0 0,0 1 1 0 0,0-1 0 0 0,0-1 0 0 0,0 1-1 0 0,-1 0 1 0 0,4-2 0 0 0,6-5 12 0 0,-8 5 2 0 0,1 0 1 0 0,-1 0-1 0 0,0 0 0 0 0,3-5 0 0 0,-5 6-8 0 0,0 0 0 0 0,1 0 0 0 0,-1 0 0 0 0,0 0 0 0 0,-1 0 1 0 0,2-5-1 0 0,-1 6-3 0 0,-1-1 0 0 0,1 0 0 0 0,-1 0 0 0 0,1 0 1 0 0,0 1-1 0 0,0-1 0 0 0,0 0 0 0 0,0 1 0 0 0,0-1 1 0 0,2-2-1 0 0,-2 4-2 0 0,0-1 0 0 0,0 0 0 0 0,0 1 0 0 0,-1-1 0 0 0,1 0 0 0 0,0 0 0 0 0,-1 1 0 0 0,1-1 0 0 0,0 0 0 0 0,-1 0 0 0 0,1 0 0 0 0,-1 0 0 0 0,0 0 0 0 0,1 0 0 0 0,-1 0 0 0 0,0 0 0 0 0,1 0 0 0 0,-1 0 0 0 0,0 0 0 0 0,0 0 0 0 0,0 0 0 0 0,0 0 0 0 0,0 0 0 0 0,0 0 0 0 0,0 0 0 0 0,-1-2 0 0 0,1-5 0 0 0,4 1 0 0 0,-3 5 0 0 0,8-1 0 0 0,-2 2 0 0 0,4 0 0 0 0,9 2 0 0 0,-6 0 0 0 0,-9 0 0 0 0,0-1 0 0 0,0 0 0 0 0,1 0 0 0 0,9-2 0 0 0,28-5 0 0 0,-25 3 0 0 0,-17 4 0 0 0,-1-1 0 0 0,1 1 0 0 0,-1 0 0 0 0,1 0 0 0 0,0 0 0 0 0,-1 0 0 0 0,1 0 0 0 0,-1 0 0 0 0,1 0 0 0 0,0 0 0 0 0,-1 0 0 0 0,1 1 0 0 0,-1-1 0 0 0,1 0 0 0 0,-1 0 0 0 0,1 0 0 0 0,-1 1 0 0 0,1-1 0 0 0,-1 0 0 0 0,1 1 0 0 0,-1-1 0 0 0,1 0 0 0 0,-1 1 0 0 0,1-1 0 0 0,-1 0 0 0 0,1 1 0 0 0,0 0 0 0 0,0 1 0 0 0,4 1 0 0 0,-3-2 0 0 0,0 0 0 0 0,-1 0 0 0 0,1 1 0 0 0,-1-1 0 0 0,1 0 0 0 0,-1 1 0 0 0,0-1 0 0 0,1 1 0 0 0,-1 0 0 0 0,1 2 0 0 0,-1-4 1 0 0,0 1 0 0 0,-1 0 1 0 0,1-1-1 0 0,-1 1 0 0 0,1 0 1 0 0,-1-1-1 0 0,1 1 0 0 0,-1 0 1 0 0,0 0-1 0 0,1-1 0 0 0,-1 1 1 0 0,0 0-1 0 0,1 0 0 0 0,-1 0 1 0 0,0 0-1 0 0,0 1 0 0 0,4 1 30 0 0,5 0-9 0 0,-6-2 7 0 0,14-3-5 0 0,-11 1-16 0 0,1-1 0 0 0,0-1 0 0 0,-1 1 0 0 0,0-1 0 0 0,1 0 0 0 0,-1 0 0 0 0,8-7 0 0 0,13-6-8 0 0,-16 11 0 0 0,-8 5 0 0 0,1 1 0 0 0,8-5 0 0 0,-8 3 0 0 0,1 0 0 0 0,-1-1 0 0 0,0 2 0 0 0,0-1 0 0 0,6 0 0 0 0,16-4 0 0 0,-16 0 0 0 0,-8 4 0 0 0,1-1 0 0 0,-1 1 0 0 0,1 0 0 0 0,0 0 0 0 0,0 0 0 0 0,-1 1 0 0 0,1-1 0 0 0,3 0 0 0 0,2-1 0 0 0,-1-1 10 0 0,-6 3-8 0 0,0-1 0 0 0,0 1 0 0 0,-1 0 0 0 0,1 0 0 0 0,0 0 0 0 0,0 0 0 0 0,0 0 0 0 0,0 0 0 0 0,-1 0 0 0 0,1 0 0 0 0,0 1 0 0 0,0-1 0 0 0,0 0 0 0 0,-1 0 0 0 0,1 1 0 0 0,0-1 0 0 0,0 0 0 0 0,-1 1 0 0 0,1-1 0 0 0,0 1 0 0 0,-1-1 0 0 0,1 1 0 0 0,0-1 0 0 0,-1 1 0 0 0,1-1 0 0 0,0 2 0 0 0,7 5-2 0 0,10 8 0 0 0,-13-10 0 0 0,6 5 0 0 0,-8-9 0 0 0,0 0 0 0 0,23 11 0 0 0,-15-12 0 0 0,7 0 6 0 0,-16 0-2 0 0,0 0 0 0 0,0 0 1 0 0,0 0-1 0 0,0 0 0 0 0,1 0 0 0 0,-1 0 0 0 0,-1 1 0 0 0,1-1 0 0 0,0 0 0 0 0,0 1 0 0 0,0 0 0 0 0,0 0 0 0 0,2 1 0 0 0,0-1-3 0 0,4 4-1 0 0,-4 2 13 0 0,-3-6 118 0 0,0 0-67 0 0,7 4-52 0 0,-1 0-15 0 0,4 6-14 0 0,16 10 3 0 0,-14-12-18 0 0,1 0-1 0 0,0-1 0 0 0,24 10 1 0 0,-20-9 19 0 0,-1 0 0 0 0,0 1 0 0 0,0 0 1 0 0,28 25-1 0 0,-44-34 13 0 0,9 7 0 0 0,4 6 0 0 0,-9-10 0 0 0,15 7 0 0 0,-10-4-14 0 0,-2 0-52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2:55:43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3224 0 0,'1'2'3353'0'0,"5"25"-1906"0"0,4 47-1 0 0,-2-25-1301 0 0,-4-26-37 0 0,2 41 1 0 0,-6-63-155 0 0,-1 0-1 0 0,1 1 1 0 0,0-1 0 0 0,1 1 0 0 0,-1-1 0 0 0,0 0 0 0 0,0 1-1 0 0,1-1 1 0 0,-1 0 0 0 0,0 1 0 0 0,1-1 0 0 0,1 2 0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2:55:43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1376 0 0,'0'2'2415'0'0,"2"4"-2058"0"0,0 1 0 0 0,-1 0 1 0 0,0-1-1 0 0,-1 1 1 0 0,1 0-1 0 0,-1-1 1 0 0,-1 1-1 0 0,1 0 0 0 0,-1 0 1 0 0,-3 9-1 0 0,-1 33 561 0 0,4-33-639 0 0,-6 28 0 0 0,6-39-245 0 0,1-3-10 0 0,0 0 0 0 0,0-1 0 0 0,0 1 0 0 0,0-1 0 0 0,0 1 0 0 0,0-1 0 0 0,1 1 1 0 0,-1-1-1 0 0,0 1 0 0 0,1-1 0 0 0,-1 1 0 0 0,1-1 0 0 0,0 3 0 0 0,4 12-2783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2:55:44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4144 0 0,'0'0'319'0'0,"1"2"-210"0"0,3 8 418 0 0,-1 0 0 0 0,0 0 0 0 0,2 17 0 0 0,2 3 56 0 0,-5-23-492 0 0,0 1 1 0 0,0-1-1 0 0,-1 1 0 0 0,1 10 1 0 0,-2-12-30 0 0,0 0 1 0 0,1-1-1 0 0,0 1 1 0 0,0 0-1 0 0,3 8 1 0 0,3 11 50 0 0,-7-14-596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2:55:44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4144 0 0,'0'0'499'0'0,"2"1"198"0"0,0 1-629 0 0,0-1-1 0 0,-1 0 1 0 0,1 1 0 0 0,0 0-1 0 0,-1-1 1 0 0,0 1 0 0 0,1 0-1 0 0,-1 0 1 0 0,0 0 0 0 0,0-1-1 0 0,0 2 1 0 0,0-1 0 0 0,0 0-1 0 0,0 0 1 0 0,-1 0 0 0 0,1 0-1 0 0,-1 0 1 0 0,1 4 0 0 0,1 9 640 0 0,0 25-1 0 0,-1-18-468 0 0,-1 51-209 0 0,-2-51-13 0 0,4 32 0 0 0,-2-41-17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35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348 236 3224 0 0,'0'-2'143'0'0,"-3"-42"323"0"0,1-6 5494 0 0,1 23-2996 0 0,-4-31 0 0 0,4 55-2858 0 0,1 0 1 0 0,-1 1 0 0 0,0-1-1 0 0,1 1 1 0 0,-1-1-1 0 0,0 0 1 0 0,-1 1 0 0 0,1 0-1 0 0,0-1 1 0 0,-1 1-1 0 0,0 0 1 0 0,1 0-1 0 0,-1 0 1 0 0,0 0 0 0 0,0 0-1 0 0,0 0 1 0 0,0 0-1 0 0,0 1 1 0 0,0-1 0 0 0,-1 1-1 0 0,1 0 1 0 0,-1-1-1 0 0,1 1 1 0 0,-1 0-1 0 0,1 0 1 0 0,-1 1 0 0 0,1-1-1 0 0,-1 0 1 0 0,0 1-1 0 0,1 0 1 0 0,-1 0 0 0 0,-3 0-1 0 0,-3 1-4 0 0,-1 1 0 0 0,1 0 0 0 0,0 1 1 0 0,1 0-1 0 0,-1 0 0 0 0,0 1 0 0 0,1 0 0 0 0,0 1 0 0 0,-13 9 0 0 0,9-4-123 0 0,0 0-1 0 0,0 1 1 0 0,2 0-1 0 0,-20 24 0 0 0,25-28-31 0 0,-1 0 0 0 0,2 1-1 0 0,-1-1 1 0 0,1 1 0 0 0,0 0-1 0 0,0 0 1 0 0,1 0 0 0 0,0 0-1 0 0,-2 11 1 0 0,1 0 201 0 0,-1 1 22 0 0,-1 23 1 0 0,5-36-166 0 0,1-1-1 0 0,0 0 1 0 0,0 1-1 0 0,1-1 1 0 0,0 0-1 0 0,0 1 1 0 0,4 10-1 0 0,-2-6-6 0 0,-1-6-8 0 0,-1 1 0 0 0,1-1 1 0 0,0 0-1 0 0,1 0 1 0 0,0 0-1 0 0,-1 0 0 0 0,1 0 1 0 0,1 0-1 0 0,-1 0 0 0 0,1-1 1 0 0,0 0-1 0 0,6 6 0 0 0,1-3-12 0 0,-1 0-1 0 0,1-1 1 0 0,0 0-1 0 0,0-1 0 0 0,1-1 1 0 0,-1 0-1 0 0,17 4 1 0 0,20 8-230 0 0,-22-8 166 0 0,-13-4 83 0 0,-1 1 0 0 0,1 0 0 0 0,-1 1 0 0 0,0 0 0 0 0,12 8 0 0 0,-10-4 3 0 0,-11-8 0 0 0,0 0 0 0 0,1 0 0 0 0,-1 1 0 0 0,0-1 0 0 0,0 1 0 0 0,-1 0 0 0 0,1-1 0 0 0,-1 1 0 0 0,1 1 0 0 0,-1-1 0 0 0,0 0 0 0 0,3 7 0 0 0,-2-1 4 0 0,-1 0 0 0 0,0 0 0 0 0,-1 0 0 0 0,0 1 0 0 0,0-1 0 0 0,-1 0-1 0 0,0 1 1 0 0,-2 10 0 0 0,0-12 132 0 0,0 0 1 0 0,0-1-1 0 0,-1 1 0 0 0,0 0 1 0 0,0-1-1 0 0,-1 0 0 0 0,0 0 0 0 0,-9 13 1 0 0,8-15-93 0 0,1 1 1 0 0,-2-1 0 0 0,1 0-1 0 0,-1-1 1 0 0,0 1-1 0 0,0-1 1 0 0,0-1 0 0 0,0 1-1 0 0,0-1 1 0 0,-1 0 0 0 0,0 0-1 0 0,0 0 1 0 0,0-1 0 0 0,0 0-1 0 0,-9 0 1 0 0,-12 2-3 0 0,-1-1 1 0 0,-41-1-1 0 0,61-2 14 0 0,2-1 4 0 0,0-1 1 0 0,0 1-1 0 0,1-1 1 0 0,-1-1-1 0 0,1 1 1 0 0,-1-1-1 0 0,1 0 1 0 0,-10-7-1 0 0,6 5-67 0 0,7 3-55 0 0,-1 1-1 0 0,1-1 0 0 0,0 0 0 0 0,0 0 1 0 0,1 0-1 0 0,-1 0 0 0 0,0-1 0 0 0,1 1 1 0 0,-1-1-1 0 0,1 1 0 0 0,0-1 0 0 0,0 0 1 0 0,0 0-1 0 0,0 0 0 0 0,0 0 1 0 0,1 0-1 0 0,-3-6 0 0 0,-5-24-3086 0 0,7 16-3452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35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88 175 14112 0 0,'-1'1'322'0'0,"-2"4"-221"0"0,0 0 0 0 0,1 0 0 0 0,-1 0 0 0 0,1 1 0 0 0,0-1 0 0 0,0 0 0 0 0,1 1 0 0 0,0 0 0 0 0,0-1 0 0 0,0 1 0 0 0,1 0 0 0 0,0 6 0 0 0,0 12 261 0 0,7 36-1 0 0,-5-49 32 0 0,1 3 39 0 0,0-1-1 0 0,7 19 0 0 0,1 2 323 0 0,17 48 84 0 0,-20-69 193 0 0,-11-15-689 0 0,2 1-345 0 0,-22-15 211 0 0,18 14-205 0 0,1 0-1 0 0,0-1 1 0 0,0 0 0 0 0,0 0 0 0 0,-3-4-1 0 0,-2-2-50 0 0,0-2 0 0 0,1 1 0 0 0,0-1 0 0 0,1 0 0 0 0,0-1 0 0 0,1 0-1 0 0,1 0 1 0 0,0 0 0 0 0,-7-23 0 0 0,10 27-35 0 0,1-1-1 0 0,-1 0 1 0 0,1 0-1 0 0,1 1 1 0 0,0-1 0 0 0,0 0-1 0 0,1 0 1 0 0,0 1-1 0 0,0-1 1 0 0,1 0-1 0 0,0 1 1 0 0,0 0 0 0 0,1-1-1 0 0,1 1 1 0 0,6-13-1 0 0,0 3 187 0 0,1 0 0 0 0,1 1 0 0 0,0 1 0 0 0,2 0 0 0 0,-1 0 0 0 0,2 2 0 0 0,24-20 0 0 0,-22 22-101 0 0,0 1-1 0 0,20-10 1 0 0,-30 18-8 0 0,1 0-1 0 0,-1 0 1 0 0,1 1-1 0 0,0 0 1 0 0,0 0-1 0 0,0 1 1 0 0,0 0-1 0 0,9 0 1 0 0,-12 1 3 0 0,1 0 0 0 0,0 1 0 0 0,-1-1 0 0 0,1 1-1 0 0,-1 1 1 0 0,1-1 0 0 0,-1 1 0 0 0,1 0 0 0 0,-1 0 0 0 0,0 1 0 0 0,0-1 0 0 0,0 1 0 0 0,0 0-1 0 0,-1 1 1 0 0,1-1 0 0 0,-1 1 0 0 0,0 0 0 0 0,0 0 0 0 0,0 0 0 0 0,0 0 0 0 0,-1 1 0 0 0,0-1-1 0 0,4 8 1 0 0,-3-6 66 0 0,-1-1 0 0 0,0 1 0 0 0,0 0 0 0 0,0 0 0 0 0,-1 1 0 0 0,0-1-1 0 0,0 0 1 0 0,0 1 0 0 0,-1-1 0 0 0,0 1 0 0 0,-1-1 0 0 0,1 12 0 0 0,-2-10-4 0 0,1 1 0 0 0,-2-1 0 0 0,1 0 0 0 0,-1 0 0 0 0,0 1 0 0 0,-1-1-1 0 0,0 0 1 0 0,0-1 0 0 0,-1 1 0 0 0,0-1 0 0 0,0 1 0 0 0,-1-1 0 0 0,0 0 0 0 0,0-1 0 0 0,-1 1 0 0 0,1-1 0 0 0,-1 0 0 0 0,-13 9 0 0 0,11-9-325 0 0,-1 0 0 0 0,1 0 0 0 0,-1-1 0 0 0,0 0 0 0 0,-1-1 0 0 0,1 0-1 0 0,-1 0 1 0 0,0-1 0 0 0,0-1 0 0 0,0 1 0 0 0,0-2 0 0 0,0 1 0 0 0,-1-1 0 0 0,1-1 0 0 0,-13-1-1 0 0,8-2-1340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36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56 153 10136 0 0,'-19'85'3776'0'0,"19"-82"-3416"0"0,0 0 0 0 0,0 1-1 0 0,0-1 1 0 0,0 0 0 0 0,1 1 0 0 0,0 3 0 0 0,2 14 756 0 0,-3-18-954 0 0,0 1-1 0 0,1 0 0 0 0,0 0 0 0 0,0-1 0 0 0,0 1 0 0 0,2 3 1 0 0,-2-3-53 0 0,0-1 0 0 0,0 1 0 0 0,0-1 0 0 0,0 1 0 0 0,0 0 0 0 0,0 3 0 0 0,1 0 877 0 0,-4-14-589 0 0,-22-30-12 0 0,16 23-348 0 0,5 9-35 0 0,0 0 1 0 0,0-1-1 0 0,0 1 1 0 0,1-1-1 0 0,0 1 1 0 0,0-1-1 0 0,1 0 1 0 0,-1 0-1 0 0,1 0 1 0 0,-1-10-1 0 0,2 8-9 0 0,1 1-1 0 0,-1-1 1 0 0,2 1-1 0 0,-1 0 1 0 0,1-1-1 0 0,0 1 1 0 0,0 0-1 0 0,0 0 1 0 0,1 0-1 0 0,1 1 1 0 0,-1-1-1 0 0,1 1 0 0 0,0-1 1 0 0,0 1-1 0 0,1 0 1 0 0,8-8-1 0 0,55-45-134 0 0,-57 52-163 0 0,0 1 0 0 0,0-1 0 0 0,1 2-1 0 0,16-7 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15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82 5064 0 0,'0'0'4497'0'0,"1"2"-3893"0"0,3 4-255 0 0,0 0 0 0 0,0 0 0 0 0,4 11 0 0 0,-3-8 5 0 0,0 0 0 0 0,7 12 1 0 0,28 46 1135 0 0,-20-32-855 0 0,63 83 697 0 0,-17-28-666 0 0,4 1-48 0 0,-65-84-547 0 0,0 0 1 0 0,1 0-1 0 0,0 0 0 0 0,1-1 1 0 0,8 7-1 0 0,-2-2 39 0 0,15 18 972 0 0,-28-41-684 0 0,-1 7-356 0 0,1 0 0 0 0,-1 0-1 0 0,0 0 1 0 0,-1 0-1 0 0,1 0 1 0 0,-1 1 0 0 0,0-1-1 0 0,-5-8 1 0 0,4 7-19 0 0,0-1 0 0 0,0 1 0 0 0,-3-12 0 0 0,4 9-12 0 0,2 5-1 0 0,-1 0 0 0 0,0 0 0 0 0,0 0-1 0 0,0 1 1 0 0,-1-1 0 0 0,-2-4 0 0 0,-29-61 105 0 0,11 21-57 0 0,-24-54-58 0 0,37 82 0 0 0,1 0 0 0 0,1 0 0 0 0,1 0 0 0 0,1-1 0 0 0,1 0 0 0 0,0 0 0 0 0,0-28 0 0 0,2 1-9 0 0,-1 2-4037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36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79 2304 0 0,'-1'2'449'0'0,"0"5"646"0"0,0-1 1 0 0,0 1-1 0 0,1-1 0 0 0,0 1 0 0 0,0-1 0 0 0,1 1 0 0 0,1 9 0 0 0,-1-6-752 0 0,0-7-222 0 0,0 1 0 0 0,0-1 0 0 0,0 1 0 0 0,0-1 0 0 0,1 1 0 0 0,0-1 0 0 0,-1 0 0 0 0,1 0 0 0 0,0 0-1 0 0,0 0 1 0 0,1 0 0 0 0,-1-1 0 0 0,0 1 0 0 0,1-1 0 0 0,4 4 0 0 0,5 3 196 0 0,0 0 0 0 0,19 9 1 0 0,-22-13-102 0 0,-1-1-86 0 0,1-1 1 0 0,0 0 0 0 0,0 0-1 0 0,0-1 1 0 0,0 0 0 0 0,0 0-1 0 0,0-1 1 0 0,1 0 0 0 0,-1-1-1 0 0,0 0 1 0 0,1 0 0 0 0,-1-1-1 0 0,14-3 1 0 0,-13 1-33 0 0,0 0 1 0 0,0 0-1 0 0,0-1 0 0 0,12-8 1 0 0,-5 4-7 0 0,-10 4-74 0 0,0 0 0 0 0,-1 0 0 0 0,1-1 0 0 0,-1 1 0 0 0,0-2 1 0 0,0 1-1 0 0,-1-1 0 0 0,5-6 0 0 0,-1 1 20 0 0,-1-1 0 0 0,0 0 0 0 0,9-19-1 0 0,-16 28-27 0 0,0 0-1 0 0,-1 1 0 0 0,1-1 1 0 0,0 0-1 0 0,-1 1 0 0 0,1-1 1 0 0,-1 0-1 0 0,0 0 0 0 0,0 0 1 0 0,0 1-1 0 0,0-1 0 0 0,-1 0 1 0 0,1 0-1 0 0,-1 1 0 0 0,0-1 1 0 0,1 0-1 0 0,-1 1 1 0 0,-2-4-1 0 0,0-2-11 0 0,2 6 10 0 0,0-1 0 0 0,-1 1 0 0 0,1 0 0 0 0,-1 0 0 0 0,0 0 0 0 0,0 0 0 0 0,1 0-1 0 0,-1 0 1 0 0,0 0 0 0 0,-1 1 0 0 0,1-1 0 0 0,0 1 0 0 0,0 0 0 0 0,-1-1 0 0 0,-3 0-1 0 0,-3-2 26 0 0,-1 0 0 0 0,-16-3-1 0 0,17 5-25 0 0,-1 1 0 0 0,1 0 0 0 0,0 0-1 0 0,0 1 1 0 0,-1 1 0 0 0,1 0 0 0 0,0 0-1 0 0,-1 1 1 0 0,1 0 0 0 0,0 0 0 0 0,0 1-1 0 0,1 0 1 0 0,-11 5 0 0 0,5-1 0 0 0,-1 2 1 0 0,1-1-1 0 0,0 1 1 0 0,0 1-1 0 0,2 1 1 0 0,-19 17-1 0 0,21-16 67 0 0,0 0 0 0 0,1 1 1 0 0,0-1-1 0 0,1 2 0 0 0,1-1 0 0 0,0 1 0 0 0,1 0 0 0 0,0 0 0 0 0,-5 22 0 0 0,10-29-35 0 0,-1-1 0 0 0,1 1-1 0 0,0 0 1 0 0,1 0-1 0 0,0 0 1 0 0,0 0-1 0 0,0-1 1 0 0,1 1-1 0 0,2 10 1 0 0,-2-12-30 0 0,0 0 0 0 0,0-1 0 0 0,1 1 0 0 0,0 0 0 0 0,0-1 0 0 0,0 1 0 0 0,0-1 0 0 0,1 0 0 0 0,0 0 0 0 0,0 0 0 0 0,0 0 0 0 0,0 0 0 0 0,7 5 0 0 0,2 0-134 0 0,0-2-1 0 0,0 1 0 0 0,1-1 1 0 0,0-1-1 0 0,1-1 0 0 0,-1 0 0 0 0,1 0 1 0 0,0-1-1 0 0,0-1 0 0 0,0 0 0 0 0,1-1 1 0 0,-1-1-1 0 0,0 0 0 0 0,1-1 1 0 0,-1-1-1 0 0,17-2 0 0 0,1-2-649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37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336 0 5064 0 0,'-8'2'63'0'0,"4"-1"-9"0"0,1 0 0 0 0,-1 0 0 0 0,1 0 1 0 0,-1-1-1 0 0,0 0 0 0 0,1 1 0 0 0,-7-2 0 0 0,1 1-67 0 0,-1 0 0 0 0,-13 1 0 0 0,-7 1 2109 0 0,23-2-890 0 0,0 1 1 0 0,0 0-1 0 0,0 0 0 0 0,-11 3 1 0 0,9-1-766 0 0,1 0-1 0 0,-1 1 1 0 0,1 0 0 0 0,0 0 0 0 0,-13 9 0 0 0,19-11-385 0 0,0 1 0 0 0,0-1 0 0 0,0 0 0 0 0,0 0 1 0 0,0 1-1 0 0,1-1 0 0 0,-1 1 0 0 0,1-1 0 0 0,0 1 0 0 0,-2 3 0 0 0,-5 12 152 0 0,-4-1 196 0 0,2 0-1 0 0,-14 33 0 0 0,11-22 111 0 0,10-22-355 0 0,-1 1-1 0 0,2 0 0 0 0,-4 11 1 0 0,3-8-7 0 0,2-5-78 0 0,-1 0 0 0 0,1 0 0 0 0,0 0 0 0 0,0 0 0 0 0,1 1 0 0 0,-1-1 0 0 0,1 0 1 0 0,0 0-1 0 0,1 1 0 0 0,-1-1 0 0 0,1 0 0 0 0,0 0 0 0 0,2 6 0 0 0,-2-7-48 0 0,1 1 1 0 0,0-1-1 0 0,0 1 0 0 0,0-1 0 0 0,1 0 1 0 0,0 0-1 0 0,0 0 0 0 0,0 0 0 0 0,0 0 0 0 0,0-1 1 0 0,1 1-1 0 0,0-1 0 0 0,-1 0 0 0 0,1 0 1 0 0,0 0-1 0 0,1-1 0 0 0,-1 1 0 0 0,6 2 1 0 0,-2-2-50 0 0,-1 1 0 0 0,1-1 0 0 0,0 0 0 0 0,0-1 0 0 0,0 0 0 0 0,1 0 0 0 0,-1 0 0 0 0,0-1 0 0 0,1-1 0 0 0,-1 1 0 0 0,1-1 0 0 0,-1-1 0 0 0,1 0 0 0 0,-1 0 0 0 0,0 0 0 0 0,0-1 0 0 0,11-4 0 0 0,33-15-2111 0 0,-25 5 860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37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 4144 0 0,'-12'60'1328'0'0,"6"-20"2574"0"0,5-23-1163 0 0,1 28 0 0 0,11 47-136 0 0,-8-66-1967 0 0,16 69 392 0 0,-16-83-894 0 0,0 0 0 0 0,0-1 0 0 0,1 1-1 0 0,6 10 1 0 0,5 16 261 0 0,35 99 797 0 0,-48-132-1117 0 0,-1 0 0 0 0,0 0-1 0 0,-1 0 1 0 0,1 1 0 0 0,-1 8-1 0 0,0-12 172 0 0,-2-3-182 0 0,0 1-59 0 0,1 0-5 0 0,1 0-1 0 0,-1 0 1 0 0,0 0 0 0 0,0-1 0 0 0,1 1-1 0 0,-1 0 1 0 0,0 0 0 0 0,1-1 0 0 0,-1 1 0 0 0,1 0-1 0 0,-1-1 1 0 0,0 1 0 0 0,1 0 0 0 0,-1-1-1 0 0,1 1 1 0 0,-1-1 0 0 0,1 1 0 0 0,-1-1 0 0 0,1 1-1 0 0,-1-1 1 0 0,1 0 0 0 0,-1 0 0 0 0,-2-3-28 0 0,1 1 0 0 0,-1-1 0 0 0,1 0 0 0 0,0 0 0 0 0,0 1 0 0 0,0-1 0 0 0,1-1 0 0 0,0 1 1 0 0,-1 0-1 0 0,1 0 0 0 0,1 0 0 0 0,-1-1 0 0 0,1 1 0 0 0,-1-1 0 0 0,1 1 0 0 0,1 0 0 0 0,-1-1 0 0 0,0 1 0 0 0,1 0 1 0 0,0-1-1 0 0,0 1 0 0 0,0 0 0 0 0,1 0 0 0 0,0 0 0 0 0,-1 0 0 0 0,1 0 0 0 0,4-5 0 0 0,-2 3 12 0 0,0 1 0 0 0,1-1 0 0 0,0 1-1 0 0,0 0 1 0 0,0 1 0 0 0,0-1 0 0 0,1 1 0 0 0,-1 0-1 0 0,1 1 1 0 0,0-1 0 0 0,8-2 0 0 0,1-1-23 0 0,-11 5 37 0 0,0 0 1 0 0,1 0-1 0 0,-1 1 1 0 0,1-1-1 0 0,0 1 1 0 0,-1 0 0 0 0,1 0-1 0 0,0 0 1 0 0,5 1-1 0 0,9 0-24 0 0,34 4-1 0 0,-45-2 26 0 0,0-1-1 0 0,-1 1 1 0 0,1 0 0 0 0,-1 1-1 0 0,0 0 1 0 0,1 0 0 0 0,7 6-1 0 0,-12-8 3 0 0,-1 1 1 0 0,0 0-1 0 0,1-1 0 0 0,-1 1 0 0 0,0 1 0 0 0,0-1 0 0 0,0 0 0 0 0,0 0 0 0 0,0 1 0 0 0,-1-1 1 0 0,1 1-1 0 0,-1 0 0 0 0,1-1 0 0 0,-1 1 0 0 0,0 0 0 0 0,0 0 0 0 0,0 3 0 0 0,1 2-42 0 0,-2 1-1 0 0,1-1 1 0 0,-1 1 0 0 0,-2 12-1 0 0,2-10-521 0 0,-1-1-1 0 0,2 13 1 0 0,3-1-6319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38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32 167 9528 0 0,'-3'5'154'0'0,"3"-4"-100"0"0,-1 0 1 0 0,0 0-1 0 0,1 0 0 0 0,-1 0 0 0 0,1 0 1 0 0,-1 0-1 0 0,1 0 0 0 0,0 0 1 0 0,-1 0-1 0 0,1 0 0 0 0,0 0 0 0 0,0 2 1 0 0,-5 2 117 0 0,3 5-78 0 0,-1-2 359 0 0,0 1 1 0 0,1 0 0 0 0,0 0 0 0 0,0 11 0 0 0,1-17-356 0 0,1-1 1 0 0,0 1-1 0 0,1 0 1 0 0,-1 0-1 0 0,0-1 1 0 0,1 1-1 0 0,0 0 1 0 0,-1 0-1 0 0,1-1 1 0 0,0 1-1 0 0,1-1 1 0 0,-1 1-1 0 0,0-1 1 0 0,1 1-1 0 0,-1-1 1 0 0,1 0-1 0 0,0 0 1 0 0,-1 1-1 0 0,4 1 1 0 0,-2-2 10 0 0,-1 1 0 0 0,1-1 0 0 0,0 0-1 0 0,0 0 1 0 0,0 0 0 0 0,0-1 0 0 0,0 1 0 0 0,0-1 0 0 0,0 1 0 0 0,0-1 0 0 0,5 1 0 0 0,-2-2-40 0 0,-1 0 0 0 0,1 0 0 0 0,0 0 0 0 0,-1-1 0 0 0,1 0 0 0 0,-1 0 0 0 0,1 0 0 0 0,-1-1 0 0 0,1 0 0 0 0,-1 0 0 0 0,0 0 0 0 0,0 0 0 0 0,0-1 0 0 0,0 0 0 0 0,0 0 0 0 0,-1 0 0 0 0,1-1 0 0 0,-1 0 0 0 0,0 0 0 0 0,0 0 0 0 0,0 0 0 0 0,-1 0 0 0 0,0-1 0 0 0,1 1 0 0 0,-1-1 0 0 0,4-10 0 0 0,-1 0 10 0 0,-2 9-56 0 0,-2-1 1 0 0,1 0-1 0 0,-1 1 1 0 0,0-1-1 0 0,0 0 1 0 0,1-13-1 0 0,-2 3 28 0 0,0 0-1 0 0,-3-27 1 0 0,1 38-39 0 0,1 1 0 0 0,-1 0-1 0 0,-1-1 1 0 0,1 1 0 0 0,-1 0-1 0 0,0 0 1 0 0,0 0 0 0 0,-1 0-1 0 0,1 0 1 0 0,-1 0 0 0 0,0 1-1 0 0,-5-6 1 0 0,7 8-3 0 0,-1-1-1 0 0,0 1 1 0 0,-1 0 0 0 0,1 0-1 0 0,0 0 1 0 0,-1 0-1 0 0,1 0 1 0 0,-1 1 0 0 0,1-1-1 0 0,-1 1 1 0 0,0 0 0 0 0,0-1-1 0 0,1 1 1 0 0,-1 1 0 0 0,0-1-1 0 0,-4-1 1 0 0,2 2 3 0 0,0 0-1 0 0,1 0 1 0 0,-1 0 0 0 0,1 0 0 0 0,-1 1 0 0 0,1 0-1 0 0,-1-1 1 0 0,1 2 0 0 0,-1-1 0 0 0,1 0 0 0 0,0 1 0 0 0,0 0-1 0 0,0 0 1 0 0,0 0 0 0 0,0 1 0 0 0,0-1 0 0 0,0 1-1 0 0,1 0 1 0 0,-6 5 0 0 0,4-2 5 0 0,0 0-1 0 0,0 0 1 0 0,1 0-1 0 0,0 1 1 0 0,0-1 0 0 0,0 1-1 0 0,1 0 1 0 0,0 1-1 0 0,0-1 1 0 0,-2 13-1 0 0,2-6 20 0 0,0 0-1 0 0,1 0 1 0 0,1 0-1 0 0,1 24 1 0 0,0-30-8 0 0,2 0 0 0 0,-1 1 0 0 0,1-1 0 0 0,0 0 0 0 0,0 0 0 0 0,1-1 1 0 0,0 1-1 0 0,1 0 0 0 0,5 8 0 0 0,0-1 78 0 0,1-1-1 0 0,1 0 0 0 0,0 0 1 0 0,1-1-1 0 0,24 19 1 0 0,-27-24-84 0 0,1 0-1 0 0,1-2 1 0 0,0 1 0 0 0,0-1 0 0 0,0-1 0 0 0,1 0 0 0 0,-1 0 0 0 0,24 5-1 0 0,-27-9-43 0 0,-1 0 0 0 0,1-1 0 0 0,14 0 0 0 0,8-5-5612 0 0,-11-3-707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38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0 8752 0 0,'-3'8'793'0'0,"-1"13"-616"0"0,2-11 271 0 0,0 0-1 0 0,-1 19 1 0 0,0 10 3226 0 0,2-31-3111 0 0,0 0 0 0 0,0 1 1 0 0,1-1-1 0 0,0 0 0 0 0,2 9 0 0 0,-1-5 138 0 0,0 0 0 0 0,-2 15-1 0 0,1-10-198 0 0,0-15 237 0 0,-6-14-646 0 0,3 5-50 0 0,2 6-58 0 0,0-1-1 0 0,0 1 0 0 0,1-1 1 0 0,-1 1-1 0 0,0-1 1 0 0,1 0-1 0 0,-1 0 1 0 0,1 1-1 0 0,0-1 1 0 0,-1 0-1 0 0,1 0 0 0 0,0 1 1 0 0,0-1-1 0 0,0 0 1 0 0,0 0-1 0 0,1-3 1 0 0,1-5-182 0 0,-1-1 1 0 0,0-13-1 0 0,0 18 138 0 0,0 1 0 0 0,0-1 0 0 0,1 1 0 0 0,-1-1-1 0 0,1 1 1 0 0,1 0 0 0 0,-1 0 0 0 0,1 0 0 0 0,-1 0-1 0 0,1 0 1 0 0,1 1 0 0 0,-1-1 0 0 0,1 1 0 0 0,7-7-1 0 0,7-2-90 0 0,-14 11 137 0 0,0 0 0 0 0,0 1 0 0 0,0-1 1 0 0,0 1-1 0 0,0 0 0 0 0,1 0 0 0 0,-1 0 1 0 0,0 1-1 0 0,7-1 0 0 0,40 4-32 0 0,-39-2 40 0 0,-6-1 0 0 0,0 1-1 0 0,0 0 1 0 0,0 1-1 0 0,0 0 0 0 0,-1 0 1 0 0,1 0-1 0 0,-1 0 1 0 0,1 1-1 0 0,-1 0 0 0 0,0 0 1 0 0,0 0-1 0 0,0 1 1 0 0,5 4-1 0 0,-7-5 7 0 0,1 1-1 0 0,-1-1 0 0 0,0 1 1 0 0,0 0-1 0 0,-1 0 0 0 0,1 0 1 0 0,-1 0-1 0 0,0 0 0 0 0,0 0 1 0 0,0 1-1 0 0,0-1 1 0 0,-1 1-1 0 0,0-1 0 0 0,0 1 1 0 0,0 0-1 0 0,0 9 0 0 0,-1 5-781 0 0,-4 32 0 0 0,3-34-776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39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52 763 10136 0 0,'0'0'43'0'0,"-1"0"0"0"0,1 0 0 0 0,0 0 0 0 0,0 0 0 0 0,0 0 0 0 0,0 1 0 0 0,-1-1 0 0 0,1 0 0 0 0,0 0 0 0 0,0 0 0 0 0,0 1 0 0 0,0-1 0 0 0,0 0 0 0 0,-1 0 0 0 0,1 0 0 0 0,0 1 0 0 0,0-1 0 0 0,0 0 0 0 0,0 0 0 0 0,0 1 0 0 0,0-1 0 0 0,0 0 0 0 0,0 0 0 0 0,0 1 0 0 0,0-1 0 0 0,0 0 0 0 0,0 0 0 0 0,0 1 0 0 0,0-1 0 0 0,0 0 0 0 0,0 0 0 0 0,0 1 0 0 0,1-1 0 0 0,-1 0 0 0 0,0 0 0 0 0,0 0 0 0 0,0 1 0 0 0,0-1 0 0 0,0 0 0 0 0,0 0 0 0 0,1 0 0 0 0,-1 1 1 0 0,0-1-1 0 0,0 0 0 0 0,0 0 0 0 0,1 0 0 0 0,-1 0 0 0 0,15-2 763 0 0,20-14-229 0 0,11-13 63 0 0,-40 24-548 0 0,0 0 0 0 0,-1 0 0 0 0,0 0 0 0 0,0-1 0 0 0,-1 0 0 0 0,6-7 1 0 0,1-4 219 0 0,-3 7-203 0 0,-1 0 0 0 0,-1 0 0 0 0,0-1 0 0 0,0 0 0 0 0,-1-1-1 0 0,-1 1 1 0 0,0-1 0 0 0,0 0 0 0 0,-1 0 0 0 0,-1 0 0 0 0,0 0 0 0 0,-1-1 0 0 0,0 1 0 0 0,0 0 0 0 0,-2-1 0 0 0,1 1 0 0 0,-2 0 0 0 0,1-1 0 0 0,-8-22-1 0 0,7 29-56 0 0,-1 1 0 0 0,0-1 0 0 0,0 1 0 0 0,-1-1-1 0 0,1 1 1 0 0,-1 0 0 0 0,0 1 0 0 0,0-1-1 0 0,-7-5 1 0 0,10 9-42 0 0,0 0-5 0 0,-1-1 0 0 0,0 0 0 0 0,0 1-1 0 0,0-1 1 0 0,0 1 0 0 0,0 0 0 0 0,-1 0-1 0 0,1 0 1 0 0,0 0 0 0 0,-1 0 0 0 0,1 0-1 0 0,0 0 1 0 0,-1 1 0 0 0,1 0 0 0 0,-5-1-1 0 0,3 1-7 0 0,0 0 0 0 0,0 1 0 0 0,0-1 0 0 0,0 1 0 0 0,0 0 0 0 0,0 0 0 0 0,1 0 0 0 0,-1 1 0 0 0,-4 2 0 0 0,1-1 0 0 0,0 1 0 0 0,0 1 0 0 0,1 0 0 0 0,0 0 0 0 0,0 0 0 0 0,0 0 0 0 0,0 1 0 0 0,1 0 0 0 0,-7 11 0 0 0,7-8 3 0 0,0 0 0 0 0,1 0 0 0 0,1 1 0 0 0,-3 9 0 0 0,-7 18 11 0 0,9-29 54 0 0,1-1 0 0 0,1 1 0 0 0,-1 0 0 0 0,1 0-1 0 0,1 0 1 0 0,-1 0 0 0 0,1 0 0 0 0,1 0 0 0 0,0 1 0 0 0,0-1 0 0 0,0 0-1 0 0,1 0 1 0 0,0 0 0 0 0,1 0 0 0 0,0 0 0 0 0,0 0 0 0 0,1 0 0 0 0,-1 0 0 0 0,6 8-1 0 0,-7-14-48 0 0,0 0-1 0 0,1 0 1 0 0,-1 0-1 0 0,1 0 0 0 0,-1 0 1 0 0,1 0-1 0 0,0 0 1 0 0,-1-1-1 0 0,1 1 0 0 0,0 0 1 0 0,0-1-1 0 0,0 0 1 0 0,0 1-1 0 0,1-1 0 0 0,-1 0 1 0 0,0 0-1 0 0,0-1 1 0 0,1 1-1 0 0,-1 0 0 0 0,1-1 1 0 0,-1 1-1 0 0,0-1 0 0 0,1 0 1 0 0,-1 0-1 0 0,1 0 1 0 0,-1 0-1 0 0,1 0 0 0 0,-1 0 1 0 0,1-1-1 0 0,-1 1 1 0 0,0-1-1 0 0,3 0 0 0 0,3-2 16 0 0,0-1-1 0 0,-1 1 0 0 0,0-1 0 0 0,0 0 1 0 0,0-1-1 0 0,0 0 0 0 0,-1 0 0 0 0,11-11 0 0 0,-4 2-36 0 0,-6 6 45 0 0,-1 1 1 0 0,1-2-1 0 0,-1 1 1 0 0,8-17-1 0 0,-6 7-1 0 0,0 0 0 0 0,-2-1 0 0 0,0 1 0 0 0,-1-1-1 0 0,-1 0 1 0 0,-1-1 0 0 0,0 1 0 0 0,-2-1 0 0 0,0 1 0 0 0,-1-1 0 0 0,-4-28 0 0 0,-3 2 11 0 0,-3-1-1 0 0,-19-56 1 0 0,20 65-49 0 0,8 30 0 0 0,-1-1 0 0 0,0 1 0 0 0,-1-1 0 0 0,-3-8 0 0 0,5 16-4 0 0,1 0-1 0 0,0 0 0 0 0,-1 0 1 0 0,1 0-1 0 0,0 0 0 0 0,0 0 0 0 0,0 0 1 0 0,-1 0-1 0 0,1 0 0 0 0,0 0 1 0 0,0 0-1 0 0,1 0 0 0 0,-1 0 0 0 0,0 0 1 0 0,0 0-1 0 0,0 0 0 0 0,1 0 1 0 0,-1 0-1 0 0,1 0 0 0 0,-1 0 0 0 0,0 0 1 0 0,1 0-1 0 0,0 0 0 0 0,-1 1 1 0 0,1-1-1 0 0,-1 0 0 0 0,1 0 0 0 0,0 1 1 0 0,1-2-1 0 0,-2 2 0 0 0,1 0 1 0 0,-1 0-1 0 0,0-1 1 0 0,1 1-1 0 0,-1 0 0 0 0,1 0 1 0 0,-1 0-1 0 0,0 0 1 0 0,1 0-1 0 0,-1 0 0 0 0,1 0 1 0 0,-1 0-1 0 0,0 0 1 0 0,1 0-1 0 0,-1 1 0 0 0,1-1 1 0 0,-1 0-1 0 0,0 0 1 0 0,1 0-1 0 0,-1 0 0 0 0,0 0 1 0 0,1 1-1 0 0,-1-1 1 0 0,1 0-1 0 0,-1 0 0 0 0,1 1 1 0 0,8 7 1 0 0,-9-7-1 0 0,3 2 4 0 0,0 1 0 0 0,-1 0 0 0 0,1 0 0 0 0,-1 0 0 0 0,0 0 0 0 0,0 0 0 0 0,0 0 0 0 0,-1 0 0 0 0,0 1 0 0 0,1-1-1 0 0,-1 0 1 0 0,0 7 0 0 0,1 9 5 0 0,-1 29-1 0 0,-1-36 4 0 0,15 344 2176 0 0,-13-332-1956 0 0,2 0-1 0 0,1 0 0 0 0,1-1 1 0 0,2 0-1 0 0,18 44 0 0 0,-19-56-183 0 0,1 0 0 0 0,-1-1 0 0 0,2 0-1 0 0,0 0 1 0 0,11 10 0 0 0,-17-17-37 0 0,1-1 1 0 0,0 0-1 0 0,0 0 0 0 0,0 0 0 0 0,0 0 1 0 0,0-1-1 0 0,0 1 0 0 0,1-1 1 0 0,-1 0-1 0 0,1-1 0 0 0,0 1 1 0 0,-1-1-1 0 0,1 0 0 0 0,7 1 0 0 0,-4-1-6 0 0,0-1 0 0 0,0 0 0 0 0,0-1 0 0 0,0 0 0 0 0,0 0 0 0 0,0 0 0 0 0,15-6 0 0 0,-10 3 2 0 0,-7 2 20 0 0,1 0 1 0 0,-1 0 0 0 0,0 0 0 0 0,0-1-1 0 0,-1 0 1 0 0,1 0 0 0 0,0-1 0 0 0,4-4-1 0 0,-1 1-7 0 0,0-1 0 0 0,0 0 0 0 0,-1-1 0 0 0,0 0 0 0 0,-1 0 0 0 0,0-1-1 0 0,-1 0 1 0 0,1 0 0 0 0,-2 0 0 0 0,7-16 0 0 0,-9 16-11 0 0,37-112 167 0 0,-35 102-138 0 0,-1-1 0 0 0,0 0 0 0 0,1-41 0 0 0,-5 55-25 0 0,0-1 0 0 0,-1 1 0 0 0,0 0 0 0 0,0-1-1 0 0,-4-8 1 0 0,4 13-4 0 0,1 0-1 0 0,-2 1 1 0 0,1-1-1 0 0,0 0 0 0 0,0 1 1 0 0,-1-1-1 0 0,0 1 1 0 0,1 0-1 0 0,-1 0 1 0 0,0-1-1 0 0,0 1 0 0 0,0 0 1 0 0,0 0-1 0 0,-1 1 1 0 0,-3-3-1 0 0,1 2-2 0 0,0 0-1 0 0,0 0 1 0 0,0 0 0 0 0,-1 1-1 0 0,1 0 1 0 0,0 0-1 0 0,-1 1 1 0 0,1-1-1 0 0,-1 1 1 0 0,1 0 0 0 0,-1 1-1 0 0,1-1 1 0 0,-1 1-1 0 0,1 0 1 0 0,-1 1-1 0 0,1-1 1 0 0,0 1 0 0 0,0 0-1 0 0,0 0 1 0 0,-8 5-1 0 0,4-2-29 0 0,1 0-1 0 0,0 0 0 0 0,1 1 1 0 0,-1 0-1 0 0,1 1 0 0 0,0 0 1 0 0,0 0-1 0 0,1 0 1 0 0,0 1-1 0 0,1-1 0 0 0,-7 12 1 0 0,7-9-19 0 0,-2 3-80 0 0,-9 24-1 0 0,15-32 107 0 0,-1 0 0 0 0,1 0 1 0 0,0 0-1 0 0,1 0 0 0 0,-1 0 0 0 0,1 0 0 0 0,0 0 0 0 0,1 10 0 0 0,2-1 0 0 0,0-1 0 0 0,1 1 0 0 0,0-1 0 0 0,1 0 0 0 0,1 0 0 0 0,0 0-1 0 0,1-1 1 0 0,0 0 0 0 0,1 0 0 0 0,0-1 0 0 0,11 12 0 0 0,-2-5-139 0 0,1-1 0 0 0,0 0 0 0 0,1-2 0 0 0,1 0 0 0 0,32 17 0 0 0,-23-18-1187 0 0,-2-5-401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40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470 79 5984 0 0,'0'0'464'0'0,"-5"-9"617"0"0,-45-25 4679 0 0,31 22-4361 0 0,12 9-1214 0 0,0-1 1 0 0,0 1 0 0 0,0 0 0 0 0,0 1 0 0 0,0-1 0 0 0,-1 2 0 0 0,1-1 0 0 0,-1 1 0 0 0,1 0 0 0 0,-1 0-1 0 0,1 1 1 0 0,-1 0 0 0 0,0 1 0 0 0,1-1 0 0 0,-1 1 0 0 0,1 1 0 0 0,-1 0 0 0 0,1 0 0 0 0,0 0 0 0 0,-9 4-1 0 0,3 0-110 0 0,0 0 0 0 0,0 0-1 0 0,1 2 1 0 0,0-1-1 0 0,0 1 1 0 0,1 1-1 0 0,0 0 1 0 0,1 1-1 0 0,0 0 1 0 0,0 0 0 0 0,1 1-1 0 0,-14 22 1 0 0,12-16-4 0 0,1 0 0 0 0,1 0 0 0 0,1 1 0 0 0,0 0 0 0 0,1 1 0 0 0,-4 20 0 0 0,8-24-47 0 0,0 0 1 0 0,1 1-1 0 0,1-1 1 0 0,0 1 0 0 0,1-1-1 0 0,1 1 1 0 0,1 0 0 0 0,4 18-1 0 0,-3-19-12 0 0,0-1 0 0 0,1 0 0 0 0,1 0 0 0 0,8 17 0 0 0,-5-16-4 0 0,1-1 0 0 0,1-1-1 0 0,0 1 1 0 0,1-1 0 0 0,0-1-1 0 0,1 0 1 0 0,0-1-1 0 0,1 0 1 0 0,1-1 0 0 0,19 12-1 0 0,-24-17-7 0 0,-1-1 0 0 0,0 0 0 0 0,1-1 0 0 0,11 3 0 0 0,6 3 11 0 0,-16-6-65 0 0,0 0 0 0 0,0-1 0 0 0,0 0 0 0 0,0-1 0 0 0,0 0 0 0 0,1 0 0 0 0,17-2 0 0 0,14-6-5631 0 0,-20 1-480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40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 10136 0 0,'0'0'1138'0'0,"2"0"-648"0"0,6 3-56 0 0,0-1 0 0 0,0 0 1 0 0,1 0-1 0 0,-1-1 0 0 0,1 0 0 0 0,14 0 1 0 0,54-7 130 0 0,-38 2-598 0 0,17-2-47 0 0,-23 3 79 0 0,-27 2 3 0 0,0 0 0 0 0,0 0 0 0 0,0 1 0 0 0,0 0 0 0 0,0 0 0 0 0,9 2 0 0 0,-7 1 62 0 0,-7-2-58 0 0,0 0-1 0 0,0 0 1 0 0,-1 0 0 0 0,1 0 0 0 0,0 0-1 0 0,0 0 1 0 0,-1 0 0 0 0,1 0 0 0 0,0 0-1 0 0,-1 0 1 0 0,1 0 0 0 0,-1 0 0 0 0,0 1-1 0 0,1-1 1 0 0,-1 0 0 0 0,0 0 0 0 0,0 2-1 0 0,1 0 12 0 0,1 3 7 0 0,-1 1 0 0 0,-1-1-1 0 0,1 0 1 0 0,-1 0 0 0 0,0 0 0 0 0,-2 12 0 0 0,1 7 76 0 0,-1 0 78 0 0,0 0 1 0 0,-6 25 0 0 0,-10 39 404 0 0,15-69-588 0 0,3-18-87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41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90 187 5984 0 0,'0'0'273'0'0,"0"1"-5"0"0,-4 8 194 0 0,0 0 0 0 0,1 1 0 0 0,-4 18 0 0 0,7-21 422 0 0,0 0 0 0 0,0 0 0 0 0,1 0 0 0 0,0 0-1 0 0,0 0 1 0 0,0 0 0 0 0,5 11 0 0 0,-3-6-691 0 0,-2-9-149 0 0,0 0 1 0 0,0-1-1 0 0,-1 1 0 0 0,1-1 1 0 0,1 1-1 0 0,-1-1 0 0 0,0 1 1 0 0,1-1-1 0 0,-1 0 0 0 0,1 1 1 0 0,0-1-1 0 0,-1 0 0 0 0,1 0 1 0 0,0 0-1 0 0,0-1 0 0 0,1 1 1 0 0,-1 0-1 0 0,0-1 1 0 0,1 1-1 0 0,-1-1 0 0 0,0 0 1 0 0,1 0-1 0 0,-1 0 0 0 0,1 0 1 0 0,0 0-1 0 0,5 0 0 0 0,-3 0 3 0 0,1-1 1 0 0,0 0-1 0 0,-1-1 0 0 0,1 1 0 0 0,-1-1 0 0 0,1 0 0 0 0,0-1 1 0 0,-1 1-1 0 0,0-1 0 0 0,1 0 0 0 0,-1 0 0 0 0,5-4 0 0 0,8-5 24 0 0,0-1 0 0 0,-1-1 0 0 0,-1 0 0 0 0,0-1 0 0 0,-1-1 0 0 0,20-24-1 0 0,-28 29-97 0 0,0 0 0 0 0,0 0-1 0 0,-1-1 1 0 0,0 0 0 0 0,-1 0-1 0 0,0 0 1 0 0,3-14 0 0 0,-7 21 40 0 0,0-1 0 0 0,0 1 0 0 0,0-1 0 0 0,-1 1 0 0 0,0-1 0 0 0,0 1 0 0 0,0-1 0 0 0,0 1 0 0 0,-1-1 0 0 0,0 1 0 0 0,1-1 0 0 0,-2 1 0 0 0,1-1 0 0 0,-1 1 0 0 0,1 0 0 0 0,-1 0 0 0 0,0 0 0 0 0,-1 0 0 0 0,1 0 0 0 0,-1 0 0 0 0,-5-6 0 0 0,5 7 31 0 0,-1-1 1 0 0,0 1-1 0 0,0-1 1 0 0,0 1-1 0 0,0 0 1 0 0,-1 0-1 0 0,1 1 0 0 0,-1 0 1 0 0,1-1-1 0 0,-1 1 1 0 0,0 1-1 0 0,0-1 1 0 0,0 1-1 0 0,0 0 1 0 0,0 0-1 0 0,-1 0 1 0 0,1 1-1 0 0,-9 0 0 0 0,4 1 17 0 0,-1 1-1 0 0,0 1 0 0 0,1-1 1 0 0,0 1-1 0 0,-1 1 0 0 0,1 0 1 0 0,1 1-1 0 0,-1 0 0 0 0,1 0 1 0 0,0 1-1 0 0,0 0 0 0 0,0 1 1 0 0,-7 7-1 0 0,1 0-39 0 0,1 0 1 0 0,1 1-1 0 0,0 1 1 0 0,1 0-1 0 0,1 1 1 0 0,-10 19-1 0 0,15-22 24 0 0,0 0-1 0 0,0 0 0 0 0,1 1 1 0 0,1-1-1 0 0,-5 28 1 0 0,8-31 5 0 0,0 0 0 0 0,0 0 0 0 0,1 0 0 0 0,0 0 0 0 0,1 0 0 0 0,1 0 0 0 0,0 0 0 0 0,5 18 0 0 0,-5-23-37 0 0,0-1 0 0 0,1 0 0 0 0,0 0-1 0 0,0 1 1 0 0,0-2 0 0 0,0 1-1 0 0,1 0 1 0 0,0-1 0 0 0,0 1 0 0 0,8 5-1 0 0,-5-4 2 0 0,1 0 0 0 0,1-1 0 0 0,-1 0-1 0 0,1 0 1 0 0,17 5 0 0 0,-4-3 13 0 0,1-1 1 0 0,0-1 0 0 0,1-1 0 0 0,35 1 0 0 0,-26-3 6 0 0,5-1 69 0 0,58 10 1 0 0,-82-7-85 0 0,-9-3-7 0 0,-1 1-1 0 0,0-1 1 0 0,1-1 0 0 0,5 1-1 0 0,3 1-2 0 0,-11-2 3 0 0,1 1-1 0 0,0-1 1 0 0,-1 0-1 0 0,1 0 1 0 0,-1 0-1 0 0,1 0 1 0 0,-1 0 0 0 0,1 0-1 0 0,-1-1 1 0 0,4 0-1 0 0,2-1 53 0 0,1-1 0 0 0,-9 3-58 0 0,0-1 0 0 0,0 1 0 0 0,1-1 0 0 0,-1 1 0 0 0,0-1 0 0 0,0 1 0 0 0,1-1 0 0 0,-1 0 0 0 0,0 1 0 0 0,0-1 0 0 0,0 1 0 0 0,0-1 0 0 0,0 1 0 0 0,0-1 0 0 0,0 0 0 0 0,0 1 0 0 0,0-1 0 0 0,0 1 0 0 0,0-1 0 0 0,-1 0 0 0 0,1 0 12 0 0,0-8 30 0 0,-2 0 0 0 0,1 0 0 0 0,-1 0 0 0 0,0 0 0 0 0,-7-16 0 0 0,6 16-44 0 0,-1 1 0 0 0,2-1 0 0 0,0 0 0 0 0,0 0 0 0 0,-2-18 0 0 0,4 24-4 0 0,0 1 0 0 0,0-1 0 0 0,-1 1 0 0 0,1 0 0 0 0,-1-1 0 0 0,1 1 0 0 0,-3-4 0 0 0,2 4 0 0 0,0 0 0 0 0,1-1 0 0 0,-1 1 0 0 0,0 0 0 0 0,1-1 0 0 0,0 1 0 0 0,-1-5 0 0 0,1 1 0 0 0,1-1 0 0 0,0 1 0 0 0,3-10 0 0 0,1-11 0 0 0,-3 19 0 0 0,0 1 0 0 0,0-1 0 0 0,1 0 0 0 0,0 1 0 0 0,1 0 0 0 0,8-14 0 0 0,-3 3 0 0 0,-2 7-120 0 0,1-1 0 0 0,13-14 0 0 0,-6 6-1084 0 0,-2 6-3775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41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542 96 9760 0 0,'-7'-3'172'0'0,"2"0"-45"0"0,0 1-1 0 0,0-1 0 0 0,0 0 0 0 0,0-1 0 0 0,1 1 1 0 0,-5-5-1 0 0,4 3 179 0 0,-1-1 1 0 0,1 1-1 0 0,-1 1 1 0 0,0-1-1 0 0,0 1 1 0 0,0 0-1 0 0,-1 0 1 0 0,1 1-1 0 0,-1 0 1 0 0,0 0-1 0 0,0 1 1 0 0,-13-4 0 0 0,0 1 239 0 0,16 3-363 0 0,-1 1 1 0 0,1 0-1 0 0,-1 0 0 0 0,-9 0 1 0 0,1 0 82 0 0,5 1-79 0 0,-1 0 1 0 0,0 0-1 0 0,1 1 1 0 0,-1 0 0 0 0,1 0-1 0 0,-1 1 1 0 0,1 0-1 0 0,-9 4 1 0 0,14-5-151 0 0,-6 2 149 0 0,-1 1 1 0 0,1 1 0 0 0,0 0-1 0 0,-12 9 1 0 0,3 0 6 0 0,7-6-88 0 0,0 1-1 0 0,0 0 1 0 0,1 1 0 0 0,1 0 0 0 0,-17 22-1 0 0,22-26-67 0 0,-6 9 70 0 0,0 1 1 0 0,1 0-1 0 0,1 0 1 0 0,-8 22-1 0 0,-16 81 566 0 0,30-112-616 0 0,1 0-1 0 0,-1 0 0 0 0,2 0 0 0 0,-1 0 0 0 0,1 0 0 0 0,0 1 1 0 0,0-1-1 0 0,1 0 0 0 0,0 0 0 0 0,0 0 0 0 0,1 0 1 0 0,0 0-1 0 0,0-1 0 0 0,4 10 0 0 0,-4-12-43 0 0,1 0 0 0 0,-1 0 1 0 0,1 0-1 0 0,-1-1 0 0 0,1 1 0 0 0,0 0 0 0 0,0-1 0 0 0,1 0 0 0 0,-1 0 0 0 0,1 0 1 0 0,-1 0-1 0 0,1 0 0 0 0,0-1 0 0 0,0 0 0 0 0,0 0 0 0 0,0 0 0 0 0,1 0 0 0 0,-1-1 1 0 0,1 1-1 0 0,-1-1 0 0 0,1 0 0 0 0,6 0 0 0 0,3 0 4 0 0,1-1-1 0 0,-1-1 1 0 0,0-1 0 0 0,1 0-1 0 0,-1 0 1 0 0,0-2 0 0 0,0 1-1 0 0,-1-2 1 0 0,1 0-1 0 0,-1-1 1 0 0,0 0 0 0 0,0-1-1 0 0,-1 0 1 0 0,0-1 0 0 0,0 0-1 0 0,-1-1 1 0 0,0-1 0 0 0,13-13-1 0 0,-5 3 30 0 0,-11 12-32 0 0,0 0-1 0 0,0-1 1 0 0,-1 1-1 0 0,-1-1 1 0 0,11-18-1 0 0,-11 12-1 0 0,-4 8-10 0 0,1 1-1 0 0,0-1 0 0 0,6-8 0 0 0,-4 6 0 0 0,0 1 0 0 0,-1-1 0 0 0,0 0 0 0 0,4-10-1 0 0,3-11 56 0 0,-10 29-55 0 0,0-1 1 0 0,-1 1-1 0 0,1-1 1 0 0,-1 1-1 0 0,0-1 1 0 0,1 0-1 0 0,-1 1 1 0 0,0-1-1 0 0,0 0 1 0 0,0 1 0 0 0,0-1-1 0 0,0 0 1 0 0,0 1-1 0 0,-1-1 1 0 0,1 1-1 0 0,0-1 1 0 0,-1 0-1 0 0,1 1 1 0 0,-2-2-1 0 0,-1-4 11 0 0,2 6-8 0 0,1 1-1 0 0,-1-1 1 0 0,1 1 0 0 0,-1-1-1 0 0,1 1 1 0 0,-1-1-1 0 0,0 1 1 0 0,1 0 0 0 0,-1-1-1 0 0,1 1 1 0 0,-1 0 0 0 0,0 0-1 0 0,1-1 1 0 0,-1 1 0 0 0,0 0-1 0 0,1 0 1 0 0,-1 0 0 0 0,-1 0-1 0 0,0-1 1 0 0,-10 0-3 0 0,11 1 0 0 0,0 1 0 0 0,0-1 0 0 0,0 1 0 0 0,0 0 1 0 0,0-1-1 0 0,0 1 0 0 0,0 0 0 0 0,0 0 0 0 0,1 0 0 0 0,-1 0 0 0 0,0 0 0 0 0,1 0 0 0 0,-1 0 0 0 0,1 0 0 0 0,-1 0 0 0 0,0 1 0 0 0,-5 18-11 0 0,5-12 1 0 0,0 1 0 0 0,1 0 1 0 0,1 15-1 0 0,0 12-5 0 0,-1-29 7 0 0,0-1 0 0 0,0 1 0 0 0,1-1 1 0 0,-1 0-1 0 0,2 1 0 0 0,-1-1 0 0 0,1 0 0 0 0,0 1 0 0 0,0-1 0 0 0,4 8 0 0 0,2 0-21 0 0,0-1 0 0 0,0 1 0 0 0,12 13 1 0 0,-15-22 9 0 0,0 1 1 0 0,1-1 0 0 0,-1 0 0 0 0,1-1 0 0 0,0 1 0 0 0,10 5 0 0 0,2-1-663 0 0,22 9 1 0 0,-20-9-630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16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86 366 2760 0 0,'3'2'207'0'0,"1"1"-126"0"0,0-1 419 0 0,0 1-1 0 0,0-1 0 0 0,0 1 0 0 0,0-1 0 0 0,0 0 1 0 0,0-1-1 0 0,1 1 0 0 0,5 1 1680 0 0,-8-4-2053 0 0,0-1-1 0 0,0 1 1 0 0,0 0 0 0 0,-1 0-1 0 0,1-1 1 0 0,0 1 0 0 0,-1-1-1 0 0,1 0 1 0 0,-1 1-1 0 0,0-1 1 0 0,0 0 0 0 0,1 0-1 0 0,0-3 1 0 0,9-28 345 0 0,-7 16-332 0 0,-3 13-105 0 0,0 1 0 0 0,-1-1 0 0 0,0 0 0 0 0,0 0 0 0 0,0 1 0 0 0,0-1 0 0 0,0 0 0 0 0,-1 0 0 0 0,0 1 0 0 0,-2-7 0 0 0,-2-17 162 0 0,5 21-151 0 0,-1-5 100 0 0,0 0 1 0 0,0 0-1 0 0,-1-1 0 0 0,0 1 1 0 0,-1 1-1 0 0,-7-18 0 0 0,0 2-21 0 0,8 20-96 0 0,1 1 0 0 0,-1-1 0 0 0,-1 1-1 0 0,1 0 1 0 0,-1 0 0 0 0,0 0 0 0 0,0 0 0 0 0,-6-6 0 0 0,-8-8 131 0 0,12 13 43 0 0,0 0 0 0 0,-1 1 0 0 0,-9-8-1 0 0,12 11-141 0 0,0 0 0 0 0,0 1 0 0 0,0-1 0 0 0,1 1 0 0 0,-1 0 0 0 0,-1 0 0 0 0,1 0 0 0 0,0 0 0 0 0,0 1 0 0 0,0-1 0 0 0,0 1 1 0 0,-5 0-1 0 0,7-1-60 0 0,1 1 0 0 0,0 0 0 0 0,-1 0 0 0 0,1 0 0 0 0,-1 0 0 0 0,1 0 0 0 0,-1 0 0 0 0,1 0 0 0 0,-1 0 0 0 0,1 1 0 0 0,-1-1 0 0 0,1 0 0 0 0,-1 0 0 0 0,1 0 0 0 0,0 0 0 0 0,-1 1 0 0 0,1-1 0 0 0,-1 0 0 0 0,1 0 0 0 0,0 1 0 0 0,-1-1 0 0 0,1 0 0 0 0,0 0 0 0 0,-1 1 0 0 0,1-1 0 0 0,0 1 0 0 0,-1-1 0 0 0,1 0 0 0 0,0 1 0 0 0,0-1 0 0 0,-1 1 0 0 0,1-1 0 0 0,0 0 0 0 0,0 1 0 0 0,0-1 0 0 0,0 1 0 0 0,0-1 0 0 0,0 1 0 0 0,0-1 0 0 0,0 1 0 0 0,-1-1 0 0 0,2 1 0 0 0,-1 0 0 0 0,0 0 0 0 0,-1 11 0 0 0,0 25 0 0 0,1 5 0 0 0,-1-21 0 0 0,2 0 0 0 0,2 23 0 0 0,1-1 0 0 0,-3-27 26 0 0,1 0 1 0 0,1-1 0 0 0,1 1 0 0 0,0 0 0 0 0,1-1 0 0 0,13 29 0 0 0,-4-18 575 0 0,0-1 1 0 0,36 47-1 0 0,-40-58-592 0 0,-5-7-10 0 0,0 0 0 0 0,1 0 1 0 0,-1-1-1 0 0,1 0 0 0 0,1 0 1 0 0,-1 0-1 0 0,14 9 0 0 0,0-4 24 0 0,-14-7 3 0 0,1 0 0 0 0,0 0 1 0 0,-1-1-1 0 0,13 5 0 0 0,-12-6-14 0 0,0 0-1 0 0,1-1 0 0 0,-1 1 0 0 0,1-1 0 0 0,-1-1 0 0 0,1 1 0 0 0,-1-2 0 0 0,1 1 0 0 0,-1-1 0 0 0,0 0 0 0 0,1 0 1 0 0,-1 0-1 0 0,0-1 0 0 0,12-5 0 0 0,-14 5-5 0 0,-3 1-8 0 0,-1 1 0 0 0,0-1 0 0 0,1 1 0 0 0,-1-1 0 0 0,0 0 0 0 0,1 0 0 0 0,-1 0 0 0 0,0 0 0 0 0,0 0 0 0 0,1 0 0 0 0,-1 0 0 0 0,1-1 0 0 0,4-1-232 0 0,-2-2 272 0 0,-3 3-8 0 0,0 1 0 0 0,0-1-1 0 0,0 1 1 0 0,0-1 0 0 0,0 1-1 0 0,1 0 1 0 0,-1 0 0 0 0,0-1 0 0 0,1 1-1 0 0,-1 0 1 0 0,1 0 0 0 0,0 0 0 0 0,-1 1-1 0 0,3-2 1 0 0,-2 1-4 0 0,-2 0-479 0 0,0 0 387 0 0,8-4 1080 0 0,-8 4-997 0 0,0-1 0 0 0,0 1-1 0 0,0-1 1 0 0,0 1-1 0 0,0-1 1 0 0,-1 1-1 0 0,1-1 1 0 0,0 1-1 0 0,-1-1 1 0 0,1 1 0 0 0,-2-2-1 0 0,1 1 2 0 0,0-3 35 0 0,-2 1 0 0 0,1-1 0 0 0,0 0 1 0 0,-1 1-1 0 0,0 0 0 0 0,0-1 0 0 0,0 1 1 0 0,-1 0-1 0 0,1 0 0 0 0,-6-3 0 0 0,-9-12 56 0 0,14 13-110 0 0,0 0 0 0 0,0 1 0 0 0,1-1 0 0 0,-5-12-1 0 0,-7-11 13 0 0,-12-22 41 0 0,24 42-53 0 0,1 1 0 0 0,0-1 0 0 0,0 0 0 0 0,1 0 0 0 0,1 0 0 0 0,0-18 0 0 0,0 24 0 0 0,-1-10-29 0 0,1 8-147 0 0,0 0 0 0 0,0 0 0 0 0,0 0 0 0 0,0 0 0 0 0,1 1 0 0 0,0-1 0 0 0,1-6 0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42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1 7368 0 0,'-23'8'501'0'0,"17"-6"-56"0"0,-1 1 0 0 0,1-1-1 0 0,-23 3 10847 0 0,31-3-11003 0 0,1-1-259 0 0,0 1 1 0 0,0-1-1 0 0,-1 0 0 0 0,1 0 1 0 0,0 0-1 0 0,0 0 0 0 0,0 0 0 0 0,0 0 1 0 0,0-1-1 0 0,4 0 0 0 0,32-3-3896 0 0,-31 2 1458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42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 12496 0 0,'0'0'1224'0'0,"-10"5"-1096"0"0,1-5-128 0 0,-1 3 240 0 0,-4 1 16 0 0,11-4 272 0 0,6 13-792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42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1 9216 0 0,'-2'2'706'0'0,"-2"6"-334"0"0,0 1-1 0 0,1-1 1 0 0,-1 1-1 0 0,-2 15 1 0 0,1-8 1062 0 0,-2 17 173 0 0,1-1 0 0 0,1 1 0 0 0,0 52 0 0 0,4 188 894 0 0,2-219-2029 0 0,7 61 375 0 0,7 1-270 0 0,-6-81-452 0 0,-7-30-191 0 0,-1 1 0 0 0,1 0 0 0 0,-1 0 0 0 0,0 0-1 0 0,1 7 1 0 0,6-22-532 0 0,-7 6 509 0 0,0 0 0 0 0,0 0 0 0 0,-1 1 0 0 0,1-1 0 0 0,-1 0 0 0 0,0 0 0 0 0,0 0 1 0 0,0 0-1 0 0,0 1 0 0 0,-1-5 0 0 0,0-9-349 0 0,-1-28-781 0 0,-2 0 0 0 0,-2 1 1 0 0,-2-1-1 0 0,-21-62 1 0 0,24 90 1469 0 0,-1-1 0 0 0,-1 2 0 0 0,-16-29 1217 0 0,21 41-932 0 0,2 3-522 0 0,0 0 0 0 0,0 0 0 0 0,0 0 0 0 0,0 0 0 0 0,0 0 0 0 0,0 0 0 0 0,0 0 0 0 0,0 0 0 0 0,0 0 0 0 0,0 0 0 0 0,0 0 0 0 0,0 0 0 0 0,0 0 0 0 0,0 0 0 0 0,0 0 0 0 0,27 3-1449 0 0,-10 2-4739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43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123 133 10136 0 0,'-12'13'464'0'0,"10"-11"-10"0"0,2 11-276 0 0,0-8 62 0 0,0 0 0 0 0,1 0 0 0 0,0 1 0 0 0,0-1 0 0 0,0 0 1 0 0,0-1-1 0 0,1 1 0 0 0,0 0 0 0 0,0 0 0 0 0,0-1 0 0 0,0 1 0 0 0,1-1 0 0 0,0 1 1 0 0,0-1-1 0 0,0 0 0 0 0,0 0 0 0 0,1-1 0 0 0,-1 1 0 0 0,1-1 0 0 0,0 0 1 0 0,0 1-1 0 0,0-2 0 0 0,1 1 0 0 0,-1 0 0 0 0,1-1 0 0 0,8 3 0 0 0,-5-2-152 0 0,-4-1-5 0 0,1 0 0 0 0,0-1 0 0 0,0 1 1 0 0,-1-1-1 0 0,1 0 0 0 0,9 0 0 0 0,-7-1-25 0 0,-1 1-4 0 0,1-1 0 0 0,-1 0 1 0 0,0-1-1 0 0,0 0 0 0 0,0 0 0 0 0,0 0 1 0 0,10-4-1 0 0,-11 3-18 0 0,0 0 1 0 0,0 0-1 0 0,-1 0 1 0 0,1-1-1 0 0,-1 0 1 0 0,0 0-1 0 0,1 0 1 0 0,-1-1 0 0 0,6-6-1 0 0,-3 2 26 0 0,-4 5-24 0 0,0 0 0 0 0,0 0-1 0 0,-1 0 1 0 0,1 0 0 0 0,-1-1 0 0 0,0 1 0 0 0,0-1-1 0 0,0 1 1 0 0,2-7 0 0 0,-3 5 13 0 0,0 0 0 0 0,0-1 0 0 0,0 1 0 0 0,0-1-1 0 0,-1 1 1 0 0,0-1 0 0 0,0 1 0 0 0,0-1 0 0 0,-2-7 0 0 0,-3-7 127 0 0,-7-23 1 0 0,7 25-78 0 0,4 15-73 0 0,0 0 0 0 0,-1 0 0 0 0,1 0 0 0 0,-1 1 0 0 0,0-1 0 0 0,0 0 0 0 0,0 1 0 0 0,0-1 1 0 0,0 1-1 0 0,0 0 0 0 0,-1 0 0 0 0,1 0 0 0 0,-1 0 0 0 0,0 0 0 0 0,1 0 0 0 0,-1 1 0 0 0,0-1 0 0 0,0 1 0 0 0,0 0 0 0 0,-6-2 1 0 0,3 2 39 0 0,0-1 1 0 0,-1 1 0 0 0,1 0 0 0 0,-1 0 0 0 0,1 1 0 0 0,-1 0 0 0 0,1 0 0 0 0,-1 1-1 0 0,-9 1 1 0 0,3 2 50 0 0,0 0 0 0 0,0 0 1 0 0,1 2-1 0 0,-1-1 0 0 0,1 2 0 0 0,1 0 0 0 0,-1 0 0 0 0,1 1 0 0 0,0 0 0 0 0,1 1 0 0 0,0 0 0 0 0,0 1 0 0 0,1 0 0 0 0,0 0 0 0 0,1 1 0 0 0,-10 16 0 0 0,15-21-64 0 0,-3 3 56 0 0,0 1 1 0 0,0 0-1 0 0,1 0 0 0 0,1 0 0 0 0,0 1 1 0 0,0 0-1 0 0,1 0 0 0 0,-3 16 0 0 0,5-14-19 0 0,1 0 0 0 0,1 0 0 0 0,0 0 0 0 0,0 0 0 0 0,1-1 0 0 0,1 1 0 0 0,0 0-1 0 0,1-1 1 0 0,0 0 0 0 0,1 0 0 0 0,8 16 0 0 0,-5-15-69 0 0,0 0-1 0 0,1-1 1 0 0,0 0-1 0 0,1-1 1 0 0,0 0-1 0 0,1-1 1 0 0,0 0-1 0 0,1 0 1 0 0,20 12-1 0 0,-11-8-52 0 0,-5-4-127 0 0,0 0-1 0 0,0-1 0 0 0,30 12 0 0 0,15 0-2877 0 0,-33-12-5204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45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7005 1 6448 0 0,'0'0'585'0'0,"-10"4"1110"0"0,9-3-1634 0 0,0-1 0 0 0,1 1 1 0 0,-1-1-1 0 0,0 1 0 0 0,0-1 0 0 0,0 1 1 0 0,0-1-1 0 0,0 0 0 0 0,0 1 0 0 0,0-1 1 0 0,0 0-1 0 0,-1 0 0 0 0,0 0 1 0 0,-8 2 286 0 0,8-1-58 0 0,1-1-205 0 0,0 0 1 0 0,0 0-1 0 0,-1 0 1 0 0,1 0-1 0 0,0 0 1 0 0,0 0-1 0 0,0 1 1 0 0,-1-1-1 0 0,1 1 1 0 0,0-1 0 0 0,0 1-1 0 0,0-1 1 0 0,0 1-1 0 0,0-1 1 0 0,-2 2-1 0 0,-18 14 1153 0 0,11-8-732 0 0,0 0-223 0 0,0 0 0 0 0,1 1 0 0 0,1 0 1 0 0,-15 19-1 0 0,17-20-147 0 0,1 0-31 0 0,0 0 1 0 0,1 0-1 0 0,-6 12 1 0 0,2-1-112 0 0,-25 47 743 0 0,18-38-209 0 0,-16 48 0 0 0,11-23-331 0 0,-9 27 294 0 0,-20 28 229 0 0,34-76-562 0 0,-2 0-37 0 0,-1 0-1 0 0,-1-1 1 0 0,-2-1 0 0 0,-43 47-1 0 0,46-57-65 0 0,-9 10 17 0 0,-1-1-1 0 0,-1-2 1 0 0,-42 30-1 0 0,-170 98 1628 0 0,158-108-1124 0 0,-88 34-1 0 0,98-51-230 0 0,-2-3 0 0 0,-108 23 0 0 0,119-37-236 0 0,0-3 0 0 0,-1-3-1 0 0,1-2 1 0 0,-1-4 0 0 0,0-2-1 0 0,0-3 1 0 0,-78-15 0 0 0,71 4-66 0 0,-123-44 1 0 0,-64-47 7 0 0,179 71-47 0 0,-89-46-3 0 0,153 71 0 0 0,1-1 0 0 0,0 0 0 0 0,-20-21 0 0 0,23 20 0 0 0,0 1 0 0 0,-2 0 0 0 0,1 1 0 0 0,-29-16 0 0 0,25 18 0 0 0,-29-7 0 0 0,26 9 5 0 0,-22-10 1 0 0,4-2 20 0 0,11 5-12 0 0,-39-14-1 0 0,-68-9 41 0 0,86 19-38 0 0,-30-9 32 0 0,-328-62 262 0 0,324 71-150 0 0,-34-4 108 0 0,60 13-197 0 0,-98-8 10 0 0,2 16-76 0 0,0 6 0 0 0,1 7-1 0 0,-178 38 1 0 0,288-42 4 0 0,-226 49 44 0 0,6 20-30 0 0,-75 48-23 0 0,-71 61-1617 0 0,15 30-900 0 0,336-185 2285 0 0,-15 9-1266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47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6833 1 3680 0 0,'0'0'284'0'0,"-1"8"1400"0"0,-12 31 4202 0 0,5-19-5257 0 0,-4 21 0 0 0,11-37-543 0 0,0-1 1 0 0,0 0 0 0 0,-1 0 0 0 0,1 0-1 0 0,-1 0 1 0 0,-3 4 0 0 0,-4 8 235 0 0,-5 21 346 0 0,10-22-337 0 0,-2-1 1 0 0,-13 25 0 0 0,-2 4 211 0 0,15-30-356 0 0,0 1 0 0 0,-12 15-1 0 0,-21 37 461 0 0,18-28-326 0 0,-11 22 170 0 0,20-35-215 0 0,-19 26-1 0 0,-5-4 146 0 0,-52 53 0 0 0,58-67-265 0 0,-91 109 172 0 0,89-97-286 0 0,21-27-23 0 0,-22 24 0 0 0,-7 3 71 0 0,-2-2-1 0 0,-72 55 0 0 0,74-66 16 0 0,24-17-33 0 0,-31 19 1 0 0,-21 3 58 0 0,-103 38 0 0 0,103-47-79 0 0,-33 14 124 0 0,-1-5 0 0 0,-213 45 0 0 0,16-43 420 0 0,216-35-453 0 0,11-2-26 0 0,-12 2 6 0 0,-127-14 0 0 0,46-14 33 0 0,143 20-126 0 0,-16-4 38 0 0,1-2-1 0 0,-60-27 0 0 0,46 17-29 0 0,-118-61-38 0 0,136 66 0 0 0,1 3 0 0 0,-48-15 0 0 0,-13-4 0 0 0,-32-25 0 0 0,65 29 0 0 0,-9-6 13 0 0,-46-19 66 0 0,49 22 207 0 0,-3-2 10 0 0,-127-45-722 0 0,159 63 426 0 0,20 8 0 0 0,-1 0 0 0 0,-22-5 0 0 0,-2 2 0 0 0,0 3 0 0 0,-80-5 0 0 0,29 13 32 0 0,-117 14 0 0 0,41 22 31 0 0,152-32-62 0 0,-84 29 34 0 0,37-10 6 0 0,-112 42 83 0 0,119-37-119 0 0,-18 9 318 0 0,31-18-164 0 0,-51 32 0 0 0,48-26-157 0 0,-18 5-82 0 0,-73 57 203 0 0,-133 82 210 0 0,-63-2-269 0 0,251-135-97 0 0,-167 44 0 0 0,102-44-2866 0 0,97-22 1336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47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 5528 0 0,'-12'8'9020'0'0,"19"2"-10115"0"0,-1-2 1267 0 0,1 0 0 0 0,0-1 0 0 0,0 0-1 0 0,15 12 1 0 0,15 15 316 0 0,173 165 1502 0 0,-179-172-1901 0 0,104 98-1282 0 0,-102-96-4429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48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434 4 6448 0 0,'0'-4'3489'0'0,"-4"72"-687"0"0,1-43-2553 0 0,2 32 0 0 0,1 101 118 0 0,-1-125 158 0 0,8 61 0 0 0,0 6-133 0 0,-3-15-161 0 0,-2-56 26 0 0,0 1 0 0 0,-6 51 0 0 0,-14 86 669 0 0,15-121-601 0 0,7 78-1 0 0,-2-98-237 0 0,4 37 193 0 0,-3 85 0 0 0,-7-67-104 0 0,-2 177 216 0 0,10-169-288 0 0,-3 0-1 0 0,-4 0 1 0 0,-18 118 0 0 0,7-142-31 0 0,-30 88 0 0 0,32-122-73 0 0,-2-1 0 0 0,-25 43 0 0 0,20-40 0 0 0,-23 37 0 0 0,15-28 0 0 0,20-32 0 0 0,0 1 0 0 0,-7 14 0 0 0,-11 40 123 0 0,-2 3 62 0 0,-1-6-347 0 0,18-43 97 0 0,9-15 64 0 0,-1 0 0 0 0,0 0 0 0 0,0 0 0 0 0,-1-1 0 0 0,1 1 0 0 0,-1-1-1 0 0,-5 6 1 0 0,4-5 3 0 0,2-2 30 0 0,-1 0-1 0 0,1 1 1 0 0,-1-1 0 0 0,0 0 0 0 0,0-1 0 0 0,-3 3-1 0 0,4-3 99 0 0,1-1-18 0 0,0 1-115 0 0,0-1 1 0 0,0 0 0 0 0,0 0 0 0 0,0 0-1 0 0,1 0 1 0 0,-1 0 0 0 0,0 0 0 0 0,0 0-1 0 0,0 0 1 0 0,0 0 0 0 0,0 0-1 0 0,0 0 1 0 0,1-1 0 0 0,-1 1 0 0 0,0 0-1 0 0,0-1 1 0 0,0 1 0 0 0,1-1 0 0 0,-1 1-1 0 0,0 0 1 0 0,0-1 0 0 0,1 0 0 0 0,-1 1-1 0 0,0-1 1 0 0,1 1 0 0 0,-1-1-1 0 0,1 0 1 0 0,-1 1 0 0 0,1-1 0 0 0,-1 0-1 0 0,1 0 1 0 0,-1 1 0 0 0,1-1 0 0 0,0 0-1 0 0,-1 0 1 0 0,1 0 0 0 0,0 0-1 0 0,0 0 1 0 0,0 1 0 0 0,0-1 0 0 0,0 0-1 0 0,0 0 1 0 0,0 0 0 0 0,0 0 0 0 0,0 0-1 0 0,0-1 1 0 0,4-8-52 0 0,1-1 1 0 0,0 1-1 0 0,9-14 0 0 0,-12 21 36 0 0,1 1 0 0 0,0-1 0 0 0,0 0 0 0 0,0 1 0 0 0,0-1 0 0 0,7-3 0 0 0,0-1 16 0 0,2-1 0 0 0,1 0-1 0 0,-1 0 1 0 0,1 2-1 0 0,1-1 1 0 0,-1 2-1 0 0,24-7 0 0 0,-9 5-12 0 0,1 2 0 0 0,37-3-1 0 0,-56 7 16 0 0,-1 2 0 0 0,1-1 0 0 0,12 3 0 0 0,13 1 0 0 0,32 0 47 0 0,132 25 0 0 0,-163-21 47 0 0,63 22 1 0 0,-51-11 11 0 0,90 36 185 0 0,93 31 277 0 0,-140-55-348 0 0,68 12 123 0 0,-98-29-244 0 0,-3-3 69 0 0,0-2 1 0 0,1-3 0 0 0,82-2-1 0 0,-11-4-56 0 0,-130 0-100 0 0,1 0 1 0 0,0 0-1 0 0,-1 0 0 0 0,1 0 0 0 0,0 0 0 0 0,-1 0 0 0 0,1 0 1 0 0,-1 0-1 0 0,1 0 0 0 0,0-1 0 0 0,-1 1 0 0 0,1 0 0 0 0,-1 0 1 0 0,1-1-1 0 0,-1 1 0 0 0,1 0 0 0 0,-1-1 0 0 0,1 1 0 0 0,-1-1 1 0 0,1 1-1 0 0,-1 0 0 0 0,1-1 0 0 0,-1 1 0 0 0,0-1 0 0 0,1 1 1 0 0,-1-1-1 0 0,0 1 0 0 0,1-1 0 0 0,-1 0 0 0 0,0 1 0 0 0,0-1 1 0 0,0 1-1 0 0,1-1 0 0 0,-1 1 0 0 0,0-1 0 0 0,0 0 0 0 0,0 1 1 0 0,0-1-1 0 0,0 0 0 0 0,0 1 0 0 0,0-2 0 0 0,-1-1 31 0 0,1 0-1 0 0,-1 0 1 0 0,0 0-1 0 0,1 0 0 0 0,-2 0 1 0 0,-1-4-1 0 0,-14-17 55 0 0,14 20-89 0 0,-1-1 0 0 0,0 0 0 0 0,1 0 0 0 0,-4-6-1 0 0,-26-69-7 0 0,-28-60 99 0 0,31 76 4 0 0,-24-76-1 0 0,2-41-423 0 0,32 100-4162 0 0,17 65 2457 0 0,-10-37-5087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50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57 4608 0 0,'0'2'2052'0'0,"-5"43"4167"0"0,4-33-5699 0 0,-1 0 0 0 0,2 0 0 0 0,0 18-1 0 0,14 87 1434 0 0,1-19-874 0 0,-3-30-432 0 0,-8-47-345 0 0,10 32 0 0 0,0-7-152 0 0,9 31-114 0 0,1-1 936 0 0,-12-43-483 0 0,-10-28-445 0 0,0 0-1 0 0,0 0 1 0 0,-1 0 0 0 0,1 0 0 0 0,-1 0-1 0 0,1 8 1 0 0,-2-11 75 0 0,1-4-47 0 0,4-13-32 0 0,0 0 1 0 0,-1-1 0 0 0,2-20-1 0 0,6-20-44 0 0,-4 21 31 0 0,4-40-1 0 0,3-18-15 0 0,5-18-45 0 0,-1 7 15 0 0,1 36 72 0 0,-13 49-63 0 0,4 42-44 0 0,-2 19 115 0 0,-4-13-47 0 0,15 58 40 0 0,15 71 193 0 0,-12-67 269 0 0,-13-54-274 0 0,-1-9-106 0 0,2 10-14 0 0,-11-34-107 0 0,1 0-1 0 0,0 0 1 0 0,0-1-1 0 0,0 1 1 0 0,0 0-1 0 0,1-1 1 0 0,0 1-1 0 0,-1-1 0 0 0,1 1 1 0 0,0-1-1 0 0,1 0 1 0 0,2 4-1 0 0,-4-7 113 0 0,-1 0-120 0 0,1-1 0 0 0,-1 1-1 0 0,1 0 1 0 0,-1-1 0 0 0,0 1 0 0 0,1-1 0 0 0,-1 1-1 0 0,1 0 1 0 0,0-1 0 0 0,-1 1 0 0 0,1 0 0 0 0,-1 0-1 0 0,1 0 1 0 0,-1-1 0 0 0,1 1 0 0 0,0 0 0 0 0,0 0-2 0 0,0 0 1 0 0,-1 0 0 0 0,1-1 0 0 0,0 1 0 0 0,-1 0 0 0 0,1 0 0 0 0,0-1-1 0 0,-1 1 1 0 0,1 0 0 0 0,0-1 0 0 0,-1 1 0 0 0,1-1 0 0 0,-1 1-1 0 0,1 0 1 0 0,-1-1 0 0 0,1 1 0 0 0,-1-1 0 0 0,1-1 0 0 0,4-9 28 0 0,-2 0 1 0 0,0 0 0 0 0,0-1-1 0 0,-1 0 1 0 0,1-17 0 0 0,-1-62 297 0 0,-3 53-307 0 0,4-30-114 0 0,3 1 1 0 0,2-1-1 0 0,30-110 0 0 0,-31 144 260 0 0,-5 23-167 0 0,0 1 1 0 0,1 0-1 0 0,0 0 1 0 0,0 0-1 0 0,6-10 1 0 0,-6 12-98 0 0,4-5-300 0 0,3 6-679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51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62 262 10048 0 0,'0'0'1548'0'0,"16"5"542"0"0,-7 3-1517 0 0,-5-4-376 0 0,0 0 1 0 0,0-1-1 0 0,1 1 0 0 0,-1-1 1 0 0,1 0-1 0 0,0-1 1 0 0,5 3-1 0 0,30 11 449 0 0,-24-9-473 0 0,1-1 0 0 0,0 0 0 0 0,23 4-1 0 0,1-8 51 0 0,-38-2-210 0 0,-1 0-1 0 0,1 0 0 0 0,0 0 0 0 0,-1-1 0 0 0,1 1 0 0 0,-1-1 0 0 0,1 0 0 0 0,-1 0 0 0 0,1 0 0 0 0,-1 0 0 0 0,5-2 0 0 0,0-4-40 0 0,-4 5 53 0 0,1-1 0 0 0,-1 1 0 0 0,0-1 1 0 0,-1 0-1 0 0,1 0 0 0 0,0 0 0 0 0,-1 0 0 0 0,0-1 0 0 0,0 1 0 0 0,0-1 1 0 0,3-6-1 0 0,-2 2 47 0 0,-1-1 0 0 0,1 1-1 0 0,-1-1 1 0 0,-1 1 0 0 0,0-1 0 0 0,0 0 0 0 0,-1 0 0 0 0,0 0 0 0 0,0 0 0 0 0,-1 1 0 0 0,0-1 0 0 0,0 0 0 0 0,-4-10-1 0 0,2 11-21 0 0,-1-3 58 0 0,1 0 0 0 0,-2 1 0 0 0,1-1 0 0 0,-2 1 0 0 0,-11-17 0 0 0,7 11 115 0 0,8 14-182 0 0,1 0 0 0 0,0 0 0 0 0,-1 0 1 0 0,1-1-1 0 0,-1 2 0 0 0,1-1 0 0 0,-1 0 0 0 0,0 0 0 0 0,0 0 0 0 0,0 1 0 0 0,0-1 1 0 0,0 1-1 0 0,0 0 0 0 0,0-1 0 0 0,-5-1 0 0 0,-16-6 489 0 0,15 5-330 0 0,1 1-1 0 0,-14-4 1 0 0,19 7-175 0 0,0-1 0 0 0,0 1 1 0 0,1 0-1 0 0,-1-1 0 0 0,0 1 0 0 0,0 0 0 0 0,0 0 1 0 0,0 1-1 0 0,0-1 0 0 0,0 0 0 0 0,0 1 0 0 0,1-1 1 0 0,-1 1-1 0 0,0-1 0 0 0,0 1 0 0 0,-2 1 0 0 0,-10 8 100 0 0,11-8-95 0 0,0 1-1 0 0,-1-1 0 0 0,1 0 1 0 0,-1 0-1 0 0,1 0 1 0 0,-1-1-1 0 0,-4 2 0 0 0,3-1 3 0 0,0 0-1 0 0,0 0 1 0 0,0 0 0 0 0,0 1-1 0 0,1 0 1 0 0,-1 0-1 0 0,1 0 1 0 0,-7 6 0 0 0,-27 31 110 0 0,37-39-139 0 0,-4 6 23 0 0,-1 1 1 0 0,1-1-1 0 0,-6 13 1 0 0,-1 1 41 0 0,8-12-28 0 0,0 0 0 0 0,1 0 0 0 0,0 0-1 0 0,1 0 1 0 0,-1 0 0 0 0,2 1 0 0 0,-2 18 0 0 0,-1 6 53 0 0,3-25-62 0 0,0 0-1 0 0,2 1 0 0 0,-1-1 0 0 0,1 1 0 0 0,0-1 1 0 0,1 0-1 0 0,0 0 0 0 0,6 15 0 0 0,-1 15 98 0 0,-6-31-96 0 0,0-1 0 0 0,0 1 0 0 0,1-1 0 0 0,0 1 0 0 0,3 6 0 0 0,0-5-4 0 0,-1-1-1 0 0,1 1 0 0 0,1-1 0 0 0,-1-1 1 0 0,2 1-1 0 0,-1-1 0 0 0,1 0 1 0 0,7 6-1 0 0,-8-8-22 0 0,0 0 0 0 0,1-1 1 0 0,-1 0-1 0 0,1 0 0 0 0,0-1 1 0 0,0 1-1 0 0,0-1 0 0 0,0-1 1 0 0,0 1-1 0 0,12 1 0 0 0,-11-4-6 0 0,0 0-1 0 0,0 0 0 0 0,0 0 1 0 0,0-1-1 0 0,12-3 1 0 0,-14 3-8 0 0,6-2-280 0 0,-1-1 1 0 0,1 0-1 0 0,-1-1 1 0 0,0 0-1 0 0,0-1 1 0 0,-1 0 0 0 0,1-1-1 0 0,15-14 1 0 0,-5 4-1011 0 0,2-4-12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16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6912 0 0,'1'2'1344'0'0,"7"18"95"0"0,-4-5-808 0 0,8 18 571 0 0,61 117 1392 0 0,-29-65-1617 0 0,-4-8-239 0 0,21 59 150 0 0,-17-51-414 0 0,-4-9 62 0 0,-36-67-427 0 0,1 0 0 0 0,10 13 0 0 0,-10-16-29 0 0,0 1 1 0 0,-1 0-1 0 0,0 0 0 0 0,4 10 0 0 0,-8-16 660 0 0,-4-4-461 0 0,-8-11-376 0 0,6 7 143 0 0,1-1-38 0 0,0 1 0 0 0,1-1 0 0 0,-1 0 0 0 0,1 0 0 0 0,1 0 0 0 0,0 0 0 0 0,-4-16 0 0 0,7 23-8 0 0,-2-8-9 0 0,1 1 0 0 0,1 0 0 0 0,0-1 0 0 0,0 1 0 0 0,1 0 0 0 0,0-1 0 0 0,3-12 0 0 0,-1 10 10 0 0,1 0 0 0 0,6-16-1 0 0,1-1-55 0 0,-7 21 48 0 0,0 0-1 0 0,0 1 1 0 0,0 0 0 0 0,0 0 0 0 0,1 0-1 0 0,0 0 1 0 0,11-9 0 0 0,-7 6-10 0 0,-1 2 18 0 0,0 0 1 0 0,1 0-1 0 0,-1 1 0 0 0,14-7 0 0 0,0 0 47 0 0,-19 11-56 0 0,0 1 0 0 0,0 1 0 0 0,0-1 0 0 0,0 0 0 0 0,0 1 0 0 0,0-1 0 0 0,1 1 0 0 0,-1 0 0 0 0,0 0 0 0 0,0 1 0 0 0,0-1 0 0 0,0 0 0 0 0,0 1 0 0 0,0 0 0 0 0,0 0 0 0 0,0 0 0 0 0,0 0 0 0 0,0 0 0 0 0,0 1 0 0 0,-1-1 0 0 0,1 1 0 0 0,0 0 0 0 0,-1-1 0 0 0,1 1 0 0 0,3 4 0 0 0,2 4-29 0 0,-4-5 35 0 0,0 0-1 0 0,0 0 1 0 0,0 1 0 0 0,-1 0-1 0 0,1-1 1 0 0,1 8-1 0 0,-1-4 6 0 0,2 5 13 0 0,0 0 1 0 0,-1 0-1 0 0,-1 1 1 0 0,0-1-1 0 0,-1 1 0 0 0,2 25 1 0 0,-3-7 18 0 0,-1-23-15 0 0,-1 0 0 0 0,0 0 0 0 0,0 0 0 0 0,-3 16-1 0 0,0-13 0 0 0,1-2 21 0 0,0 0 0 0 0,-1 1 0 0 0,-1-1 0 0 0,0 0 0 0 0,0 0 0 0 0,-7 11 0 0 0,5-13-26 0 0,0 1 0 0 0,-1-1 0 0 0,-10 12 1 0 0,14-18-31 0 0,0 0 0 0 0,0-1 0 0 0,0 1 0 0 0,0-1 0 0 0,0 0 0 0 0,-1 0 0 0 0,1 0 0 0 0,-1 0 0 0 0,1 0 0 0 0,-1-1 0 0 0,0 1 0 0 0,0-1 0 0 0,-3 1 0 0 0,1-1 0 0 0,1-1-1 0 0,0 1 1 0 0,-1-1 0 0 0,1 0-1 0 0,-1 0 1 0 0,1-1-1 0 0,0 1 1 0 0,-1-1-1 0 0,1 0 1 0 0,-10-4-1 0 0,12 4-752 0 0,0-1-1 0 0,0 0 1 0 0,0 0-1 0 0,0 0 1 0 0,0 0-1 0 0,-4-4 1 0 0,-3-9-5207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52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331 204 10968 0 0,'0'0'993'0'0,"0"-9"-794"0"0,0 5-28 0 0,0-1 0 0 0,0 1 1 0 0,0 0-1 0 0,0-1 0 0 0,-1 1 0 0 0,0-1 1 0 0,0 1-1 0 0,0 0 0 0 0,-1-1 1 0 0,0 1-1 0 0,1 0 0 0 0,-1 0 0 0 0,-1 0 1 0 0,1 1-1 0 0,0-1 0 0 0,-1 0 1 0 0,0 1-1 0 0,0-1 0 0 0,0 1 1 0 0,-5-3-1 0 0,-48-48 2887 0 0,47 47-2808 0 0,0 1-1 0 0,0 0 1 0 0,-1 1-1 0 0,0 0 1 0 0,0 0-1 0 0,0 1 0 0 0,-1 0 1 0 0,0 1-1 0 0,1 0 1 0 0,-1 1-1 0 0,-18-2 1071 0 0,19 14-796 0 0,-1 1-552 0 0,1 2 0 0 0,0 0 1 0 0,-15 26-1 0 0,20-30 56 0 0,1 0 1 0 0,1 1-1 0 0,-1-1 0 0 0,1 0 1 0 0,1 1-1 0 0,0 0 1 0 0,-1 16-1 0 0,1-2-66 0 0,0-3 27 0 0,1 27 1 0 0,1-41 21 0 0,1-1 1 0 0,0 0-1 0 0,0 0 1 0 0,0 1-1 0 0,1-1 1 0 0,0 0-1 0 0,0 0 1 0 0,6 10-1 0 0,14 25 97 0 0,-21-38-108 0 0,1 0 0 0 0,9 7 0 0 0,-9-9-1 0 0,0 0 0 0 0,0 0 0 0 0,-1 0 0 0 0,1 0-1 0 0,0-1 1 0 0,0 1 0 0 0,0-1 0 0 0,0 1 0 0 0,0-1-1 0 0,0 0 1 0 0,0 1 0 0 0,0-1 0 0 0,0 0 0 0 0,0-1-1 0 0,0 1 1 0 0,-1 0 0 0 0,1 0 0 0 0,0-1 0 0 0,0 1 0 0 0,0-1-1 0 0,0 0 1 0 0,0 1 0 0 0,0-1 0 0 0,-1 0 0 0 0,1 0-1 0 0,2-2 1 0 0,3-2-4 0 0,0 0 0 0 0,0 0-1 0 0,-1 0 1 0 0,1-1 0 0 0,5-7-1 0 0,47-53-15 0 0,-53 59-38 0 0,0 1 0 0 0,-1-1 0 0 0,10-16 0 0 0,-13 20 56 0 0,0-2 0 0 0,0 1-1 0 0,0 0 1 0 0,0 0 0 0 0,-1-1 0 0 0,0 1 0 0 0,0 0-1 0 0,0-1 1 0 0,0-4 0 0 0,-1 7-246 0 0,0 1-247 0 0,-3-6 1114 0 0,4 9-378 0 0,1 4-342 0 0,1 1-1 0 0,0-1 1 0 0,0 0-1 0 0,1 0 1 0 0,7 10 0 0 0,-6-9-153 0 0,0 0 0 0 0,0 0 1 0 0,-1 0-1 0 0,5 13 0 0 0,1 8 439 0 0,-2 1-1 0 0,-1 0 1 0 0,-1 1 0 0 0,-1 0-1 0 0,1 59 1 0 0,-6-74-86 0 0,0 7 99 0 0,-3 29-1 0 0,2-45-162 0 0,0 1-1 0 0,-1-1 1 0 0,0 1 0 0 0,0-1-1 0 0,0 0 1 0 0,0 1 0 0 0,-1-1 0 0 0,-6 9-1 0 0,-3 4 128 0 0,9-13 125 0 0,0-1-1 0 0,0 0 1 0 0,-9 9 0 0 0,11-12-243 0 0,-1-1 1 0 0,0 1 0 0 0,0-1-1 0 0,0 1 1 0 0,0-1 0 0 0,0 0-1 0 0,0 0 1 0 0,0 0 0 0 0,-1 0-1 0 0,1 0 1 0 0,0 0 0 0 0,-1-1-1 0 0,-4 1 1 0 0,0 0-93 0 0,0 0-1 0 0,0-1 1 0 0,0 1 0 0 0,0-2-1 0 0,0 1 1 0 0,0-1 0 0 0,0 0-1 0 0,0-1 1 0 0,1 1 0 0 0,-1-1-1 0 0,0-1 1 0 0,1 1 0 0 0,-12-7-1 0 0,-9-6-93 0 0,21 13 53 0 0,0-2 0 0 0,0 1 1 0 0,0-1-1 0 0,-7-6 0 0 0,8 6-339 0 0,1-1 0 0 0,-1 1 0 0 0,1-1 0 0 0,1 0 0 0 0,-1-1 0 0 0,-4-8 0 0 0,6 11 114 0 0,-6-9-1167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52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0 199 6448 0 0,'2'1'498'0'0,"71"43"4322"0"0,-45-25-3668 0 0,-9-6-439 0 0,-15-10-484 0 0,0 1-1 0 0,1-1 0 0 0,-1-1 0 0 0,1 1 0 0 0,0-1 1 0 0,5 3-1 0 0,-2-3 14 0 0,1 0 1 0 0,0 0-1 0 0,0-1 1 0 0,-1 0-1 0 0,1 0 1 0 0,0-1-1 0 0,0-1 1 0 0,16-1-1 0 0,-19 1-183 0 0,-1-1-1 0 0,1 1 0 0 0,0-1 1 0 0,-1 0-1 0 0,0 0 1 0 0,1 0-1 0 0,-1-1 1 0 0,0 0-1 0 0,0 0 0 0 0,0-1 1 0 0,-1 1-1 0 0,1-1 1 0 0,-1 0-1 0 0,6-6 0 0 0,-9 8-13 0 0,0 0 0 0 0,0 0 0 0 0,0 0 0 0 0,0 1 1 0 0,-1-1-1 0 0,1 0 0 0 0,-1 0 0 0 0,1 0 0 0 0,-1 0 0 0 0,0-4 0 0 0,4-10 98 0 0,-1 8-70 0 0,-2 7-64 0 0,0 0 0 0 0,0-1-1 0 0,-1 1 1 0 0,1-1 0 0 0,-1 1 0 0 0,1 0-1 0 0,-1-1 1 0 0,0 1 0 0 0,0-1 0 0 0,1-2-1 0 0,-1-1 28 0 0,1 0-1 0 0,-1 0 0 0 0,1 0 1 0 0,2-6-1 0 0,-1 8-28 0 0,-1 0 0 0 0,0 0-1 0 0,-1 0 1 0 0,1 0 0 0 0,-1 0-1 0 0,1 0 1 0 0,-1 0 0 0 0,0 0-1 0 0,0 0 1 0 0,0 0 0 0 0,0 0 0 0 0,-1 0-1 0 0,1 0 1 0 0,-1 0 0 0 0,0 0-1 0 0,0 0 1 0 0,0 0 0 0 0,-1-2-1 0 0,-3-4 88 0 0,-1 1 0 0 0,1 0-1 0 0,-1 1 1 0 0,0-1-1 0 0,-1 1 1 0 0,0 0 0 0 0,0 1-1 0 0,-1 0 1 0 0,0 0 0 0 0,0 0-1 0 0,0 1 1 0 0,0 1-1 0 0,-11-5 1 0 0,17 8-50 0 0,-1 0 0 0 0,1 0 1 0 0,-1 1-1 0 0,0-1 0 0 0,0 1 0 0 0,1-1 1 0 0,-1 1-1 0 0,0 0 0 0 0,0 0 0 0 0,1 0 0 0 0,-1 1 1 0 0,0-1-1 0 0,0 1 0 0 0,1-1 0 0 0,-5 3 1 0 0,2-1 70 0 0,0 0 0 0 0,0 0 0 0 0,1 1 0 0 0,-1 0 0 0 0,1 0 0 0 0,-8 7 0 0 0,10-7-65 0 0,0-1 0 0 0,0 1 0 0 0,0-1 0 0 0,1 1 0 0 0,-1 0 0 0 0,1-1 0 0 0,-1 1 0 0 0,0 5 0 0 0,-6 9 108 0 0,2-6-74 0 0,1 1 0 0 0,0 0-1 0 0,1 1 1 0 0,0-1 0 0 0,1 1-1 0 0,0 0 1 0 0,1 0 0 0 0,0 0 0 0 0,1 0-1 0 0,1 0 1 0 0,0 1 0 0 0,3 16-1 0 0,0 7 71 0 0,-2-24-18 0 0,4 25 0 0 0,29 76 596 0 0,-32-109-704 0 0,1 0 0 0 0,-1 0 1 0 0,1 0-1 0 0,1 0 1 0 0,-1-1-1 0 0,1 1 0 0 0,6 6 1 0 0,32 24 130 0 0,-33-29-158 0 0,-1-1-1 0 0,0 0 1 0 0,1-1 0 0 0,0 0-1 0 0,0 0 1 0 0,19 4 0 0 0,-6-3-20 0 0,45 4 0 0 0,-50-9-332 0 0,-1 0-1 0 0,21-4 1 0 0,-33 4 237 0 0,34-4-1117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54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18 5064 0 0,'-2'-3'146'0'0,"1"3"-113"0"0,0-1-1 0 0,1 0 1 0 0,-1 1 0 0 0,1-1 0 0 0,-1 0-1 0 0,1 0 1 0 0,-1 0 0 0 0,1 1-1 0 0,-1-1 1 0 0,1 0 0 0 0,0 0-1 0 0,-1 0 1 0 0,1 0 0 0 0,0 0-1 0 0,0-1 1 0 0,5 31 8705 0 0,0 33-4979 0 0,3 30-2823 0 0,-2-61-560 0 0,-2 0-1 0 0,-1 36 1 0 0,-1-39-47 0 0,6 41 1 0 0,1 2-32 0 0,-9-64-284 0 0,1 10 33 0 0,0 0-1 0 0,1 0 1 0 0,1-1-1 0 0,0 1 1 0 0,9 26-1 0 0,-1-6 51 0 0,-10-31-115 0 0,0 0 1 0 0,0-1 0 0 0,1 1 0 0 0,0 0 0 0 0,0 0-1 0 0,1-1 1 0 0,4 9 0 0 0,9 13-639 0 0,-10-8-5054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55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0 239 1840 0 0,'0'0'83'0'0,"1"-2"-6"0"0,13-19 6253 0 0,-15 9-4866 0 0,1 9-765 0 0,0 0-479 0 0,1 1 0 0 0,-1-1 0 0 0,1 0 0 0 0,0 0 1 0 0,0 1-1 0 0,0-1 0 0 0,0 0 0 0 0,0 1 0 0 0,0-1 0 0 0,1 1 0 0 0,-1 0 0 0 0,1-1 0 0 0,4-3 1 0 0,29-27 1373 0 0,-33 31-1499 0 0,13-13 340 0 0,-12 11-314 0 0,1 1-1 0 0,-1-1 1 0 0,1 0-1 0 0,0 1 1 0 0,6-4-1 0 0,1 1 68 0 0,-1 0 1 0 0,0 0-1 0 0,14-14 0 0 0,-17 15-72 0 0,0 0-1 0 0,0 0 1 0 0,1 1-1 0 0,-1 0 1 0 0,1 0-1 0 0,0 1 1 0 0,0 0-1 0 0,0 0 1 0 0,0 1-1 0 0,0 0 1 0 0,10-1-1 0 0,3 1 195 0 0,0 0 0 0 0,1 2 0 0 0,26 2 0 0 0,-31 1-321 0 0,0 1 0 0 0,0 0 1 0 0,-1 1-1 0 0,1 1 0 0 0,21 11 0 0 0,-33-15-46 0 0,32 17 339 0 0,0 1-1 0 0,52 37 0 0 0,-64-40-224 0 0,-16-12-22 0 0,0 1 0 0 0,0 0-1 0 0,-1 1 1 0 0,1 0 0 0 0,-2 0 0 0 0,15 17-1 0 0,-19-20-21 0 0,9 12 63 0 0,-1 0 1 0 0,0 1 0 0 0,-2-1 0 0 0,0 2 0 0 0,0 0 0 0 0,6 23 0 0 0,-8-15 30 0 0,-1 0 0 0 0,-1 1 1 0 0,-2-1-1 0 0,1 55 0 0 0,-3-36-3 0 0,0-36-103 0 0,0 0 1 0 0,-1 0-1 0 0,0 0 0 0 0,-1-1 1 0 0,0 1-1 0 0,0 0 0 0 0,-5 15 1 0 0,-2 0 100 0 0,-2-1 0 0 0,-1 0 0 0 0,0 0 0 0 0,-20 27 0 0 0,21-37 90 0 0,0 0 1 0 0,-1-1-1 0 0,-1 0 0 0 0,-20 16 0 0 0,8-9-84 0 0,-45 23-1 0 0,60-37-69 0 0,-1 0 1 0 0,0-1-1 0 0,0-1 0 0 0,0 0 0 0 0,-1 0 0 0 0,1-1 1 0 0,-1 0-1 0 0,-12 0 0 0 0,5-2 208 0 0,0 0-1 0 0,-1-1 1 0 0,-33-6 0 0 0,38 3-229 0 0,1 0 0 0 0,0-2 0 0 0,0 1 1 0 0,0-2-1 0 0,1 0 0 0 0,0 0 0 0 0,-22-18 0 0 0,23 15-17 0 0,0-1 0 0 0,0 0 0 0 0,1-1 0 0 0,0 0 0 0 0,1-1 0 0 0,-8-13 0 0 0,15 23-26 0 0,1 0 0 0 0,-1 0 0 0 0,1-1 0 0 0,0 1 0 0 0,0 0 0 0 0,0 0 0 0 0,0-6 0 0 0,-4-12-286 0 0,3 16 32 0 0,1-1-1 0 0,0 0 1 0 0,0 1-1 0 0,0-1 1 0 0,1 0-1 0 0,0-10 1 0 0,0 5-794 0 0,-3-1-1441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56.1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1 3680 0 0,'-11'24'363'0'0,"8"-19"34"0"0,0 0 0 0 0,1 1 0 0 0,0-1 0 0 0,0 1 0 0 0,0-1 0 0 0,-1 10 0 0 0,0 30 6971 0 0,1 1-3497 0 0,2-20-3428 0 0,1 0 0 0 0,1 0 0 0 0,2-1 0 0 0,0 1 0 0 0,2 0 0 0 0,10 27 0 0 0,-9-30-199 0 0,7 41 0 0 0,-13-64-206 0 0,-1 0 0 0 0,0 0 0 0 0,0 1-1 0 0,0-1 1 0 0,0 0 0 0 0,0 1 0 0 0,0-1 0 0 0,0 0 0 0 0,0 1 0 0 0,0-1-1 0 0,0 0 1 0 0,0 1 0 0 0,0-1 0 0 0,0 0 0 0 0,0 1 0 0 0,0-1 0 0 0,-1 0 0 0 0,1 1-1 0 0,0-1 1 0 0,0 0 0 0 0,0 1 0 0 0,0-1 0 0 0,-1 0 0 0 0,1 0 0 0 0,0 1-1 0 0,0-1 1 0 0,0 0 0 0 0,-1 0 0 0 0,1 0 0 0 0,0 1 0 0 0,0-1 0 0 0,-1 0-1 0 0,1 0 1 0 0,0 0 0 0 0,-1 0 0 0 0,1 1 0 0 0,-2-1-41 0 0,1 0 1 0 0,0 0-1 0 0,-1 0 1 0 0,1 0-1 0 0,0 0 1 0 0,0 0-1 0 0,-1-1 1 0 0,1 1-1 0 0,0 0 1 0 0,-2-1-1 0 0,-1-1-50 0 0,-1 0 0 0 0,1 0-1 0 0,0 0 1 0 0,0-1 0 0 0,-4-3-1 0 0,2 1 49 0 0,0 0 12 0 0,-1 0 1 0 0,1-1 0 0 0,0 0 0 0 0,1-1-1 0 0,-1 1 1 0 0,1-1 0 0 0,1 0 0 0 0,-7-12-1 0 0,9 13-7 0 0,0 2 0 0 0,0 0 0 0 0,0-1 0 0 0,1 1 0 0 0,-1-1 0 0 0,1 1 0 0 0,0-1 0 0 0,1 1 0 0 0,-1-1 0 0 0,1-4 0 0 0,0 2 5 0 0,0 3 2 0 0,0 0 1 0 0,0 0-1 0 0,0 0 1 0 0,1 0-1 0 0,-1 0 0 0 0,1 0 1 0 0,2-5-1 0 0,-1 3-7 0 0,-1 1 0 0 0,0-1 0 0 0,0-9 0 0 0,0 10 0 0 0,-1-1 0 0 0,1 1 0 0 0,0-1 0 0 0,0 1 0 0 0,1 0 0 0 0,2-7 0 0 0,8-12 0 0 0,28-43 0 0 0,1 16 0 0 0,-39 47-53 0 0,1 0 0 0 0,0 0 0 0 0,0 0 0 0 0,0 0 0 0 0,0 1 0 0 0,0-1 0 0 0,1 1 0 0 0,0 0 0 0 0,-1 0 0 0 0,1 0 0 0 0,0 0 0 0 0,1 1 0 0 0,-1 0 0 0 0,0 0 0 0 0,1 0 0 0 0,-1 0 0 0 0,1 0 0 0 0,0 1 0 0 0,-1 0 0 0 0,1 0 0 0 0,8 0 0 0 0,2 1-1311 0 0,2 0-386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56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594 195 1376 0 0,'-1'-2'107'0'0,"-3"-7"1907"0"0,-1 1 1 0 0,-1 0-1 0 0,0 0 1 0 0,0 0-1 0 0,0 1 1 0 0,-1 0-1 0 0,-11-9 1 0 0,-10-12-1392 0 0,11 10 47 0 0,10 9-407 0 0,0 0-1 0 0,-1 1 0 0 0,0 1 1 0 0,0-1-1 0 0,0 1 1 0 0,-1 1-1 0 0,-1-1 1 0 0,-9-4-1 0 0,13 10-125 0 0,-1 0 0 0 0,1 0-1 0 0,0 0 1 0 0,-1 1 0 0 0,1 0 0 0 0,-11 2 0 0 0,-6-1 73 0 0,17-1-165 0 0,1 1 0 0 0,-1 0 0 0 0,0 0 1 0 0,1 0-1 0 0,-1 1 0 0 0,1 0 0 0 0,-1 0 0 0 0,-7 5 0 0 0,-43 27 212 0 0,44-26-191 0 0,-1 1-23 0 0,2 0-1 0 0,-1 1 1 0 0,1 0-1 0 0,-10 14 1 0 0,-36 49 101 0 0,52-66-127 0 0,-1 0 7 0 0,1 1 1 0 0,1-1 0 0 0,-1 1 0 0 0,1 0 0 0 0,0 1-1 0 0,1-1 1 0 0,0 1 0 0 0,0-1 0 0 0,-1 15 0 0 0,1-8-82 0 0,-8 29 0 0 0,5-27 9 0 0,-3 25 1 0 0,9-37 54 0 0,-1 1 1 0 0,1 0 0 0 0,0-1-1 0 0,0 1 1 0 0,0-1 0 0 0,1 1-1 0 0,0-1 1 0 0,3 10 0 0 0,-3-9 84 0 0,1 0 0 0 0,1 0 0 0 0,-1 0 0 0 0,1-1 0 0 0,0 1 0 0 0,0-1 0 0 0,0 0 1 0 0,1 1-1 0 0,0-2 0 0 0,0 1 0 0 0,0 0 0 0 0,1-1 0 0 0,-1 0 0 0 0,1 0 0 0 0,0 0 1 0 0,1 0-1 0 0,-1-1 0 0 0,0 0 0 0 0,1 0 0 0 0,7 2 0 0 0,-5-1-102 0 0,0-2-1 0 0,1 1 1 0 0,-1-1 0 0 0,1 0-1 0 0,0-1 1 0 0,0 0-1 0 0,-1 0 1 0 0,1-1 0 0 0,0 0-1 0 0,0-1 1 0 0,0 0-1 0 0,-1 0 1 0 0,1-1 0 0 0,0 0-1 0 0,-1 0 1 0 0,1-1-1 0 0,-1 0 1 0 0,0-1 0 0 0,9-4-1 0 0,0-2 57 0 0,-1 0 0 0 0,0-1-1 0 0,-1-1 1 0 0,0 0-1 0 0,0-1 1 0 0,23-29 0 0 0,-15 13-545 0 0,-1-1 1 0 0,29-55-1 0 0,-42 67 498 0 0,-2-1 0 0 0,0 0 0 0 0,5-23-1 0 0,5-13-378 0 0,-15 51 333 0 0,-2 2 33 0 0,1 0 0 0 0,0 0 0 0 0,-1-1 0 0 0,0 1 0 0 0,1 0 0 0 0,-1-1-1 0 0,0 1 1 0 0,0 0 0 0 0,-1-3 0 0 0,1 0 23 0 0,0-4 102 0 0,0 7 256 0 0,0 0-222 0 0,2-19-278 0 0,-1 13 302 0 0,-3 18-45 0 0,0 8-64 0 0,1-1 0 0 0,1 0 0 0 0,1 1 0 0 0,5 32 0 0 0,-1-13 109 0 0,-1-4-47 0 0,1-2-1 0 0,2 1 1 0 0,1 0 0 0 0,21 52-1 0 0,-28-81-216 0 0,1 1 0 0 0,0-1-1 0 0,0 0 1 0 0,0 1 0 0 0,0-1 0 0 0,0 0-1 0 0,1 0 1 0 0,0-1 0 0 0,-1 1-1 0 0,1 0 1 0 0,0-1 0 0 0,4 3 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57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2760 0 0,'0'0'12982'0'0,"-1"2"-12356"0"0,-6 31 1113 0 0,-7 62 1 0 0,14-81-1543 0 0,0 0-1 0 0,1 0 1 0 0,1 0-1 0 0,5 26 0 0 0,1 0 160 0 0,6 19 200 0 0,-8-36-330 0 0,-2-7-50 0 0,2-1 0 0 0,0-1 0 0 0,0 1 0 0 0,12 18 0 0 0,-15-29-146 0 0,0 0-1 0 0,-1 0 0 0 0,2 0 0 0 0,-1 0 0 0 0,0 0 0 0 0,1-1 1 0 0,-1 0-1 0 0,1 1 0 0 0,0-1 0 0 0,0-1 0 0 0,0 1 1 0 0,1 0-1 0 0,-1-1 0 0 0,1 0 0 0 0,-1 0 0 0 0,1-1 1 0 0,0 1-1 0 0,0-1 0 0 0,6 1 0 0 0,-8-1-27 0 0,-1-1 0 0 0,1 0-1 0 0,0 0 1 0 0,-1 0 0 0 0,1-1 0 0 0,0 1-1 0 0,0 0 1 0 0,-1-1 0 0 0,1 0 0 0 0,-1 0-1 0 0,1 1 1 0 0,-1-2 0 0 0,1 1-1 0 0,-1 0 1 0 0,1 0 0 0 0,2-3 0 0 0,2-2 15 0 0,1 0 0 0 0,-1-1 1 0 0,7-8-1 0 0,-10 11 35 0 0,-1-1 0 0 0,0 1 1 0 0,0-1-1 0 0,-1 1 0 0 0,1-1 1 0 0,2-9-1 0 0,9-34 209 0 0,-13 43-245 0 0,1-4 4 0 0,-1 1 0 0 0,-1 0 0 0 0,1 0 1 0 0,-1-1-1 0 0,0 1 0 0 0,-2-9 1 0 0,0-16 45 0 0,1 17-13 0 0,-4-22 1 0 0,2 14-31 0 0,2 18-16 0 0,0-1 1 0 0,0 1-1 0 0,-1 0 0 0 0,1 0 0 0 0,-1 0 0 0 0,-1 0 1 0 0,1 0-1 0 0,-1 0 0 0 0,-5-7 0 0 0,7 11-43 0 0,0 0 0 0 0,0 0 0 0 0,0 0 0 0 0,0 0 0 0 0,0-1 0 0 0,1 1-1 0 0,-1 0 1 0 0,0 0 0 0 0,1-1 0 0 0,0 1 0 0 0,0-4 0 0 0,0 4-228 0 0,-1 1 20 0 0,0 0 1 0 0,1 0-1 0 0,-1 0 0 0 0,1 1 0 0 0,0-1 1 0 0,-1 0-1 0 0,1 0 0 0 0,0 0 1 0 0,-1 0-1 0 0,1 0 0 0 0,0 0 1 0 0,0 0-1 0 0,0 0 0 0 0,0 0 1 0 0,0 0-1 0 0,0 0 0 0 0,0-2 0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58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1471 7832 0 0,'-13'18'6685'0'0,"19"-36"-4948"0"0,-7 10-1413 0 0,0 1 0 0 0,-1-1 0 0 0,0 0 0 0 0,-5-9 0 0 0,3 3 25 0 0,-18-60 971 0 0,-17-117 0 0 0,24 128-1008 0 0,8 42-172 0 0,-2-24 0 0 0,-39-370 1108 0 0,48 212-986 0 0,1 168-248 0 0,-1 16-4 0 0,1 0 0 0 0,1 0 0 0 0,1 0 0 0 0,0 0 0 0 0,12-35 0 0 0,1 3 8 0 0,-13 36-2 0 0,2 1 0 0 0,0-1 0 0 0,11-22 0 0 0,-14 33-7 0 0,1-1 32 0 0,0-1 0 0 0,0 1-1 0 0,1 1 1 0 0,-1-1 0 0 0,1 0 0 0 0,8-6-1 0 0,15-17 64 0 0,-27 27-104 0 0,0 1 0 0 0,1-1 0 0 0,-1 1 0 0 0,1-1 0 0 0,-1 1 0 0 0,1-1 0 0 0,-1 1 0 0 0,1-1 0 0 0,-1 1 0 0 0,1 0 0 0 0,0-1 0 0 0,-1 1 0 0 0,1 0 0 0 0,-1-1 0 0 0,1 1 0 0 0,0 0 0 0 0,0 0 0 0 0,0 0 0 0 0,0 0 0 0 0,0 1 0 0 0,0-1 0 0 0,0 0 0 0 0,0 1 0 0 0,-1-1 0 0 0,1 1 1 0 0,0-1-1 0 0,0 1 0 0 0,-1-1 0 0 0,1 1 0 0 0,0-1 0 0 0,-1 1 0 0 0,1 0 0 0 0,0-1 0 0 0,0 3 0 0 0,12 16-3 0 0,-8-9-9 0 0,-1-4-25 0 0,-1 0 1 0 0,-1 0-1 0 0,1 1 1 0 0,-1-1-1 0 0,0 1 1 0 0,0-1 0 0 0,-1 1-1 0 0,0 0 1 0 0,0 0-1 0 0,0 0 1 0 0,-1-1-1 0 0,0 1 1 0 0,-1 7-1 0 0,-3 11 10 0 0,0-1-1 0 0,-10 31 0 0 0,13-49 36 0 0,0 0 0 0 0,0-1-1 0 0,1 1 1 0 0,-1 0 0 0 0,1 0-1 0 0,0 0 1 0 0,1 0 0 0 0,-1-1 0 0 0,1 1-1 0 0,1 0 1 0 0,-1 0 0 0 0,3 6-1 0 0,-2-4 32 0 0,-1-1-1 0 0,-1 0 0 0 0,1 0 0 0 0,-1 1 1 0 0,0-1-1 0 0,-1 0 0 0 0,0 0 0 0 0,0 1 1 0 0,-2 7-1 0 0,0-3-197 0 0,1 0 0 0 0,0 17 0 0 0,2 2 69 0 0,0-2 68 0 0,11-27-32 0 0,2-3 124 0 0,0-1 0 0 0,0 0-1 0 0,0-1 1 0 0,0-1-1 0 0,-1 1 1 0 0,22-11 0 0 0,-15 7-235 0 0,36-11 1 0 0,-44 16 81 0 0,-1-2-1 0 0,15-5 1 0 0,-17 5 87 0 0,0 1 0 0 0,1 0-1 0 0,-1 0 1 0 0,12-1 0 0 0,7-4-4 0 0,-26 8 0 0 0,0 0 0 0 0,0-1 0 0 0,0 1 0 0 0,0 0 0 0 0,0 0 0 0 0,0 0 0 0 0,0 0 0 0 0,0 0 0 0 0,0 0 0 0 0,0 0 0 0 0,0 1 0 0 0,1-1 0 0 0,1 1 0 0 0,0 1 0 0 0,0-1 0 0 0,0 1 0 0 0,0 0 0 0 0,0 0 0 0 0,-1 0 0 0 0,1 0 0 0 0,-1 0 0 0 0,0 0 0 0 0,1 1 0 0 0,-1-1 0 0 0,0 1 0 0 0,0 0 0 0 0,-1-1 0 0 0,1 1 0 0 0,0 0 0 0 0,1 6 0 0 0,3 5 0 0 0,-2 1 0 0 0,6 23 0 0 0,-8-27 0 0 0,1 4 36 0 0,-1-1-1 0 0,-1 1 1 0 0,0 0-1 0 0,-1 0 1 0 0,-2 17-1 0 0,-2-3 207 0 0,-12 46-1 0 0,12-61-153 0 0,0 0 0 0 0,-1-1 0 0 0,-1 0 0 0 0,0 0 0 0 0,-1-1 0 0 0,-1 1 0 0 0,0-2-1 0 0,0 1 1 0 0,-1-1 0 0 0,0 0 0 0 0,-1-1 0 0 0,-17 14 0 0 0,17-18-6 0 0,0 0 0 0 0,-1-1 0 0 0,0 0 0 0 0,0 0 0 0 0,0-2-1 0 0,0 1 1 0 0,-1-1 0 0 0,-22 2 0 0 0,25-4-40 0 0,0 0 0 0 0,1-1 0 0 0,-1-1 0 0 0,0 1 0 0 0,1-1 0 0 0,-12-3 0 0 0,14 3-42 0 0,0-1-1 0 0,1 0 0 0 0,-1 0 0 0 0,0 0 1 0 0,0-1-1 0 0,1 0 0 0 0,0 0 0 0 0,-1 0 1 0 0,-6-6-1 0 0,5 1-95 0 0,0-1 0 0 0,0 0 0 0 0,0-1 1 0 0,1 1-1 0 0,1-1 0 0 0,-8-18 0 0 0,7 9-374 0 0,5 15 271 0 0,0 0-1 0 0,0 0 1 0 0,-1 0 0 0 0,-2-6 0 0 0,2 7-349 0 0,0-1 0 0 0,1 0 1 0 0,-1 1-1 0 0,1-1 1 0 0,0 0-1 0 0,0 0 0 0 0,1 0 1 0 0,-1 0-1 0 0,1 1 0 0 0,0-9 1 0 0,0 10 267 0 0,1 0 0 0 0,0 0 1 0 0,-1 0-1 0 0,1 0 1 0 0,0 1-1 0 0,0-1 0 0 0,2-3 1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58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16 378 6448 0 0,'6'13'8165'0'0,"-3"-8"-7943"0"0,-1-1 0 0 0,1 0 1 0 0,0 0-1 0 0,0 0 0 0 0,1 0 1 0 0,-1-1-1 0 0,1 1 0 0 0,4 2 0 0 0,1 3 60 0 0,-2-4-210 0 0,0 0 0 0 0,0 0 0 0 0,1-1 0 0 0,-1 0 0 0 0,15 6 0 0 0,16 9 218 0 0,-32-16-174 0 0,1 0 1 0 0,-1-1 0 0 0,0 0-1 0 0,1 0 1 0 0,0 0 0 0 0,-1-1-1 0 0,1 0 1 0 0,0 0 0 0 0,9 0-1 0 0,-10-14 76 0 0,-4 11-168 0 0,0-1-1 0 0,0 0 1 0 0,1 1-1 0 0,-1 0 1 0 0,0-1-1 0 0,1 1 1 0 0,0 0-1 0 0,-1 0 0 0 0,1 1 1 0 0,6-4-1 0 0,-5 3-9 0 0,-1 0-1 0 0,1 0 1 0 0,0 0 0 0 0,-1-1-1 0 0,0 0 1 0 0,1 1-1 0 0,2-5 1 0 0,2-3 27 0 0,-2 1-10 0 0,1 0 0 0 0,11-10-1 0 0,-13 15-20 0 0,-1-1-1 0 0,1 0 0 0 0,-1 0 0 0 0,0 0 0 0 0,0 0 0 0 0,0-1 0 0 0,-1 0 1 0 0,0 1-1 0 0,0-1 0 0 0,0 0 0 0 0,-1-1 0 0 0,0 1 0 0 0,0 0 1 0 0,0-8-1 0 0,2-5 6 0 0,-2 8 10 0 0,0 1 1 0 0,-1-1-1 0 0,0 0 0 0 0,-1-19 0 0 0,-1 18 95 0 0,-1 0 0 0 0,0 0 0 0 0,-1 0 0 0 0,0 1 0 0 0,0-1 0 0 0,-2 1 0 0 0,1-1 0 0 0,-1 1 0 0 0,-1 1 0 0 0,-11-18 0 0 0,7 16 160 0 0,0 0-1 0 0,-17-15 1 0 0,22 19 196 0 0,4 7-425 0 0,1 0 0 0 0,0 1-1 0 0,0-1 1 0 0,-1 0 0 0 0,1 1 0 0 0,-1-1 0 0 0,1 0-1 0 0,-1 1 1 0 0,1-1 0 0 0,-1 0 0 0 0,1 1-1 0 0,-1-1 1 0 0,1 1 0 0 0,-1-1 0 0 0,0 1 0 0 0,1-1-1 0 0,-1 1 1 0 0,-1-1 0 0 0,-3 1-33 0 0,-1-1 0 0 0,1 1 0 0 0,-1 0 0 0 0,0 0 0 0 0,1 1 0 0 0,-1 0 0 0 0,1 0 0 0 0,0 0 0 0 0,-9 3 0 0 0,1 1-23 0 0,0 1 0 0 0,-21 11 0 0 0,24-9 5 0 0,0 0 0 0 0,1 0 0 0 0,0 1 0 0 0,1 0 0 0 0,0 1 0 0 0,-9 12 0 0 0,5-3 23 0 0,0 2-1 0 0,1 0 0 0 0,1 0 1 0 0,1 0-1 0 0,1 1 1 0 0,1 1-1 0 0,1 0 0 0 0,1-1 1 0 0,-4 38-1 0 0,5-19 208 0 0,2 67 0 0 0,2-93-169 0 0,2-1-1 0 0,0 1 1 0 0,0 0 0 0 0,1-1 0 0 0,1 1 0 0 0,1-1-1 0 0,0 0 1 0 0,7 14 0 0 0,-8-22-8 0 0,0 0 1 0 0,0-1-1 0 0,0 0 0 0 0,1 1 1 0 0,-1-2-1 0 0,1 1 0 0 0,0 0 1 0 0,1-1-1 0 0,-1 0 0 0 0,1 0 1 0 0,0-1-1 0 0,0 0 0 0 0,12 5 1 0 0,-10-5-77 0 0,0 0 0 0 0,0-1 0 0 0,0 0 0 0 0,0-1 0 0 0,0 1 0 0 0,0-2 0 0 0,0 1 1 0 0,1-1-1 0 0,-1 0 0 0 0,0-1 0 0 0,12-2 0 0 0,-2-3-193 0 0,1 0 0 0 0,-1-1 1 0 0,0-1-1 0 0,-1-1 0 0 0,23-15 0 0 0,-27 15-466 0 0,0 0-1 0 0,12-12 0 0 0,-1 1-1253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8:59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33 1840 0 0,'0'2'133'0'0,"-5"28"593"0"0,6 23 7157 0 0,0-20-2283 0 0,-1 1-4678 0 0,3 0 1 0 0,0-1-1 0 0,13 54 0 0 0,4-24 146 0 0,-15-47-844 0 0,-3-15-16 0 0,-4-9-148 0 0,1 4-60 0 0,1 0 0 0 0,-1-1 0 0 0,1 1 0 0 0,0-1 0 0 0,1-6 0 0 0,-2-19 0 0 0,0 24 10 0 0,0 1 0 0 0,0 0 0 0 0,1-1 0 0 0,0 0 0 0 0,-1 1 0 0 0,2-1-1 0 0,-1 1 1 0 0,1-1 0 0 0,1-7 0 0 0,-1 11 66 0 0,0-4-44 0 0,0 0 1 0 0,0 0-1 0 0,4-10 0 0 0,-4 11-20 0 0,23-65 400 0 0,-23 67-384 0 0,0 0 0 0 0,0-1 0 0 0,1 1-1 0 0,-1 0 1 0 0,1 0 0 0 0,0 0-1 0 0,3-4 1 0 0,8-14 158 0 0,-7 9-119 0 0,1 1 0 0 0,1 1 0 0 0,-1-1 0 0 0,2 1-1 0 0,9-10 1 0 0,-3 4-20 0 0,-12 13-39 0 0,1 0 0 0 0,-1 1 0 0 0,1-1-1 0 0,-1 0 1 0 0,1 1 0 0 0,0 0 0 0 0,0 0-1 0 0,0 0 1 0 0,0 0 0 0 0,0 1 0 0 0,1 0-1 0 0,6-2 1 0 0,3 1 37 0 0,-1 0-1 0 0,23 1 1 0 0,-34 1-39 0 0,0 1 0 0 0,-1-1 0 0 0,1 0 0 0 0,-1 1 0 0 0,1-1 0 0 0,-1 1 0 0 0,1 0 0 0 0,-1-1 0 0 0,0 1 0 0 0,1 0 0 0 0,-1 0 0 0 0,0 0 0 0 0,1 0 0 0 0,-1 0 0 0 0,0 0 0 0 0,0 0 0 0 0,0 1 0 0 0,0-1 0 0 0,0 0 0 0 0,1 3 0 0 0,3 5 29 0 0,-1-1 1 0 0,5 13 0 0 0,-3-8 63 0 0,5 11 461 0 0,-1 0 0 0 0,10 40 0 0 0,17 64-297 0 0,-27-95-253 0 0,7 12-119 0 0,-12-32-94 0 0,0 0 0 0 0,6 24 0 0 0,-6-16-645 0 0,4 0-58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17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1 218 6448 0 0,'0'0'498'0'0,"0"1"-327"0"0,0 2 41 0 0,0-1 0 0 0,0 0 0 0 0,0 0 0 0 0,1 0-1 0 0,-1 0 1 0 0,0 0 0 0 0,1 1 0 0 0,0-1 0 0 0,0 0 0 0 0,-1 0-1 0 0,1 0 1 0 0,0-1 0 0 0,0 1 0 0 0,1 0 0 0 0,-1 0 0 0 0,0 0 0 0 0,1-1-1 0 0,-1 1 1 0 0,1-1 0 0 0,-1 1 0 0 0,4 2 0 0 0,10 11 771 0 0,-15-14-969 0 0,1-1 0 0 0,-1 1 0 0 0,1-1 0 0 0,-1 1 0 0 0,1-1 0 0 0,-1 1 0 0 0,1-1-1 0 0,-1 1 1 0 0,1-1 0 0 0,0 0 0 0 0,-1 1 0 0 0,1-1 0 0 0,-1 0 0 0 0,1 0 0 0 0,0 1 0 0 0,0-1 0 0 0,3 2 24 0 0,34 18 294 0 0,-30-16-190 0 0,-7-3-4 0 0,17-10 430 0 0,-15 6-492 0 0,1 0 0 0 0,-1 0 0 0 0,0 0 0 0 0,-1-1 0 0 0,1 1 0 0 0,-1-1 0 0 0,1 1 0 0 0,-1-1 0 0 0,0 0 0 0 0,0 0 0 0 0,-1 0 0 0 0,1 0 0 0 0,1-7 0 0 0,5-21-276 0 0,-6 27 207 0 0,-1-1-1 0 0,1 1 0 0 0,-1 0 0 0 0,0 0 0 0 0,0-9 0 0 0,0-12 100 0 0,0 15 29 0 0,-1 0-1 0 0,0 0 1 0 0,-1 0-1 0 0,-3-22 1 0 0,0 17 61 0 0,3 13-155 0 0,1 0 0 0 0,-1 0-1 0 0,0 1 1 0 0,1-1 0 0 0,-1 0-1 0 0,0 1 1 0 0,0-1 0 0 0,-1 1-1 0 0,1-1 1 0 0,-1 1 0 0 0,1 0-1 0 0,-1-1 1 0 0,0 1 0 0 0,-3-3-1 0 0,4 4-12 0 0,0-1 1 0 0,0 1-1 0 0,0 0 0 0 0,-1 0 1 0 0,1 0-1 0 0,0 0 0 0 0,-1 0 0 0 0,1 0 1 0 0,-1 0-1 0 0,1 1 0 0 0,-1-1 1 0 0,0 1-1 0 0,1-1 0 0 0,-1 1 1 0 0,1-1-1 0 0,-1 1 0 0 0,0 0 0 0 0,1 0 1 0 0,-1 0-1 0 0,0 0 0 0 0,1 0 1 0 0,-1 0-1 0 0,0 0 0 0 0,1 0 0 0 0,-1 1 1 0 0,0-1-1 0 0,1 1 0 0 0,-1-1 1 0 0,0 1-1 0 0,1 0 0 0 0,-3 1 0 0 0,0 1 27 0 0,-1 1 0 0 0,1 1-1 0 0,-1-1 1 0 0,1 1-1 0 0,0-1 1 0 0,1 1 0 0 0,-1 0-1 0 0,1 0 1 0 0,-5 11-1 0 0,1 3 19 0 0,-9 31 0 0 0,15-43-63 0 0,-1-2 4 0 0,1 1 0 0 0,1 0 0 0 0,-1 0 0 0 0,1 11 0 0 0,-2 18 49 0 0,-1-18-7 0 0,0 1 0 0 0,1 0-1 0 0,2-1 1 0 0,-1 1 0 0 0,2 0 0 0 0,0-1 0 0 0,2 1-1 0 0,0-1 1 0 0,0 1 0 0 0,2-1 0 0 0,0 0 0 0 0,12 25-1 0 0,-13-34-57 0 0,1 0-1 0 0,0-1 0 0 0,0 1 0 0 0,1-1 1 0 0,0 0-1 0 0,13 11 0 0 0,-15-15-196 0 0,0 1 0 0 0,1-1 0 0 0,0 0 0 0 0,0 0 0 0 0,0 0 0 0 0,0-1 0 0 0,0 1 0 0 0,1-1 0 0 0,-1 0 0 0 0,1-1 0 0 0,10 2-1 0 0,3-2-5863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01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1 920 0 0,'0'0'8360'0'0,"5"6"-7394"0"0,-3-3-584 0 0,0 1-1 0 0,0 0 1 0 0,0-1-1 0 0,-1 1 1 0 0,0 0-1 0 0,1 0 1 0 0,-1 0-1 0 0,0 6 1 0 0,10 47 1458 0 0,-10-38-1426 0 0,1 0 1 0 0,1 0-1 0 0,0 0 1 0 0,8 19 0 0 0,-4-9-97 0 0,-1-3-112 0 0,-1-5-12 0 0,0 0 0 0 0,1 0 0 0 0,2-1 0 0 0,15 32 0 0 0,-17-42-142 0 0,11 20 170 0 0,15 34 0 0 0,-19-31-4 0 0,2-1 0 0 0,1 0-1 0 0,2-2 1 0 0,37 50-1 0 0,34 13 239 0 0,-53-57-304 0 0,2 8 34 0 0,-26-29-96 0 0,0-2 0 0 0,14 15 0 0 0,29 20 166 0 0,31 28 46 0 0,-55-49-236 0 0,-2 1 1 0 0,32 39-1 0 0,-19-20-36 0 0,-28-30 2 0 0,16 24-1 0 0,-20-26-5 0 0,1 1 0 0 0,17 16 0 0 0,37 43 140 0 0,-51-58-140 0 0,66 75 166 0 0,-19-17 11 0 0,-50-63-156 0 0,-1 1 0 0 0,0 0-1 0 0,0 0 1 0 0,-2 1 0 0 0,0 1 0 0 0,0-1 0 0 0,-1 1-1 0 0,5 20 1 0 0,74 184 235 0 0,-36-98-66 0 0,-43-103-180 0 0,23 65 142 0 0,-8-20-46 0 0,3 10 0 0 0,-7-3-30 0 0,-5-24-1 0 0,12 78 0 0 0,-11-10 19 0 0,13 142 64 0 0,-13-110-101 0 0,-6-7 21 0 0,-6-71-57 0 0,12 239 317 0 0,-11-206-327 0 0,4 39 0 0 0,1-34-36 0 0,30 257-68 0 0,-25-268-2763 0 0,-12-87 1374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02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8864 0 0,'0'0'680'0'0,"0"2"-474"0"0,-1 13-143 0 0,-2-3 192 0 0,3-12-223 0 0,-1 1-1 0 0,1 0 0 0 0,0 0 0 0 0,0 0 1 0 0,0-1-1 0 0,0 1 0 0 0,0 0 0 0 0,0 0 1 0 0,0 0-1 0 0,0-1 0 0 0,0 1 0 0 0,0 0 1 0 0,0 0-1 0 0,0 1 0 0 0,5 29 825 0 0,-5-24-651 0 0,1 0-1 0 0,0 1 1 0 0,1-1 0 0 0,0 0 0 0 0,0 0 0 0 0,5 11-1 0 0,-3-9 27 0 0,1 0 0 0 0,0 0-1 0 0,1 0 1 0 0,0 0 0 0 0,10 11-1 0 0,-9-12 82 0 0,0 0 0 0 0,-1 1-1 0 0,0-1 1 0 0,8 20-1 0 0,11 15 344 0 0,6 10-12 0 0,42 95-1 0 0,-17-30 588 0 0,-19-55-760 0 0,-22-40-175 0 0,14 32 1 0 0,-21-40-144 0 0,0 0 0 0 0,1 0-1 0 0,21 26 1 0 0,41 36 311 0 0,-32-36-254 0 0,69 67 56 0 0,-87-88-231 0 0,-15-15 29 0 0,0-1 0 0 0,-1 1 0 0 0,0 1 1 0 0,0-1-1 0 0,0 1 0 0 0,-1 0 0 0 0,0 0 0 0 0,0 0 0 0 0,3 8 1 0 0,-3-7-26 0 0,-1-1 0 0 0,1 1 0 0 0,0-1 0 0 0,1 0 0 0 0,0 0 0 0 0,0 0 0 0 0,0-1-1 0 0,0 1 1 0 0,1-1 0 0 0,11 8 0 0 0,12 10 95 0 0,13 13 51 0 0,-20-19-25 0 0,38 41 0 0 0,-33-29-85 0 0,-15-16 4 0 0,0 1 0 0 0,0 1 0 0 0,11 18 0 0 0,16 31 200 0 0,22 39 55 0 0,-37-55-240 0 0,18 32 65 0 0,-30-50-98 0 0,-10-24-35 0 0,0 0 0 0 0,0-1 0 0 0,5 9 0 0 0,8 13 46 0 0,-1 1 1 0 0,-1 0 0 0 0,14 50-1 0 0,-3-10 35 0 0,1 21 252 0 0,-9-29-223 0 0,2 11-319 0 0,-12-51 180 0 0,-1 0 0 0 0,2 20 0 0 0,4 17 16 0 0,20 42 82 0 0,-16-53-71 0 0,-11-31-15 0 0,-1-1-1 0 0,-1 1 1 0 0,0 0-1 0 0,-1 16 1 0 0,0-11 5 0 0,6 32 0 0 0,-4-17-13 0 0,-2-26 0 0 0,-1 0 0 0 0,2-1 0 0 0,1 10 0 0 0,3 5 0 0 0,-1 0 0 0 0,3 36 0 0 0,11 39 0 0 0,-13-59-1 0 0,-3-22 28 0 0,1 32 1 0 0,5 123 36 0 0,0-41-54 0 0,-4-11-10 0 0,-4-110-8 0 0,-1 1 1 0 0,-3 15-1 0 0,1 10-22 0 0,2-12 19 0 0,1 39 11 0 0,-1-57 2 0 0,1 0-1 0 0,-1 0 0 0 0,-1-1 1 0 0,1 1-1 0 0,-1 0 0 0 0,0 0 1 0 0,-2 7-1 0 0,1-3 20 0 0,1 0-1 0 0,0-1 1 0 0,0 1 0 0 0,2 13-1 0 0,-1 11 18 0 0,-1-25-34 0 0,0 6-38 0 0,0 0 1 0 0,2 16 0 0 0,1 22 33 0 0,-2-36 0 0 0,3 34 0 0 0,2-11 0 0 0,-2-18 0 0 0,7 32 0 0 0,-7-43 21 0 0,-2 0 0 0 0,1 0-1 0 0,-1 20 1 0 0,3 18 32 0 0,2-10-73 0 0,15 82-126 0 0,-16-93 161 0 0,-4-22 4 0 0,0 1 0 0 0,0-1 0 0 0,0 0 0 0 0,5 11 0 0 0,-6-16-17 0 0,1 0-1 0 0,-1 0 1 0 0,0 0 0 0 0,1 0-1 0 0,-1 0 1 0 0,0 0-1 0 0,0 1 1 0 0,1-1 0 0 0,-1 0-1 0 0,0 0 1 0 0,0 0-1 0 0,-1 2 1 0 0,1-1-32 0 0,0 0 0 0 0,0 0 0 0 0,0 0 0 0 0,1 0 0 0 0,-1 0 0 0 0,0 0 0 0 0,1 0-1 0 0,-1 0 1 0 0,1-1 0 0 0,0 1 0 0 0,1 2 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03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11288 0 0,'0'0'1022'0'0,"3"0"-840"0"0,15 2 736 0 0,0 0-1 0 0,30 8 1 0 0,-14-3 495 0 0,76 10 1258 0 0,18 4-1322 0 0,-66-10-1022 0 0,13 1-225 0 0,27 6 125 0 0,-31-14-4087 0 0,-50-4-2590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03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51 6912 0 0,'0'0'902'0'0,"3"0"94"0"0,17 0 880 0 0,0 1 0 0 0,31 6 0 0 0,-35-5-1340 0 0,1 0 0 0 0,-1-2-1 0 0,1 0 1 0 0,-1 0 0 0 0,32-7 0 0 0,5 1 296 0 0,7-6 33 0 0,29 1-393 0 0,-78 10-539 0 0,0-1-1 0 0,17-5 1 0 0,-17 3 87 0 0,0 2 0 0 0,16-3 1 0 0,8 2 204 0 0,0 1 1 0 0,-1 1 0 0 0,46 6-1 0 0,-59-2-225 0 0,-12-2-317 0 0,0 0 1 0 0,0 1-1 0 0,0 0 1 0 0,0 1-1 0 0,15 5 0 0 0,-13-3-1703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04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1 256 10160 0 0,'0'0'920'0'0,"2"1"-678"0"0,3 2-58 0 0,14 9 1316 0 0,1 1-1 0 0,17 16 1 0 0,-4 1 158 0 0,14 11-387 0 0,74 83 245 0 0,-45-43-1023 0 0,-43-47-324 0 0,-23-24-122 0 0,0 0 1 0 0,0 1-1 0 0,10 14 1 0 0,104 140 758 0 0,-84-117-515 0 0,-3 1 1 0 0,34 58-1 0 0,68 125 166 0 0,-53-82-323 0 0,-23-58-124 0 0,-3 0-10 0 0,-41-63 0 0 0,14 17 51 0 0,-17-25-2 0 0,-1 1 1 0 0,0 1 0 0 0,-2 0-1 0 0,17 41 1 0 0,7 16-341 0 0,-33-70 289 0 0,1 0 0 0 0,-1-1-1 0 0,2 1 1 0 0,-1-1 0 0 0,1 0 0 0 0,14 15-1 0 0,37 46 3 0 0,5 14 0 0 0,-54-73 0 0 0,-2-3 0 0 0,-5-8 0 0 0,-1 0 0 0 0,0 0 0 0 0,0 0 0 0 0,1 0 0 0 0,-1 1 0 0 0,0-1 0 0 0,1 0 0 0 0,-1 0 0 0 0,0 0 0 0 0,0 0 0 0 0,1 0 0 0 0,-1 0 0 0 0,0 0 0 0 0,1 0 0 0 0,-1 0 0 0 0,0 0 0 0 0,1 0 0 0 0,-1 0 0 0 0,0-1 0 0 0,0 1 0 0 0,1 0 0 0 0,-1 0 0 0 0,1 0 0 0 0,3-4 0 0 0,0 0 0 0 0,0-1 0 0 0,-1 1 0 0 0,1-1 0 0 0,-1 1 0 0 0,0-1 0 0 0,0 0 0 0 0,3-10 0 0 0,4-4 0 0 0,26-51 22 0 0,-20 37 58 0 0,-2 0-1 0 0,12-40 1 0 0,-3 4-13 0 0,-7 26-55 0 0,24-59 51 0 0,36-89 54 0 0,-52 124-119 0 0,56-164-78 0 0,-76 222 28 0 0,0-1-1 0 0,0 1 1 0 0,7-10 0 0 0,-6 10-13 0 0,0-1 0 0 0,6-16 0 0 0,-5 3 34 0 0,5-13 36 0 0,3 5 22 0 0,-8 21 11 0 0,0-1 0 0 0,-1 0-1 0 0,-1-1 1 0 0,0 1 0 0 0,-1-1-1 0 0,4-22 1 0 0,-6 25-14 0 0,0 0 1 0 0,0 0-1 0 0,1 0 1 0 0,0 0-1 0 0,0 0 0 0 0,1 1 1 0 0,1-1-1 0 0,-1 1 1 0 0,6-8-1 0 0,-4 6-102 0 0,-1-1 0 0 0,0 1 0 0 0,-1-1 0 0 0,4-17 0 0 0,-3 13 10 0 0,8-25-1 0 0,-3 20 69 0 0,-4 8 0 0 0,0 0 0 0 0,0 0 0 0 0,-2 0 0 0 0,1-1 0 0 0,2-18 0 0 0,-5 19 0 0 0,2 0 0 0 0,4-16 0 0 0,-3 17 0 0 0,-1 1 0 0 0,-1-1 0 0 0,1-13 0 0 0,-1 14 0 0 0,0 1 0 0 0,0 0 0 0 0,1 0 0 0 0,0 0 0 0 0,0 0 0 0 0,1 0 0 0 0,5-8 0 0 0,9-22 0 0 0,4-9 0 0 0,4-12 0 0 0,-9 24 0 0 0,-14 30 0 0 0,1 0 0 0 0,-1-1 0 0 0,0 1 0 0 0,-1-1 0 0 0,3-8 0 0 0,7-24 0 0 0,-9 32 0 0 0,0 0 0 0 0,-1 0 0 0 0,1-1 0 0 0,-2 1 0 0 0,1 0 0 0 0,0-11 0 0 0,-2 17 0 0 0,0-1 0 0 0,0 1 0 0 0,0 0 0 0 0,1-1 0 0 0,-1 1 0 0 0,0 0 0 0 0,1 0 0 0 0,-1-1 0 0 0,1 1 0 0 0,0-1 0 0 0,0 1 0 0 0,-1 0 0 0 0,1 0 0 0 0,-1-1 0 0 0,1 1 0 0 0,-1 0 0 0 0,0 0 0 0 0,1 0 0 0 0,-1-1 0 0 0,0-2 0 0 0,0 4-24 0 0,0-1 28 0 0,0 1 0 0 0,0 0 0 0 0,0-1 1 0 0,0 1-1 0 0,0 0 0 0 0,0 0 0 0 0,0-1 1 0 0,0 1-1 0 0,0 0 0 0 0,0-1 0 0 0,0 1 1 0 0,0 0-1 0 0,0-1 0 0 0,0 1 0 0 0,0 0 1 0 0,1 0-1 0 0,-1-1 0 0 0,0 1 0 0 0,0 0 1 0 0,0 0-1 0 0,0-1 0 0 0,0 1 0 0 0,1 0 1 0 0,-1-1-1 0 0,13-16-960 0 0,-10 11-927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06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3224 0 0,'0'0'6229'0'0,"0"2"-5692"0"0,2 4-259 0 0,1 1 1 0 0,-1-1-1 0 0,1 0 0 0 0,0 0 0 0 0,1-1 0 0 0,0 1 0 0 0,-1-1 0 0 0,2 0 0 0 0,-1 0 1 0 0,1 0-1 0 0,-1 0 0 0 0,1-1 0 0 0,0 1 0 0 0,8 3 0 0 0,73 54 1740 0 0,-31-20-808 0 0,172 120 839 0 0,-208-150-1815 0 0,0-2-1 0 0,0 0 1 0 0,30 10-1 0 0,9 4 57 0 0,-48-19-233 0 0,1-1 0 0 0,0 0 0 0 0,0-1 0 0 0,0 0 0 0 0,14 2 0 0 0,-16-3-22 0 0,0 1 1 0 0,-1-1 0 0 0,1 1-1 0 0,14 8 1 0 0,17 6 58 0 0,6-4 80 0 0,-1 3 1 0 0,55 26 0 0 0,-74-29 10 0 0,38 14-1 0 0,-52-23-125 0 0,1-1-1 0 0,0 0 1 0 0,-1 0-1 0 0,1-1 0 0 0,21 0 1 0 0,21 1 30 0 0,95 17-1 0 0,-56-5-24 0 0,-60-9 76 0 0,65 21 0 0 0,-67-17 78 0 0,1-1 0 0 0,37 5-1 0 0,-67-13-197 0 0,79 6 313 0 0,-68-6-305 0 0,-1-2 0 0 0,1 0 0 0 0,-1 0 0 0 0,16-5 1 0 0,28-6-2 0 0,35-9-468 0 0,-73 16 542 0 0,0 2-1 0 0,0 0 1 0 0,0 1-1 0 0,36 2 0 0 0,-28 0 12 0 0,33-4 0 0 0,-55 3-104 0 0,1 0 1 0 0,-1 1 0 0 0,0 0 0 0 0,0 0-1 0 0,0 0 1 0 0,0 1 0 0 0,1 0 0 0 0,-1 0-1 0 0,0 0 1 0 0,0 0 0 0 0,0 1 0 0 0,0 0-1 0 0,9 5 1 0 0,-9-4 27 0 0,1 0 0 0 0,0 0 0 0 0,1 0 0 0 0,-1-1 0 0 0,0 0 0 0 0,1 0 0 0 0,-1 0 0 0 0,1-1 0 0 0,0 0 0 0 0,-1-1 0 0 0,1 1 0 0 0,0-1 0 0 0,-1 0 0 0 0,1-1 0 0 0,9-1 0 0 0,46-14 283 0 0,-59 16-306 0 0,1-1 1 0 0,-1 1-1 0 0,1 0 0 0 0,0 0 1 0 0,-1 1-1 0 0,1-1 1 0 0,0 1-1 0 0,3 1 0 0 0,-3-1 0 0 0,0 0-1 0 0,0-1 0 0 0,0 1 0 0 0,1-1 0 0 0,-1 0 0 0 0,7 0 0 0 0,8-4 1 0 0,-5 2-36 0 0,-1 0 1 0 0,22-1 0 0 0,-23 3 13 0 0,4 1 8 0 0,1-2 0 0 0,0 0-1 0 0,17-4 1 0 0,-20 2 4 0 0,-1 1 0 0 0,1 0 0 0 0,0 1 0 0 0,0 0 0 0 0,17 2 0 0 0,-8-1 109 0 0,36-6 0 0 0,11 0-58 0 0,-47 5-34 0 0,24-4-1 0 0,-25 2-1 0 0,23 0 0 0 0,48 12 89 0 0,-87-9-42 0 0,-1 0 0 0 0,0 1 0 0 0,0 0 0 0 0,1 0 0 0 0,-1 0 0 0 0,0 1 1 0 0,0 0-1 0 0,6 2 0 0 0,12 10-1311 0 0,0 1-5742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08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7368 0 0,'0'0'666'0'0,"1"2"-546"0"0,0 2 66 0 0,0-1 0 0 0,0 0 0 0 0,0 1 0 0 0,1-1 0 0 0,0 0 0 0 0,0 0 0 0 0,-1 0 0 0 0,2 0 0 0 0,-1 0 0 0 0,0-1 0 0 0,1 1 0 0 0,2 2 0 0 0,0-2 135 0 0,0 1 0 0 0,0-1-1 0 0,0 0 1 0 0,1-1 0 0 0,-1 1 0 0 0,11 2 0 0 0,22 12 1014 0 0,-25-13-658 0 0,22 11 1 0 0,-14-5-102 0 0,-7-4-313 0 0,8 5 150 0 0,1-2 1 0 0,1 0-1 0 0,29 6 1 0 0,-45-13-292 0 0,-1 0 1 0 0,0 0 0 0 0,0 1 0 0 0,11 6-1 0 0,-11-5-39 0 0,0-1 0 0 0,0 0 0 0 0,0 0 0 0 0,0-1 0 0 0,9 2-1 0 0,-8-2-29 0 0,1-1 44 0 0,0 0 1 0 0,-1 1 0 0 0,1 1 0 0 0,10 4 0 0 0,11 4 209 0 0,1-1 1 0 0,54 11-1 0 0,-4 0 61 0 0,17 4-8 0 0,-72-20-225 0 0,34 13-1 0 0,-36-10 28 0 0,38 7 1 0 0,-49-13-109 0 0,-8-1-27 0 0,1 0 0 0 0,-1 0-1 0 0,1-1 1 0 0,-1 0 0 0 0,7 0-1 0 0,-4-1 13 0 0,0 1 0 0 0,0 1 0 0 0,0 0-1 0 0,11 2 1 0 0,2 0 31 0 0,22 3 14 0 0,-17-1-9 0 0,46 0 1 0 0,146-1 809 0 0,-69 4-1318 0 0,99-8 829 0 0,-217 2-350 0 0,-16-2 14 0 0,27-1 1 0 0,202-15 492 0 0,-40 23-148 0 0,-101-16-105 0 0,-65 5-226 0 0,11-6 226 0 0,5-1 2 0 0,51-7-597 0 0,-98 17 286 0 0,127-20-7 0 0,-116 17-248 0 0,-12 3 9 0 0,-1-1-1 0 0,1 1 1 0 0,-1 0 0 0 0,1 1 0 0 0,-1-1 0 0 0,1 1 0 0 0,-1 0 0 0 0,1 0-1 0 0,6 2 1 0 0,-2 2-1273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09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0 508 7544 0 0,'28'24'681'0'0,"-28"-23"-655"0"0,0-1 1 0 0,0 0-1 0 0,1 0 1 0 0,-1 0-1 0 0,0 0 0 0 0,0 1 1 0 0,0-1-1 0 0,0 0 0 0 0,1 0 1 0 0,-1 0-1 0 0,0 0 1 0 0,0 0-1 0 0,1 0 0 0 0,-1 1 1 0 0,0-1-1 0 0,0 0 0 0 0,0 0 1 0 0,1 0-1 0 0,-1 0 1 0 0,0 0-1 0 0,0 0 0 0 0,1 0 1 0 0,-1 0-1 0 0,0 0 0 0 0,0 0 1 0 0,1 0-1 0 0,-1 0 1 0 0,0 0-1 0 0,0-1 0 0 0,0 1 1 0 0,1 0-1 0 0,-1 0 0 0 0,0 0 1 0 0,0 0-1 0 0,1 0 1 0 0,-1 0-1 0 0,0 0 0 0 0,0-1 1 0 0,0 1-1 0 0,4-9 1100 0 0,-2 5-523 0 0,-1 3-434 0 0,1 1-1 0 0,-1-1 1 0 0,1 0-1 0 0,0 1 1 0 0,-1 0-1 0 0,1-1 1 0 0,-1 1-1 0 0,1 0 1 0 0,-1 0 0 0 0,1 0-1 0 0,0 0 1 0 0,-1 0-1 0 0,4 0 1 0 0,3 1 3107 0 0,-8 0-2799 0 0,4 4-299 0 0,-1 1-1 0 0,-1 0 1 0 0,1 0 0 0 0,-1 0-1 0 0,0 0 1 0 0,-1 1 0 0 0,1-1-1 0 0,0 12 1 0 0,4 12 172 0 0,16 82 1468 0 0,0-2 204 0 0,-11-74-1724 0 0,-8-26-249 0 0,0 0 0 0 0,0 0 0 0 0,-1 0 0 0 0,0 0 0 0 0,1 16 0 0 0,-3-9-33 0 0,-1-11 9 0 0,1 0-1 0 0,0 0 0 0 0,0 0 1 0 0,1 0-1 0 0,0 0 0 0 0,0 0 0 0 0,0 0 1 0 0,2 6-1 0 0,2 0 33 0 0,0 0 1 0 0,-1 0-1 0 0,4 24 0 0 0,3 4-265 0 0,-8-32 211 0 0,-1 0 0 0 0,0 0 0 0 0,0 0 1 0 0,0 0-1 0 0,0 11 0 0 0,-2-13 57 0 0,1 0 1 0 0,0 0-1 0 0,0 0 0 0 0,0-1 0 0 0,1 1 1 0 0,0 0-1 0 0,0-1 0 0 0,1 1 0 0 0,-1-1 1 0 0,1 0-1 0 0,0 0 0 0 0,1 0 1 0 0,5 8-1 0 0,-3-6-24 0 0,-4-3-5 0 0,1 1-1 0 0,-1 0 1 0 0,1 0 0 0 0,1 7 0 0 0,8 15 78 0 0,-11-25-106 0 0,1 1-1 0 0,0 0 0 0 0,0-1 0 0 0,0 1 0 0 0,-1 0-1 0 0,3 6 1 0 0,-4-8-1 0 0,0 1 0 0 0,0-1-1 0 0,0 0 1 0 0,0 1 0 0 0,0-1-1 0 0,0 1 1 0 0,0-1 0 0 0,-1 1-1 0 0,1-1 1 0 0,0 0 0 0 0,-1 1-1 0 0,1-1 1 0 0,-1 0 0 0 0,0 1-1 0 0,0 1 1 0 0,-1 0 10 0 0,0 1 1 0 0,1-1 0 0 0,0 1-1 0 0,0-1 1 0 0,-1 5-1 0 0,2-7-7 0 0,0-1 0 0 0,0 1-1 0 0,0-1 1 0 0,0 1 0 0 0,0-1 0 0 0,0 0-1 0 0,0 1 1 0 0,0-1 0 0 0,0 1-1 0 0,0-1 1 0 0,0 1 0 0 0,-1-1 0 0 0,1 1-1 0 0,0-1 1 0 0,0 1 0 0 0,0-1-1 0 0,-1 0 1 0 0,1 1 0 0 0,0-1 0 0 0,0 0-1 0 0,-1 1 1 0 0,1-1 0 0 0,0 0 0 0 0,-1 1-1 0 0,1-1 1 0 0,0 0 0 0 0,-1 1-1 0 0,1-1 1 0 0,-1 0 0 0 0,1 0 0 0 0,-1 0-1 0 0,1 1 1 0 0,0-1 0 0 0,-1 0-1 0 0,1 0 1 0 0,-1 0 0 0 0,0 0 0 0 0,-2 1 14 0 0,-11 5 9 0 0,14-5-11 0 0,1-1 1 0 0,-1 1-1 0 0,1 0 1 0 0,-1-1-1 0 0,1 1 1 0 0,-1-1-1 0 0,1 1 1 0 0,-1-1-1 0 0,1 1 1 0 0,0-1-1 0 0,-1 0 1 0 0,1 1-1 0 0,0-1 1 0 0,-1 0-1 0 0,1 1 1 0 0,0-1-1 0 0,-1 0 1 0 0,1 0-1 0 0,0 0 1 0 0,0 1-1 0 0,1-1 1 0 0,23-25 57 0 0,-18 17-74 0 0,-8 0 0 0 0,1 4 0 0 0,0 1 0 0 0,0-1 0 0 0,0 1 0 0 0,0-1 0 0 0,1 1 0 0 0,1-7 0 0 0,3-17 0 0 0,-5 26 0 0 0,-1-12 0 0 0,2 1 0 0 0,-1-1 0 0 0,2 1 0 0 0,5-25 0 0 0,-2 14 0 0 0,-4 17 0 0 0,1 0 0 0 0,-1 0 0 0 0,1 0 0 0 0,0 0 0 0 0,4-7 0 0 0,18-45 0 0 0,-15 27 0 0 0,-8 25 0 0 0,0-1 0 0 0,1 1 0 0 0,4-11 0 0 0,22-44 0 0 0,-19 41 0 0 0,2 1 0 0 0,21-30 0 0 0,8-13 0 0 0,-23 33 0 0 0,39-47 0 0 0,11-18 0 0 0,-60 82 0 0 0,107-166 0 0 0,-81 132 0 0 0,60-62 0 0 0,-70 88 0 0 0,26-20 0 0 0,7-5 0 0 0,-42 33 0 0 0,31-17 0 0 0,-7 4 0 0 0,3-1 0 0 0,-27 18 0 0 0,0-1 0 0 0,21-17 0 0 0,-21 14 0 0 0,2 0 0 0 0,-1 1 0 0 0,1 1 0 0 0,22-10 0 0 0,-30 16 0 0 0,4-2 0 0 0,0 5 0 0 0,0 1-16 0 0,-4 0-178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10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6448 0 0,'0'0'585'0'0,"2"1"-485"0"0,18 5 1608 0 0,-10-4-630 0 0,-1 1-1 0 0,1 1 1 0 0,11 5 0 0 0,-20-8-1029 0 0,19 8 652 0 0,-1 2 0 0 0,0 1 1 0 0,27 21-1 0 0,-37-25-458 0 0,1 0 0 0 0,1-1 0 0 0,-1 0-1 0 0,1-1 1 0 0,0 0 0 0 0,16 5 0 0 0,70 19 659 0 0,-35-14-296 0 0,-43-11-536 0 0,35 4 0 0 0,-36-7 59 0 0,0 1-1 0 0,27 8 0 0 0,141 59 1563 0 0,-127-47-1392 0 0,-35-13-89 0 0,0-1-1 0 0,0-2 0 0 0,28 7 0 0 0,2-8 70 0 0,92 0-1 0 0,-129-6-251 0 0,21 5-1 0 0,-18-2-19 0 0,-6-2 5 0 0,0 3 36 0 0,28 9 28 0 0,-27-4-77 0 0,-12-6-4 0 0,-2 0-5 0 0,4 6-70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11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2413 8952 0 0,'0'0'808'0'0,"8"-9"-631"0"0,-6-3-19 0 0,-2 11-147 0 0,0 0 0 0 0,0 0 0 0 0,1 0 0 0 0,-1 0 0 0 0,0 0 1 0 0,0 0-1 0 0,1 0 0 0 0,-1 0 0 0 0,1 0 0 0 0,-1 0 1 0 0,1 0-1 0 0,-1 0 0 0 0,1 0 0 0 0,0 1 0 0 0,-1-1 0 0 0,1 0 1 0 0,0 0-1 0 0,-1 1 0 0 0,1-1 0 0 0,0 0 0 0 0,0 1 0 0 0,2-2 1 0 0,3-4 125 0 0,0 0 1 0 0,0 0 0 0 0,0-1-1 0 0,-1 0 1 0 0,0 0 0 0 0,-1 0-1 0 0,1 0 1 0 0,-1-1 0 0 0,3-9 0 0 0,-1 5 175 0 0,0 0 0 0 0,0 1 1 0 0,10-12-1 0 0,77-99 2156 0 0,10-12-1135 0 0,-40 47-462 0 0,-23 31-539 0 0,82-115 388 0 0,-84 119-537 0 0,53-54 0 0 0,-26 31-120 0 0,7-19 54 0 0,14-3 0 0 0,-10 12 62 0 0,87-122 236 0 0,-126 158-497 0 0,2 1 0 0 0,2 3-1 0 0,66-58 1 0 0,-87 86 277 0 0,-2-1 1 0 0,26-30-1 0 0,-7 5-49 0 0,22-21-28 0 0,183-215 243 0 0,-181 204-276 0 0,-19 24-32 0 0,-26 31-54 0 0,15-18 0 0 0,12-4-313 0 0,-35 33-312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17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47 1376 0 0,'-1'-1'65'0'0,"-12"-5"177"0"0,-26-14 482 0 0,13 6 7167 0 0,26 13-7690 0 0,-1 0 0 0 0,0 1 0 0 0,0-1 0 0 0,0 1 0 0 0,0-1-1 0 0,0 1 1 0 0,0 0 0 0 0,0-1 0 0 0,0 1 0 0 0,0 0 0 0 0,0 0 0 0 0,0 0-1 0 0,0 0 1 0 0,0 0 0 0 0,0 0 0 0 0,0 0 0 0 0,0 0 0 0 0,0 0 0 0 0,0 0-1 0 0,0 0 1 0 0,1 1 0 0 0,-1-1 0 0 0,0 0 0 0 0,-2 1 0 0 0,2 0-133 0 0,-1 0 0 0 0,1 1 1 0 0,0-1-1 0 0,-1 0 0 0 0,1 1 0 0 0,0-1 1 0 0,0 1-1 0 0,0-1 0 0 0,0 1 1 0 0,0 0-1 0 0,0-1 0 0 0,-1 3 0 0 0,0 3-111 0 0,0-1-1 0 0,0 1 0 0 0,0 0 0 0 0,1 0 0 0 0,0 0 1 0 0,0 8-1 0 0,1 3 97 0 0,-4 30 1 0 0,3-43-112 0 0,1 1 0 0 0,0-1 0 0 0,0 0 0 0 0,2 10 0 0 0,1 13-196 0 0,-2-22 389 0 0,-1 0 1 0 0,1 0 0 0 0,1 0 0 0 0,-1-1 0 0 0,1 1-1 0 0,4 10 1 0 0,-4-14-184 0 0,-1 0-1 0 0,1 0 1 0 0,0 0-1 0 0,-1 0 1 0 0,1 0 0 0 0,0-1-1 0 0,0 1 1 0 0,0-1-1 0 0,1 1 1 0 0,-1-1-1 0 0,0 0 1 0 0,1 0-1 0 0,-1 0 1 0 0,0 0 0 0 0,1 0-1 0 0,-1 0 1 0 0,4 0-1 0 0,9 4 421 0 0,-12-4-315 0 0,0 1 0 0 0,1-1 0 0 0,-1 0 0 0 0,0 0 0 0 0,0-1 0 0 0,1 1 0 0 0,-1 0 0 0 0,0-1 0 0 0,1 0 0 0 0,-1 0 0 0 0,6-1 0 0 0,11 1-64 0 0,-8 1 7 0 0,7 5 40 0 0,-16-4-26 0 0,17 7-4 0 0,-15-3 54 0 0,-3-5-50 0 0,-1 0-1 0 0,1 1 0 0 0,-1-1 1 0 0,0 1-1 0 0,1-1 0 0 0,-1 1 0 0 0,0-1 1 0 0,0 1-1 0 0,0 0 0 0 0,0 0 0 0 0,0 0 1 0 0,0-1-1 0 0,-1 1 0 0 0,1 0 1 0 0,0 0-1 0 0,0 4 0 0 0,-1-3 38 0 0,0 1-1 0 0,-1-1 1 0 0,1 0-1 0 0,0 0 1 0 0,-1 1 0 0 0,0-1-1 0 0,1 0 1 0 0,-1 0 0 0 0,-3 5-1 0 0,-2 4 212 0 0,0-1-1 0 0,-1 0 1 0 0,-1 0 0 0 0,-10 11-1 0 0,6-2 187 0 0,11-17-383 0 0,0 0 0 0 0,-1 0 0 0 0,1-1 0 0 0,-1 1 0 0 0,1-1 0 0 0,-1 1 0 0 0,0-1 0 0 0,0 0 0 0 0,0 0 0 0 0,0 0 0 0 0,-1 0 0 0 0,1 0 0 0 0,0 0 0 0 0,-5 2 0 0 0,4-3-43 0 0,-42 15 309 0 0,41-14-321 0 0,0-1 1 0 0,0 0-1 0 0,-1-1 1 0 0,1 1-1 0 0,0-1 1 0 0,0 0-1 0 0,0 0 0 0 0,-1 0 1 0 0,-5-2-1 0 0,7 2-227 0 0,1-1 0 0 0,0-1-1 0 0,-1 1 1 0 0,1 0-1 0 0,0-1 1 0 0,0 1 0 0 0,0-1-1 0 0,0 1 1 0 0,0-1-1 0 0,0 0 1 0 0,1 0-1 0 0,-1 0 1 0 0,1 0 0 0 0,-1 0-1 0 0,-1-4 1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13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1336 3680 0 0,'2'1'5844'0'0,"5"2"-5306"0"0,0 0 1 0 0,0 1-1 0 0,0 0 1 0 0,0 0-1 0 0,-1 0 1 0 0,0 1-1 0 0,6 5 1 0 0,38 38 1326 0 0,-30-31-1373 0 0,7 2 52 0 0,2 1-14 0 0,22 21 405 0 0,-4-4-414 0 0,-4-1-176 0 0,-22-18-236 0 0,-1 0 0 0 0,32 36 0 0 0,49 65 689 0 0,-86-102-640 0 0,0 0 1 0 0,0-1 0 0 0,34 25-1 0 0,-24-18-2 0 0,-17-16-94 0 0,0-1-1 0 0,12 9 0 0 0,79 58 145 0 0,-66-47-64 0 0,-6-6-28 0 0,1-1 0 0 0,45 22 0 0 0,10 9-24 0 0,-24-13 38 0 0,-23-13-37 0 0,-23-15-24 0 0,20 11-1 0 0,76 42 174 0 0,-97-56-208 0 0,23 9 0 0 0,-28-12-31 0 0,-1 1-1 0 0,1-1 0 0 0,-1 1 0 0 0,0 0 1 0 0,0 1-1 0 0,0 0 0 0 0,6 6 0 0 0,16 12 52 0 0,-19-17-43 0 0,-2-1 5 0 0,0 0-1 0 0,0 1 1 0 0,9 9 0 0 0,-11-9 17 0 0,0-1 0 0 0,1 1 0 0 0,-1-1 0 0 0,1 0 0 0 0,0-1 0 0 0,1 1 0 0 0,-1-1 0 0 0,1 0 0 0 0,0-1 0 0 0,0 0 0 0 0,14 5 0 0 0,-19-7-9 0 0,19 5 119 0 0,32 6 0 0 0,-35-9-223 0 0,37 1 93 0 0,-50-2 10 0 0,-3-1-13 0 0,-1-1 0 0 0,1 1 0 0 0,-1-1 0 0 0,0 0 0 0 0,1 1 0 0 0,-1-1 0 0 0,1 0 0 0 0,-1 0 0 0 0,0 0 0 0 0,1 0 0 0 0,2-1 0 0 0,15 1 67 0 0,-19 0-69 0 0,1 1 1 0 0,0-1-1 0 0,0 0 0 0 0,0 0 1 0 0,0 0-1 0 0,0-1 0 0 0,0 1 0 0 0,0 0 1 0 0,0 0-1 0 0,0 0 0 0 0,0-1 1 0 0,0 1-1 0 0,0-1 0 0 0,0 1 1 0 0,-1 0-1 0 0,1-1 0 0 0,0 1 1 0 0,0-1-1 0 0,0 0 0 0 0,1-1 1 0 0,0 0 5 0 0,3-1 10 0 0,0-1-1 0 0,0-1 0 0 0,0 1 0 0 0,-1-1 1 0 0,6-7-1 0 0,13-13 39 0 0,-5 8-70 0 0,-1-1 0 0 0,-1-1-1 0 0,26-38 1 0 0,-34 44 47 0 0,-3 5-22 0 0,0 0 0 0 0,1 0 0 0 0,9-10 0 0 0,2-5-15 0 0,-4 4 0 0 0,2-4 0 0 0,-12 19 0 0 0,-1-1 0 0 0,1 1 0 0 0,0 0 0 0 0,0 0 0 0 0,0 0 0 0 0,1 1 0 0 0,4-4 0 0 0,-2 1 0 0 0,0 1 0 0 0,-1-1 0 0 0,1 0 0 0 0,-1 0 0 0 0,0-1 0 0 0,-1 0 0 0 0,5-7 0 0 0,-4 5 0 0 0,1 1 0 0 0,0-1 0 0 0,11-11 0 0 0,-4 6-29 0 0,0-1 0 0 0,-1-1-1 0 0,15-23 1 0 0,-6 8-132 0 0,-7 11 142 0 0,20-40-1 0 0,-4 1 267 0 0,-20 40-196 0 0,15-21 0 0 0,-10 17-51 0 0,-6 10 17 0 0,22-25 0 0 0,-19 25-2 0 0,15-22 0 0 0,-16 20-15 0 0,19-21 0 0 0,-2 3 0 0 0,-15 17 0 0 0,-4 5 0 0 0,12-20 0 0 0,21-26 0 0 0,0 7 64 0 0,-21 22-65 0 0,-14 20 18 0 0,-1 0 0 0 0,-1 0 0 0 0,7-11 0 0 0,22-40-190 0 0,-24 40 199 0 0,25-33-1 0 0,-22 32 178 0 0,17-29-1 0 0,2-2-553 0 0,-14 27 10 0 0,-3 4 442 0 0,-7 8 187 0 0,1 0 0 0 0,0 0 0 0 0,1 1 0 0 0,13-12 0 0 0,5-5-29 0 0,-26 25-299 0 0,1-1 0 0 0,-1 1 0 0 0,0-1 1 0 0,0 0-1 0 0,0 0 0 0 0,-1 0 0 0 0,3-8 1 0 0,-3 8 35 0 0,1-1 0 0 0,0 1 0 0 0,-1-1 0 0 0,2 1 0 0 0,-1 0 0 0 0,3-5 0 0 0,21-27 4 0 0,-19 24 0 0 0,1 1 0 0 0,0 1 0 0 0,1 0 0 0 0,12-12 0 0 0,-8 6 27 0 0,-12 14-20 0 0,0 0-1 0 0,0 0 0 0 0,1 0 1 0 0,-1 0-1 0 0,1 0 1 0 0,-1 1-1 0 0,1-1 0 0 0,0 1 1 0 0,2-3-1 0 0,0 2 7 0 0,0-1 1 0 0,0 0-1 0 0,1 0 0 0 0,-1 0 1 0 0,0 0-1 0 0,0-1 0 0 0,3-4 1 0 0,1-1 5 0 0,1 0 1 0 0,13-10-1 0 0,9-11 8 0 0,-5 4 54 0 0,-14 13-27 0 0,0 0 1 0 0,0 0-1 0 0,16-26 1 0 0,-8 15-45 0 0,-16 19 3 0 0,0 1 1 0 0,0 0-1 0 0,5-9 1 0 0,1-2 9 0 0,0 0 0 0 0,22-23 0 0 0,1-2 57 0 0,-14 22-11 0 0,-14 14-27 0 0,0 0-1 0 0,0-1 1 0 0,-1 1 0 0 0,4-7-1 0 0,-2 4 19 0 0,0 0 0 0 0,1 0 1 0 0,0 1-1 0 0,10-8 0 0 0,10-10 71 0 0,25-25-8 0 0,-48 45-116 0 0,0 0-1 0 0,1 1 1 0 0,-1 0 0 0 0,1 0-1 0 0,8-4 1 0 0,11-8 6 0 0,-13 7-7 0 0,3-2 36 0 0,-2-1-1 0 0,17-16 1 0 0,44-40-28 0 0,-61 57-15 0 0,30-26 121 0 0,-29 24 152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15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0 114 6912 0 0,'0'0'528'0'0,"5"-8"386"0"0,3 0 199 0 0,0 0 0 0 0,1 1 0 0 0,0 0 0 0 0,19-11 0 0 0,-24 16-960 0 0,32-15 695 0 0,-27 14-403 0 0,-1-1 1 0 0,13-6 0 0 0,-15 7-235 0 0,0 0-1 0 0,0 1 1 0 0,0 0 0 0 0,0 0 0 0 0,0 1 0 0 0,0-1-1 0 0,1 2 1 0 0,11-2 0 0 0,9-1 138 0 0,-11 2-108 0 0,-1 0 0 0 0,18 2 0 0 0,-5 0 124 0 0,-13-1-57 0 0,0 2 0 0 0,0 0 0 0 0,-1 0 0 0 0,16 6-1 0 0,55 20-198 0 0,-63-18 112 0 0,28 15-1 0 0,5 2-317 0 0,-25-9 260 0 0,-24-14-19 0 0,0 0 0 0 0,0-1 0 0 0,10 5 0 0 0,-12-6-109 0 0,-1-1 1 0 0,1 1-1 0 0,-1 0 1 0 0,1 1-1 0 0,-1-1 1 0 0,6 6-1 0 0,13 8 42 0 0,-10-9-14 0 0,0 0 1 0 0,11 9-1 0 0,6 4 46 0 0,2-1 0 0 0,49 23 1 0 0,-48-30-54 0 0,-27-10-33 0 0,0 0 1 0 0,0 0-1 0 0,1 0 0 0 0,-1 0 1 0 0,0 1-1 0 0,-1 0 1 0 0,1 0-1 0 0,6 6 0 0 0,27 14 53 0 0,-19-10-45 0 0,23 12 0 0 0,-5-4-33 0 0,9 1 2 0 0,-30-14 104 0 0,0 0 1 0 0,28 10-1 0 0,-36-16-66 0 0,6 3-79 0 0,-1 0 77 0 0,0-1 0 0 0,-1 2-1 0 0,1 0 1 0 0,21 14-1 0 0,-11-7 187 0 0,-19-12-213 0 0,-1 0 0 0 0,1 1 0 0 0,-1 0 0 0 0,0 0-1 0 0,0 0 1 0 0,0 0 0 0 0,0 0 0 0 0,3 4 0 0 0,61 55 73 0 0,-57-50 54 0 0,1 0 0 0 0,0-1 0 0 0,1 0 0 0 0,0-1 0 0 0,1 0 0 0 0,0-1 0 0 0,21 9 0 0 0,-1-2-136 0 0,-31-13 0 0 0,1-1 0 0 0,-1 0 0 0 0,0-1 0 0 0,1 1 0 0 0,-1 0 0 0 0,1-1 0 0 0,3 1 0 0 0,-3 0 0 0 0,0-1 0 0 0,0 1 0 0 0,0-1 0 0 0,0 1 0 0 0,0 0 0 0 0,3 2 0 0 0,-2-1-44 0 0,0 0 0 0 0,1 0 0 0 0,0 0 0 0 0,-1-1 0 0 0,1 0 0 0 0,0 0 0 0 0,5 1 0 0 0,-10-2 18 0 0,4 2-107 0 0,10 11 140 0 0,-8-5 14 0 0,17 14 22 0 0,17 11 21 0 0,-35-26-42 0 0,-4-5-17 0 0,0 0-1 0 0,1-1 0 0 0,-1 1 0 0 0,0 0 0 0 0,0-1 0 0 0,1 1 1 0 0,-1-1-1 0 0,1 1 0 0 0,2 1 0 0 0,-2-2 18 0 0,0 1 6 0 0,13 16-14 0 0,25 36 50 0 0,-39-53-59 0 0,0 0-1 0 0,1 1 1 0 0,-1-1-1 0 0,0 0 1 0 0,0 1-1 0 0,0 0 1 0 0,0-1-1 0 0,-1 1 1 0 0,1-1-1 0 0,0 1 1 0 0,0 2-1 0 0,0 0 25 0 0,0-3 26 0 0,2 6 13 0 0,0 0 1 0 0,0 0 0 0 0,2 9-1 0 0,-4 14-44 0 0,1-20 54 0 0,-1 0 0 0 0,0 21 0 0 0,-2-26-58 0 0,0 0 0 0 0,0 0 1 0 0,0 0-1 0 0,-1 0 0 0 0,0 0 1 0 0,-4 7-1 0 0,-22 36 40 0 0,18-34-200 0 0,0-1-1 0 0,-1 0 1 0 0,-15 15-1 0 0,13-14-901 0 0,-1-2-554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17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1362 1 3224 0 0,'-1'1'1692'0'0,"-3"5"-930"0"0,0-1 1 0 0,-1 0 0 0 0,0 0-1 0 0,0-1 1 0 0,0 1 0 0 0,0-1-1 0 0,-11 6 1 0 0,9-6-466 0 0,0 1 0 0 0,0 0 0 0 0,1 0 0 0 0,0 1 0 0 0,-10 10 1 0 0,6-3 311 0 0,-1-1 1 0 0,-23 20-1 0 0,20-20-131 0 0,-21 23 0 0 0,-21 24 292 0 0,6-9-413 0 0,7-1-5 0 0,-39 46 406 0 0,-42 35 179 0 0,107-114-809 0 0,-46 41 283 0 0,39-38-305 0 0,2 1-1 0 0,0 2 1 0 0,-34 43-1 0 0,30-31-160 0 0,-54 52 0 0 0,10-12 40 0 0,30-25 110 0 0,-44 72-1 0 0,-26 58 34 0 0,77-130-128 0 0,23-36 0 0 0,1 1 0 0 0,0 1 0 0 0,1-1 0 0 0,-8 19 0 0 0,-11 17 227 0 0,22-39-189 0 0,1-1 1 0 0,1 0-1 0 0,-3 15 0 0 0,5-21-31 0 0,-1 0 0 0 0,1 0 0 0 0,0 0 0 0 0,-1 0-1 0 0,0-1 1 0 0,0 1 0 0 0,-3 4 0 0 0,3-4 18 0 0,0-1-1 0 0,-1 1 1 0 0,2 0 0 0 0,-1 0 0 0 0,0 0 0 0 0,-1 6-1 0 0,-5 10 182 0 0,7-19-182 0 0,0 1 0 0 0,0 0 0 0 0,0 0 0 0 0,0 0 0 0 0,0 0 0 0 0,0 0 0 0 0,1 0 0 0 0,-1 0 0 0 0,0 4 0 0 0,-5 16 256 0 0,4-16-265 0 0,1-5-7 0 0,1 0 0 0 0,-1 1 0 0 0,1-1 1 0 0,0 0-1 0 0,-1 0 0 0 0,1 1 0 0 0,0-1 0 0 0,0 0 0 0 0,0 1 0 0 0,0-1 1 0 0,0 0-1 0 0,0 0 0 0 0,0 1 0 0 0,0-1 0 0 0,1 0 0 0 0,-1 1 0 0 0,0-1 1 0 0,1 0-1 0 0,-1 0 0 0 0,1 0 0 0 0,0 1 0 0 0,0 1 0 0 0,1 0 56 0 0,0 0-46 0 0,1 0-1 0 0,-1 0 0 0 0,0 0 0 0 0,1 0 0 0 0,0 0 1 0 0,0 0-1 0 0,0-1 0 0 0,0 0 0 0 0,0 0 0 0 0,0 0 1 0 0,1 0-1 0 0,-1 0 0 0 0,1 0 0 0 0,-1-1 0 0 0,1 0 1 0 0,0 1-1 0 0,0-2 0 0 0,-1 1 0 0 0,6 0 0 0 0,16 6 35 0 0,-5 1 0 0 0,-3-2 17 0 0,-1 0 1 0 0,0 1-1 0 0,26 16 1 0 0,16 17 326 0 0,110 53 1 0 0,-147-81-279 0 0,27 18 0 0 0,-17-9 17 0 0,-28-19-119 0 0,0 0 1 0 0,0-1-1 0 0,-1 1 1 0 0,1 0-1 0 0,-1 1 1 0 0,0-1-1 0 0,1 0 1 0 0,-1 1-1 0 0,0-1 1 0 0,-1 1-1 0 0,1-1 1 0 0,2 4-1 0 0,-3-4-6 0 0,0-1-1 0 0,0 1 0 0 0,1-1 0 0 0,-1 0 1 0 0,1 0-1 0 0,-1 0 0 0 0,1 0 0 0 0,-1 0 1 0 0,1 0-1 0 0,0 0 0 0 0,0 0 1 0 0,-1-1-1 0 0,4 2 0 0 0,10 4 13 0 0,-4 1 37 0 0,-1 0-26 0 0,0-1-1 0 0,16 7 0 0 0,38 16 103 0 0,1 2 9 0 0,-18-8-47 0 0,-38-19-79 0 0,-1 1 0 0 0,-1 0 0 0 0,1 0 1 0 0,7 7-1 0 0,14 10 58 0 0,12 6 105 0 0,-39-27-170 0 0,-1-1 0 0 0,1 0 0 0 0,0 1 0 0 0,0-1-1 0 0,0 0 1 0 0,-1 0 0 0 0,1 0 0 0 0,0 0 0 0 0,0 0-1 0 0,2-1 1 0 0,2 1 9 0 0,0-1 33 0 0,13-3 72 0 0,-17 4-116 0 0,0-1 0 0 0,1 1 0 0 0,-1-1 0 0 0,0 1-1 0 0,0-1 1 0 0,0 0 0 0 0,0 0 0 0 0,0 0 0 0 0,0 0 0 0 0,-1-1 0 0 0,1 1-1 0 0,0 0 1 0 0,0-1 0 0 0,-1 1 0 0 0,3-4 0 0 0,-2 3 2 0 0,-1 1 1 0 0,14-5 29 0 0,-12 3-28 0 0,1 0 0 0 0,-1 0-1 0 0,0 0 1 0 0,3-5 0 0 0,7-1 15 0 0,-10 7-24 0 0,-1 1-1 0 0,1-1 1 0 0,-1 0-1 0 0,0 0 1 0 0,1 0 0 0 0,2-3-1 0 0,-1 0 5 0 0,2 0-1 0 0,-1 0 1 0 0,8-6-1 0 0,-8 7 0 0 0,1 0 0 0 0,-1-1 0 0 0,0 1-1 0 0,5-8 1 0 0,-1 1-7 0 0,1 0 0 0 0,20-17 0 0 0,-3 3 0 0 0,5-7 0 0 0,52-68 0 0 0,-71 83 0 0 0,20-20 0 0 0,-4 5 0 0 0,1 0 0 0 0,42-36 0 0 0,-62 60 0 0 0,51-55 0 0 0,-42 43 0 0 0,-11 10 0 0 0,0-1 0 0 0,-1 0 0 0 0,0 0 0 0 0,9-18 0 0 0,-9 14 0 0 0,1 1 0 0 0,10-15 0 0 0,3 0 0 0 0,-13 17 0 0 0,0 1 0 0 0,15-16 0 0 0,-14 17 11 0 0,0-1-1 0 0,-1 0 1 0 0,9-16-1 0 0,10-13 12 0 0,51-55 42 0 0,-66 79-64 0 0,-8 11 0 0 0,-1 0 0 0 0,1 1 0 0 0,7-8 0 0 0,3-1 0 0 0,-1-1 0 0 0,12-17 0 0 0,0 1 0 0 0,-21 25-4 0 0,0 1 13 0 0,-1 0 0 0 0,0 1 0 0 0,0-1 0 0 0,0 0-1 0 0,0 0 1 0 0,-1-1 0 0 0,0 1 0 0 0,0-1 0 0 0,0 1 0 0 0,2-8 0 0 0,-3 8-3 0 0,1 0 0 0 0,-1 0 1 0 0,1 1-1 0 0,0-1 1 0 0,-1 1-1 0 0,2-1 0 0 0,2-3 1 0 0,7-14 8 0 0,-5 9-7 0 0,0 0 0 0 0,0 0 0 0 0,2 1-1 0 0,-1 0 1 0 0,13-11 0 0 0,13-18 9 0 0,3-2 47 0 0,-25 27 11 0 0,1 1 1 0 0,29-24-1 0 0,-39 35-63 0 0,7-10 65 0 0,-10 12-72 0 0,1 0 0 0 0,-1 0 0 0 0,1 0 0 0 0,0 0 0 0 0,-1 0 0 0 0,1 0 1 0 0,0 1-1 0 0,0-1 0 0 0,0 0 0 0 0,1-1 0 0 0,6-4 12 0 0,0 0 0 0 0,0-1 0 0 0,7-8 0 0 0,12-10-8 0 0,5-3-9 0 0,-31 25 0 0 0,-1 3 0 0 0,0-1 0 0 0,1 1 0 0 0,-1-1 0 0 0,0 1 0 0 0,0-1 0 0 0,1 1 0 0 0,-1-1 0 0 0,0 0 0 0 0,0 1 0 0 0,1-1 0 0 0,-1 1 0 0 0,1 0 0 0 0,-1-1 0 0 0,0 1 0 0 0,1-1 0 0 0,-1 1 0 0 0,1 0 0 0 0,-1-1 0 0 0,1 1 0 0 0,-1 0 0 0 0,1-1 0 0 0,0 1 0 0 0,12-13 11 0 0,-6 3 6 0 0,-4 10 0 0 0,0-1-3 0 0,7-9-9 0 0,4-3-5 0 0,-10 7 11 0 0,0 1 39 0 0,-4 5-44 0 0,0-1 0 0 0,0 1 0 0 0,1 0 0 0 0,-1 0-1 0 0,0-1 1 0 0,0 1 0 0 0,0 0 0 0 0,0-1 0 0 0,1 1 0 0 0,-1 0-1 0 0,0-1 1 0 0,0 1 0 0 0,0 0 0 0 0,0-1 0 0 0,0 1 0 0 0,0 0 0 0 0,0-1-1 0 0,0 1 1 0 0,0 0 0 0 0,0-1 0 0 0,0 1 0 0 0,0 0 0 0 0,0-1 0 0 0,-1-2 19 0 0,0-1 1 0 0,-1 1 0 0 0,1 0 0 0 0,-1 0 0 0 0,0 0 0 0 0,1 0 0 0 0,-1 0 0 0 0,-3-3 0 0 0,4 5-9 0 0,-1-1-5 0 0,0 0 0 0 0,0-1-1 0 0,0 2 1 0 0,0-1 0 0 0,0 0-1 0 0,-5-2 1 0 0,-8-8 30 0 0,7 6-24 0 0,1 0 0 0 0,0 1 0 0 0,-11-6 0 0 0,-7-5 28 0 0,-176-135 287 0 0,117 90-280 0 0,78 58-49 0 0,0-1 1 0 0,0 1-1 0 0,0 1 0 0 0,-8-4 1 0 0,-3 0 27 0 0,-82-27 61 0 0,55 20-46 0 0,34 11-36 0 0,1 0 1 0 0,-1-1 0 0 0,1 0 0 0 0,0-1-1 0 0,-16-8 1 0 0,-133-84 52 0 0,146 89-68 0 0,-1 0 0 0 0,-1 1-1 0 0,1 0 1 0 0,-1 1 0 0 0,0 1 0 0 0,-24-5-1 0 0,8 5-20 0 0,1 1 0 0 0,-37 1 0 0 0,-38 8-806 0 0,35 4-2633 0 0,36-6-5039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18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312 213 2760 0 0,'-1'-13'1976'0'0,"-2"8"-627"0"0,1-1 0 0 0,0 0 0 0 0,0 1 0 0 0,-2-11 0 0 0,2 9-1009 0 0,0 1 0 0 0,0-1 1 0 0,0 0-1 0 0,-5-7 0 0 0,3 6-26 0 0,-1-1 1 0 0,0 1-1 0 0,-1 0 0 0 0,0 0 0 0 0,0 1 0 0 0,-1 0 0 0 0,-14-12 1 0 0,6 7 340 0 0,14 10-576 0 0,-1 1 0 0 0,1 0 0 0 0,-1-1-1 0 0,0 1 1 0 0,0 0 0 0 0,1 0 0 0 0,-1 0 0 0 0,0 0-1 0 0,0 0 1 0 0,0 0 0 0 0,0 1 0 0 0,-3-1-1 0 0,-15-5 584 0 0,18 5-606 0 0,0 1-1 0 0,1-1 1 0 0,-1 0 0 0 0,0 1-1 0 0,0 0 1 0 0,0-1-1 0 0,0 1 1 0 0,-1 0 0 0 0,1 0-1 0 0,0 0 1 0 0,0 0 0 0 0,0 0-1 0 0,0 1 1 0 0,-3 0-1 0 0,-8 3 320 0 0,-1 1-1 0 0,-13 7 1 0 0,23-10-306 0 0,-1 1 0 0 0,1-1 1 0 0,0 1-1 0 0,0 0 0 0 0,0 0 0 0 0,0 1 1 0 0,1-1-1 0 0,0 1 0 0 0,-5 6 0 0 0,7-9-44 0 0,-5 7 134 0 0,1 1 1 0 0,-9 17-1 0 0,13-23-148 0 0,0 0 0 0 0,0 0 0 0 0,0 0 0 0 0,1 0 0 0 0,-1 0 0 0 0,1 0 0 0 0,0 1 0 0 0,0-1 0 0 0,0 0-1 0 0,0 0 1 0 0,0 0 0 0 0,1 0 0 0 0,0 6 0 0 0,0-8-8 0 0,26 80 84 0 0,-23-70-66 0 0,1 0 0 0 0,1 0 0 0 0,0-1 0 0 0,0 0 0 0 0,10 11 0 0 0,4 8 97 0 0,-17-23-93 0 0,1-1 1 0 0,0 1 0 0 0,0-1 0 0 0,0 1 0 0 0,8 6-1 0 0,-3-5-18 0 0,-1 0-1 0 0,1-1 1 0 0,1 0-1 0 0,-1-1 0 0 0,15 6 1 0 0,-20-9-8 0 0,1-1 0 0 0,-1 1 0 0 0,0-1 0 0 0,1 0 0 0 0,-1-1 0 0 0,0 1 0 0 0,1-1 1 0 0,-1 0-1 0 0,1 0 0 0 0,-1 0 0 0 0,1 0 0 0 0,-1-1 0 0 0,0 0 0 0 0,1 0 0 0 0,5-2 0 0 0,-5 1 59 0 0,0-1-1 0 0,0 1 1 0 0,-1-1-1 0 0,1 0 0 0 0,-1 0 1 0 0,0-1-1 0 0,0 1 1 0 0,0-1-1 0 0,7-7 1 0 0,-3-2 13 0 0,1 1 0 0 0,7-17 0 0 0,-12 21-35 0 0,-1 1 13 0 0,1-1 0 0 0,3-16-1 0 0,2-3 33 0 0,-4 17-43 0 0,-1 0 0 0 0,-1 1-1 0 0,0-2 1 0 0,0 1 0 0 0,-1 0 0 0 0,0 0 0 0 0,0-21 0 0 0,-2 15 57 0 0,0 0 1 0 0,-4-18-1 0 0,2 27-92 0 0,1 0 0 0 0,-1 1 0 0 0,0-1 0 0 0,-1 1 0 0 0,0-1 0 0 0,0 1 0 0 0,-6-9 0 0 0,8 13-5 0 0,-1 0-1 0 0,0 0 1 0 0,0 1-1 0 0,0-1 1 0 0,0 0 0 0 0,-4-1-1 0 0,-8-9-1068 0 0,8 7-46 0 0,-2-3-46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19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 8752 0 0,'0'0'2314'0'0,"9"-9"-442"0"0,-6 8-1817 0 0,-1 0-1 0 0,0 0 1 0 0,1 0-1 0 0,-1 1 0 0 0,0-1 1 0 0,1 1-1 0 0,-1 0 1 0 0,1-1-1 0 0,-1 1 1 0 0,1 0-1 0 0,-1 0 0 0 0,0 1 1 0 0,1-1-1 0 0,-1 0 1 0 0,1 1-1 0 0,-1-1 1 0 0,0 1-1 0 0,1 0 0 0 0,-1 0 1 0 0,0 0-1 0 0,0 0 1 0 0,3 2-1 0 0,11 5 116 0 0,0 0 0 0 0,0 2 1 0 0,-1 0-1 0 0,-1 0 0 0 0,1 2 0 0 0,18 19 0 0 0,-24-22-72 0 0,-1 1 0 0 0,0 1 0 0 0,0-1 1 0 0,-1 1-1 0 0,-1 0 0 0 0,0 1 0 0 0,0-1 0 0 0,-2 1 0 0 0,1 0 1 0 0,3 15-1 0 0,-4-2-13 0 0,0 0 1 0 0,-1-1-1 0 0,-2 1 1 0 0,-1 1-1 0 0,-5 44 1 0 0,-3-16 67 0 0,-24 86-1 0 0,-1-47-83 0 0,5-16-474 0 0,24-67 213 0 0,0-1 0 0 0,-1 0 0 0 0,0 1-1 0 0,-8 11 1 0 0,-2 3-310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19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11976 0 0,'0'20'901'0'0,"2"-18"-602"0"0,10 8-210 0 0,1-1 0 0 0,-1 0 1 0 0,25 12-1 0 0,60 28 918 0 0,-74-37-783 0 0,27 17 1 0 0,-20-11-98 0 0,-12-6-1 0 0,-1 1 1 0 0,25 23 0 0 0,-12-10 313 0 0,-21-17-323 0 0,-1-1 1 0 0,0 1-1 0 0,0 0 1 0 0,-1 1-1 0 0,0 0 1 0 0,7 14-1 0 0,-6-9-55 0 0,0 2 1 0 0,-1-1-1 0 0,7 28 0 0 0,-9-18-29 0 0,0 0 0 0 0,-2 0 0 0 0,-1 0 0 0 0,-1 0 0 0 0,-1 1 0 0 0,-2-1 0 0 0,-4 29-1 0 0,-48 178-376 0 0,40-186-220 0 0,-5-1-38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20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13736 0 0,'25'2'501'0'0,"1"1"0"0"0,34 8 1 0 0,-39-6-427 0 0,0 0 1 0 0,-1 2-1 0 0,1 1 1 0 0,-1 0-1 0 0,-1 2 1 0 0,0 0-1 0 0,0 1 1 0 0,-1 1 0 0 0,0 1-1 0 0,-1 0 1 0 0,18 19-1 0 0,-5-3-34 0 0,-1 2 1 0 0,-2 2-1 0 0,-1 0 0 0 0,26 45 0 0 0,-40-58-18 0 0,-1 1-1 0 0,-1 1 0 0 0,-1 0 1 0 0,-1 0-1 0 0,-1 1 0 0 0,-1 0 1 0 0,0 0-1 0 0,-2 0 0 0 0,1 26 0 0 0,-7 60-538 0 0,-4-35-3557 0 0,1-4-1081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21.0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 5528 0 0,'-5'-6'7109'0'0,"11"27"-5961"0"0,2 32 777 0 0,4 79 0 0 0,-1 2-585 0 0,-2-28-517 0 0,0 5-250 0 0,1 18-217 0 0,-5-74-276 0 0,-4-37-73 0 0,0 0 0 0 0,6 23-1 0 0,-2-16-70 0 0,-1-3-968 0 0,0-8-4135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21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8552 0 0,'0'0'1344'0'0,"1"2"-1192"0"0,4 2 8 0 0,0 1 0 0 0,-1 0 0 0 0,0 1 1 0 0,0-1-1 0 0,0 1 0 0 0,0-1 1 0 0,-1 1-1 0 0,5 13 0 0 0,0 5 664 0 0,7 26 0 0 0,18 145 2043 0 0,-15-75-1837 0 0,-13-85-842 0 0,0 61 0 0 0,0 5 426 0 0,6 54 166 0 0,-2-28-440 0 0,-8-103-220 0 0,0-11-567 0 0,0 0 0 0 0,4 12-1 0 0,0-8-1251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21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 12440 0 0,'2'6'345'0'0,"-1"-4"-244"0"0,-1-1 0 0 0,1 1 0 0 0,-1 0-1 0 0,1 0 1 0 0,-1 0 0 0 0,0 0 0 0 0,0-1-1 0 0,0 1 1 0 0,0 5 760 0 0,1-8-446 0 0,40-20 449 0 0,2 5-791 0 0,86-28-1026 0 0,-105 40-4407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18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42 1840 0 0,'-11'-10'559'0'0,"-17"-17"11152"0"0,28 27-11645 0 0,-1-1 0 0 0,0 1 1 0 0,0-1-1 0 0,0 1 0 0 0,0-1 0 0 0,0 1 1 0 0,0 0-1 0 0,0-1 0 0 0,1 1 0 0 0,-1 0 1 0 0,-2-1-1 0 0,2 1 111 0 0,-12 4 77 0 0,11-2-220 0 0,-1 1 1 0 0,1-1-1 0 0,-1 0 1 0 0,1 1 0 0 0,0-1-1 0 0,0 1 1 0 0,0 0-1 0 0,0 0 1 0 0,1 0 0 0 0,-2 3-1 0 0,-3 4 20 0 0,3-5-41 0 0,1-1-1 0 0,0 1 0 0 0,0-1 1 0 0,0 1-1 0 0,1 0 1 0 0,-1 0-1 0 0,0 9 0 0 0,-1 38-133 0 0,0-7-173 0 0,3-40 380 0 0,0-1 0 0 0,0 1 0 0 0,1-1 0 0 0,-1 0-1 0 0,1 1 1 0 0,0-1 0 0 0,1 0 0 0 0,-1 1 0 0 0,1-1 0 0 0,3 8-1 0 0,4 8 198 0 0,-8-17-274 0 0,1 0 0 0 0,-1 0 0 0 0,1 0 0 0 0,-1-1 1 0 0,1 1-1 0 0,0 0 0 0 0,0-1 0 0 0,0 0 0 0 0,0 1 0 0 0,1-1 1 0 0,-1 0-1 0 0,1 0 0 0 0,-1 0 0 0 0,1-1 0 0 0,0 1 0 0 0,0-1 1 0 0,0 1-1 0 0,4 1 0 0 0,2-1 74 0 0,-1 0 1 0 0,0 0-1 0 0,0 0 1 0 0,1-1-1 0 0,15 0 0 0 0,-16-2-125 0 0,0 2-1 0 0,0-1 1 0 0,0 1-1 0 0,0 0 1 0 0,0 1-1 0 0,-1 0 1 0 0,13 4-1 0 0,-17-5 60 0 0,-1 0 0 0 0,0 0 0 0 0,0 0 0 0 0,0 1 0 0 0,1-1 0 0 0,-2 1 0 0 0,1-1 0 0 0,0 1-1 0 0,0 0 1 0 0,0-1 0 0 0,-1 1 0 0 0,1 0 0 0 0,-1 0 0 0 0,1 0 0 0 0,-1 1 0 0 0,0-1 0 0 0,1 2-1 0 0,-1 0 116 0 0,0 1-1 0 0,0-1 1 0 0,0 0-1 0 0,-1 1 0 0 0,0-1 1 0 0,0 7-1 0 0,0-4 59 0 0,0 0-99 0 0,-1 0 0 0 0,0-1 1 0 0,0 1-1 0 0,0 0 0 0 0,-1 0 0 0 0,0-1 0 0 0,0 0 1 0 0,-1 1-1 0 0,0-1 0 0 0,0 0 0 0 0,0 0 1 0 0,-1 0-1 0 0,0-1 0 0 0,0 1 0 0 0,0-1 1 0 0,-1 0-1 0 0,0 0 0 0 0,0 0 0 0 0,0-1 1 0 0,-1 0-1 0 0,1 0 0 0 0,-10 5 0 0 0,7-5-39 0 0,0 1 0 0 0,-1-2 0 0 0,-16 6 0 0 0,-1-1-9 0 0,23-6-73 0 0,-1-1 0 0 0,1 1 0 0 0,-1-1 1 0 0,0 0-1 0 0,1 0 0 0 0,-1-1 0 0 0,-6 1 0 0 0,-5 1-178 0 0,1 0-1201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22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377 183 11288 0 0,'-2'-2'126'0'0,"-1"-1"0"0"0,1 0 0 0 0,0 0 0 0 0,-1 1 0 0 0,1-1 0 0 0,1-1 0 0 0,-4-5 0 0 0,-3-4 90 0 0,-4-15 691 0 0,10 24-666 0 0,0-1 0 0 0,1 0 0 0 0,-2 1 0 0 0,1 0 0 0 0,-5-7 0 0 0,4 7-106 0 0,-3-5 137 0 0,-1 1 0 0 0,0 0 0 0 0,-1 0 0 0 0,0 1 0 0 0,-14-11-1 0 0,20 16-237 0 0,-1 0 15 0 0,1 1 0 0 0,0-1 0 0 0,0 1 1 0 0,-1-1-1 0 0,1 1 0 0 0,-1 0 0 0 0,1 0 0 0 0,-1 0 1 0 0,1 0-1 0 0,-1 0 0 0 0,0 1 0 0 0,0-1 0 0 0,1 1 1 0 0,-1 0-1 0 0,0 0 0 0 0,1 0 0 0 0,-1 0 0 0 0,-4 1 0 0 0,-2 1 81 0 0,0 0 34 0 0,-1 1 0 0 0,-15 7 0 0 0,21-9-143 0 0,1 1 1 0 0,1 0-1 0 0,-1-1 0 0 0,0 1 1 0 0,0 1-1 0 0,1-1 1 0 0,-1 0-1 0 0,1 1 1 0 0,-1-1-1 0 0,1 1 1 0 0,-4 6-1 0 0,4-5-14 0 0,-7 12 49 0 0,-17 22 0 0 0,18-27-9 0 0,1 0-1 0 0,0 1 1 0 0,1 0 0 0 0,-9 24 0 0 0,8-17 1 0 0,1-1 45 0 0,1-1-1 0 0,1 1 0 0 0,-2 26 1 0 0,2-18 25 0 0,2-1 13 0 0,1 1 0 0 0,2-1-1 0 0,0 0 1 0 0,1 1 0 0 0,7 25-1 0 0,-7-39-75 0 0,1 0 0 0 0,0-1 0 0 0,0 0 0 0 0,1 1-1 0 0,1-1 1 0 0,0-1 0 0 0,0 1 0 0 0,1-1 0 0 0,14 19-1 0 0,-15-25-52 0 0,-1-1 0 0 0,1 0-1 0 0,0 0 1 0 0,0-1 0 0 0,0 1-1 0 0,0-1 1 0 0,0 0 0 0 0,0-1 0 0 0,11 3-1 0 0,-10-3 5 0 0,-1 0 3 0 0,1 0-1 0 0,-1-1 0 0 0,0 1 1 0 0,1-1-1 0 0,-1 0 1 0 0,1-1-1 0 0,-1 0 1 0 0,0 1-1 0 0,1-2 1 0 0,-1 1-1 0 0,0-1 1 0 0,0 1-1 0 0,0-1 1 0 0,5-3-1 0 0,-1 0-1 0 0,-1 1 0 0 0,0-1-1 0 0,0-1 1 0 0,-1 0 0 0 0,0 0 0 0 0,0 0 0 0 0,8-9-1 0 0,-6 3-12 0 0,-1 0-1 0 0,0 0 1 0 0,-1-1-1 0 0,0 0 1 0 0,9-25 0 0 0,-7 12-159 0 0,-1-1 0 0 0,4-31 0 0 0,-6 21-152 0 0,2-76-1 0 0,-10 87 421 0 0,-1-24-102 0 0,2 48-9 0 0,1 1-8 0 0,0 0 0 0 0,-1 0 0 0 0,1 1 0 0 0,0-1 0 0 0,0 0 0 0 0,0 0-1 0 0,0 0 1 0 0,0 1 0 0 0,0-1 0 0 0,0 0 0 0 0,0 0 0 0 0,0 0 0 0 0,0 1 0 0 0,1-1 0 0 0,-1 0 0 0 0,0-1 0 0 0,-2 22 102 0 0,0-1 1 0 0,1 0-1 0 0,2 27 1 0 0,0-4-88 0 0,7 41 65 0 0,-2-4 0 0 0,-5-62-44 0 0,1-1 0 0 0,1 0-1 0 0,5 19 1 0 0,-3-12-27 0 0,-4-20-117 0 0,0 0 0 0 0,-1 0 0 0 0,1-1 0 0 0,1 1-1 0 0,-1 0 1 0 0,0-1 0 0 0,1 0 0 0 0,-1 1 0 0 0,1-1-1 0 0,0 0 1 0 0,0 0 0 0 0,2 3 0 0 0,-1-2-180 0 0,7 6-778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22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 14112 0 0,'-1'1'1276'0'0,"-1"4"-1209"0"0,0-1 1 0 0,0 0 0 0 0,0 1 0 0 0,1-1 0 0 0,0 1 0 0 0,0 0 0 0 0,0-1 0 0 0,0 1 0 0 0,1 0 0 0 0,-1 0 0 0 0,2 9 0 0 0,1 3 488 0 0,8 34 1 0 0,-4-25-450 0 0,27 86 939 0 0,-5-18-20 0 0,-9-31-334 0 0,-16-58-631 0 0,-2-4-42 0 0,0 0-1 0 0,-1 1 1 0 0,1-1 0 0 0,0 0-1 0 0,-1 0 1 0 0,1 1 0 0 0,-1-1 0 0 0,1 0-1 0 0,-1 0 1 0 0,0 1 0 0 0,0-1-1 0 0,1 1 1 0 0,-1-1 0 0 0,0 0 0 0 0,0 1-1 0 0,-1 2 1 0 0,1 10 74 0 0,-9-26-33 0 0,4 4-72 0 0,2 2-44 0 0,1 1-1 0 0,-1 0 1 0 0,1-1-1 0 0,0 1 1 0 0,0-1-1 0 0,-2-8 0 0 0,0-7-143 0 0,2 14 111 0 0,0 0-1 0 0,1 0 1 0 0,0-1-1 0 0,0-7 0 0 0,1-3-32 0 0,-1 7 115 0 0,1 1 1 0 0,0-1-1 0 0,1 0 1 0 0,0 1-1 0 0,1-1 1 0 0,5-19-1 0 0,1 5 18 0 0,-8 21-6 0 0,1 0 0 0 0,0 0 0 0 0,0 1 0 0 0,0-1 0 0 0,0 1 0 0 0,1-1 0 0 0,-1 1 0 0 0,1-1 0 0 0,0 1 0 0 0,0 0 0 0 0,0-1-1 0 0,0 1 1 0 0,6-5 0 0 0,8-5-47 0 0,-13 10 38 0 0,0 0 0 0 0,0 1 1 0 0,0-1-1 0 0,1 1 1 0 0,-1 0-1 0 0,1 0 0 0 0,-1 0 1 0 0,1 0-1 0 0,0 1 0 0 0,5-2 1 0 0,-1-1 56 0 0,-8 3-51 0 0,1 1 0 0 0,0-1 0 0 0,-1 1 0 0 0,1-1 0 0 0,0 1-1 0 0,-1-1 1 0 0,1 1 0 0 0,0-1 0 0 0,0 1 0 0 0,-1 0 0 0 0,1-1 0 0 0,0 1 0 0 0,0 0-1 0 0,0 0 1 0 0,-1 0 0 0 0,1-1 0 0 0,0 1 0 0 0,0 0 0 0 0,0 0 0 0 0,0 0 0 0 0,-1 1 0 0 0,1-1-1 0 0,0 0 1 0 0,1 0 0 0 0,17 7 28 0 0,-13-4-8 0 0,1 1-1 0 0,-2-1 1 0 0,1 1 0 0 0,0 0-1 0 0,-1 0 1 0 0,0 1-1 0 0,1 0 1 0 0,-2-1-1 0 0,1 2 1 0 0,-1-1-1 0 0,0 1 1 0 0,5 6-1 0 0,-3-1 27 0 0,1 0 18 0 0,-1 0 0 0 0,-1 0 0 0 0,7 16 0 0 0,1 13 105 0 0,-3-13 8 0 0,9 43-1 0 0,-15-53-141 0 0,0 0 0 0 0,14 32-1 0 0,-4-21-5919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24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321 668 9384 0 0,'0'0'706'0'0,"1"-1"-482"0"0,2-11 318 0 0,0 0 0 0 0,0 1-1 0 0,-1-1 1 0 0,-1 0 0 0 0,0 0-1 0 0,-1-23 1 0 0,0 30-395 0 0,0 2-38 0 0,-1 0 0 0 0,1 0 1 0 0,-1 0-1 0 0,1 0 0 0 0,-1 0 0 0 0,0 0 1 0 0,0 0-1 0 0,0 0 0 0 0,-1 0 0 0 0,1 0 1 0 0,-1 0-1 0 0,1 1 0 0 0,-1-1 0 0 0,0 1 0 0 0,0-1 1 0 0,-3-2-1 0 0,-1 0 65 0 0,0 0-1 0 0,-1 0 1 0 0,1 0-1 0 0,-1 1 1 0 0,-9-5-1 0 0,4 3-21 0 0,9 4-147 0 0,0 0-1 0 0,0 1 0 0 0,0-1 1 0 0,0 1-1 0 0,0 0 1 0 0,0 0-1 0 0,0 0 0 0 0,0 0 1 0 0,0 0-1 0 0,-6 0 0 0 0,1 1 133 0 0,0 1 0 0 0,0 0 0 0 0,0 0 0 0 0,0 0 0 0 0,0 1 0 0 0,0 1 0 0 0,1-1 0 0 0,-1 1 0 0 0,1 0 0 0 0,0 1 0 0 0,0-1 0 0 0,0 2 0 0 0,0-1 0 0 0,1 1 0 0 0,-9 7 0 0 0,9-6-146 0 0,-1 1-1 0 0,1 0 1 0 0,1 1 0 0 0,-1-1 0 0 0,1 1 0 0 0,1 0 0 0 0,-1 0-1 0 0,1 1 1 0 0,1-1 0 0 0,-1 1 0 0 0,1 0 0 0 0,-3 18-1 0 0,-2 9 10 0 0,5-26 0 0 0,1 0 0 0 0,-3 20 0 0 0,3-6 0 0 0,1-9 0 0 0,0 0 0 0 0,1 0 0 0 0,3 25 0 0 0,-1-29 122 0 0,0 0-1 0 0,1-1 0 0 0,0 1 1 0 0,0 0-1 0 0,1-1 0 0 0,8 15 1 0 0,-10-22-79 0 0,0 0 1 0 0,0 0-1 0 0,0-1 1 0 0,0 1 0 0 0,0-1-1 0 0,0 0 1 0 0,1 1-1 0 0,-1-1 1 0 0,1 0 0 0 0,0 0-1 0 0,-1-1 1 0 0,1 1-1 0 0,0 0 1 0 0,0-1 0 0 0,0 0-1 0 0,0 0 1 0 0,0 0 0 0 0,1 0-1 0 0,-1 0 1 0 0,0-1-1 0 0,0 1 1 0 0,1-1 0 0 0,-1 0-1 0 0,0 0 1 0 0,0 0-1 0 0,5-1 1 0 0,-3 0-100 0 0,0 0 0 0 0,0 0 0 0 0,0 0 0 0 0,0-1 1 0 0,0 0-1 0 0,0 0 0 0 0,0 0 0 0 0,-1-1 0 0 0,1 0 0 0 0,4-3 0 0 0,-2 0 52 0 0,0 0 0 0 0,-1-1 1 0 0,0 1-1 0 0,0-1 0 0 0,7-11 0 0 0,-2 0 61 0 0,-1 0 0 0 0,0-1 1 0 0,-2 0-1 0 0,8-26 0 0 0,-10 26-4 0 0,-2 0 0 0 0,0-1 0 0 0,-2 1 0 0 0,0-1-1 0 0,-1-24 1 0 0,-7-21-53 0 0,1 18 0 0 0,4 32 0 0 0,-8-30 0 0 0,5 29 0 0 0,-3-26 0 0 0,-4-53 0 0 0,1 13 41 0 0,2 23-18 0 0,1 15-23 0 0,4 26 0 0 0,-2-35 0 0 0,5 32 0 0 0,0 12 0 0 0,8 91 0 0 0,0-1 0 0 0,1 19 0 0 0,4 53 71 0 0,-4-88 585 0 0,2-1 1 0 0,25 79-1 0 0,-27-116-657 0 0,-4-9 2 0 0,1 0-1 0 0,1-1 1 0 0,14 26-1 0 0,-19-39 0 0 0,1 0-1 0 0,0 0 0 0 0,-1 0 1 0 0,2 0-1 0 0,-1-1 0 0 0,0 1 1 0 0,1-1-1 0 0,-1 0 0 0 0,1 0 1 0 0,0 0-1 0 0,0-1 0 0 0,0 1 0 0 0,0-1 1 0 0,1 0-1 0 0,-1 0 0 0 0,1 0 1 0 0,-1-1-1 0 0,10 2 0 0 0,-10-2-55 0 0,0-1 0 0 0,-1 0-1 0 0,1 0 1 0 0,0 0 0 0 0,0 0-1 0 0,0-1 1 0 0,0 1 0 0 0,-1-1-1 0 0,1 0 1 0 0,0 0 0 0 0,-1-1 0 0 0,1 1-1 0 0,-1-1 1 0 0,1 0 0 0 0,-1 1-1 0 0,0-2 1 0 0,1 1 0 0 0,-1 0-1 0 0,0-1 1 0 0,-1 1 0 0 0,1-1-1 0 0,0 0 1 0 0,2-3 0 0 0,4-7-530 0 0,-1 0-1 0 0,0 0 1 0 0,-1-1 0 0 0,8-21 0 0 0,-12 27 296 0 0,2-7-634 0 0,0-1-1 0 0,-1 1 0 0 0,-1-1 1 0 0,2-22-1 0 0,-4 25 251 0 0,0 1-22 0 0,-1 0 0 0 0,0 0 0 0 0,-3-13-1 0 0,1-12-680 0 0,1 29 1200 0 0,0 1 1 0 0,0 0-1 0 0,0 0 1 0 0,-1 0-1 0 0,0 0 1 0 0,-4-8 0 0 0,-5-20 1063 0 0,10 33-650 0 0,0 0 0 0 0,0 1 1 0 0,0-1-1 0 0,0 0 0 0 0,-1 1 1 0 0,1 0-1 0 0,0-1 0 0 0,-1 1 1 0 0,1 0-1 0 0,-1 0 0 0 0,1-1 1 0 0,-6-1 682 0 0,1 3-108 0 0,5 0-710 0 0,0 0 0 0 0,-1 0 1 0 0,1 0-1 0 0,0 0 1 0 0,-1 1-1 0 0,1-1 0 0 0,0 0 1 0 0,-1 1-1 0 0,1-1 1 0 0,0 1-1 0 0,0 0 1 0 0,0-1-1 0 0,-1 1 0 0 0,1 0 1 0 0,0 0-1 0 0,0-1 1 0 0,0 1-1 0 0,0 0 0 0 0,0 0 1 0 0,0 0-1 0 0,0 0 1 0 0,1 1-1 0 0,-1-1 0 0 0,0 0 1 0 0,1 0-1 0 0,-1 0 1 0 0,0 1-1 0 0,1-1 0 0 0,0 0 1 0 0,-1 0-1 0 0,1 1 1 0 0,0-1-1 0 0,-1 0 1 0 0,1 1-1 0 0,0-1 0 0 0,0 2 1 0 0,1 30 349 0 0,1 0 0 0 0,1 0 0 0 0,2-1 1 0 0,1 1-1 0 0,1-1 0 0 0,21 53 0 0 0,-26-80-402 0 0,0-1 0 0 0,1 0 0 0 0,0 0-1 0 0,-1 0 1 0 0,1 0 0 0 0,0-1 0 0 0,1 1 0 0 0,4 4 0 0 0,3 3 25 0 0,-8-8-60 0 0,0 0-1 0 0,1 0 1 0 0,-1 0-1 0 0,0-1 1 0 0,1 1 0 0 0,-1-1-1 0 0,1 0 1 0 0,0 0-1 0 0,0 0 1 0 0,0-1-1 0 0,0 1 1 0 0,0-1 0 0 0,0 0-1 0 0,0 0 1 0 0,1 0-1 0 0,-1-1 1 0 0,0 1 0 0 0,8-1-1 0 0,-6-1-8 0 0,0 0 0 0 0,-1 0-1 0 0,1-1 1 0 0,-1 1 0 0 0,1-1 0 0 0,-1 0-1 0 0,0-1 1 0 0,0 1 0 0 0,0-1-1 0 0,0 0 1 0 0,0 0 0 0 0,-1-1 0 0 0,7-5-1 0 0,2-4 11 0 0,-1 0 0 0 0,0 0 0 0 0,-1-1 0 0 0,0-1 0 0 0,-1 0 0 0 0,-1 0 0 0 0,9-20 0 0 0,-14 26-9 0 0,0-1-15 0 0,0 0 0 0 0,0 0 0 0 0,0 0 1 0 0,-2 0-1 0 0,1 0 0 0 0,-1 0 0 0 0,-1-1 0 0 0,1-12 0 0 0,-1 17 8 0 0,-1-2 0 0 0,-9-10 0 0 0,7 16 0 0 0,0-1 0 0 0,0 2 0 0 0,0-1 0 0 0,0 0 0 0 0,0 0 0 0 0,-4-2 0 0 0,2 0-12 0 0,1 4-36 0 0,-4 8 23 0 0,1 1-39 0 0,4-1 53 0 0,0-1 0 0 0,0 1 0 0 0,1 0 0 0 0,1 0 1 0 0,-1 0-1 0 0,1 0 0 0 0,0 0 0 0 0,1 0 0 0 0,0 0 0 0 0,0 0 0 0 0,4 12 0 0 0,34 100 2 0 0,2 10 146 0 0,-31-94-56 0 0,-4-15 25 0 0,-1 0 1 0 0,5 41-1 0 0,0 16 197 0 0,-10-69-266 0 0,0 1 0 0 0,-1-1 1 0 0,0 0-1 0 0,-1 0 0 0 0,0 0 0 0 0,-1 0 0 0 0,0 0 1 0 0,0 0-1 0 0,-8 14 0 0 0,9-18-14 0 0,-1 0-1 0 0,0-1 1 0 0,0 1-1 0 0,0-1 1 0 0,0 1-1 0 0,-1-1 1 0 0,0 0 0 0 0,1 0-1 0 0,-1-1 1 0 0,-1 1-1 0 0,1-1 1 0 0,-1 0-1 0 0,1 0 1 0 0,-1 0 0 0 0,0-1-1 0 0,0 0 1 0 0,0 0-1 0 0,0 0 1 0 0,0 0 0 0 0,-1-1-1 0 0,1 0 1 0 0,0 0-1 0 0,-1 0 1 0 0,1-1-1 0 0,-1 0 1 0 0,1 0 0 0 0,-1 0-1 0 0,1-1 1 0 0,-7-1-1 0 0,3 0-197 0 0,0-1-1 0 0,1-1 1 0 0,0 1-1 0 0,-1-1 1 0 0,1-1 0 0 0,1 1-1 0 0,-1-2 1 0 0,1 1-1 0 0,0-1 1 0 0,0 0-1 0 0,0 0 1 0 0,1-1-1 0 0,0 1 1 0 0,-5-9-1 0 0,-2 2-1560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25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53 865 10912 0 0,'0'0'3105'0'0,"-5"-6"-1837"0"0,-1-2-590 0 0,5 8-613 0 0,0-1 0 0 0,1 1 0 0 0,-1-1 0 0 0,0 0 0 0 0,1 1 0 0 0,-1-1 0 0 0,1 0 0 0 0,-1 0 0 0 0,1 1 0 0 0,-1-1 0 0 0,1 0 0 0 0,0 0 0 0 0,-1 0 0 0 0,1-1 0 0 0,-14-34 1151 0 0,5-15-703 0 0,3 1 0 0 0,2-1 0 0 0,4-89 0 0 0,2 121-425 0 0,5-21 0 0 0,-1 5 1 0 0,-2 14-25 0 0,11-37-1 0 0,-5 24-16 0 0,-4 18-13 0 0,12-28 0 0 0,-1 5-36 0 0,-12 28 11 0 0,0 1 0 0 0,1-1 0 0 0,0 1 0 0 0,8-9 0 0 0,11-21 10 0 0,-17 28-8 0 0,1 0 0 0 0,0 1-1 0 0,1 0 1 0 0,0 0 0 0 0,18-15-1 0 0,-25 23-9 0 0,2-3-2 0 0,14 0 12 0 0,-13 3 42 0 0,3 1-56 0 0,-8 2 9 0 0,1 1 0 0 0,-1 0 1 0 0,0-1-1 0 0,1 1 0 0 0,-1 0 0 0 0,0 0 0 0 0,0-1 0 0 0,0 1 0 0 0,1 0 0 0 0,0 1 0 0 0,3 4 19 0 0,1 1 1 0 0,-1-1-1 0 0,0 1 0 0 0,0 0 0 0 0,-1 0 0 0 0,4 9 0 0 0,10 16 39 0 0,-9-16 5 0 0,-1 1-1 0 0,-1 0 1 0 0,0 0 0 0 0,-1 0-1 0 0,-1 1 1 0 0,4 28-1 0 0,6 96 396 0 0,-8-82-241 0 0,-2 114 1 0 0,-5-152-207 0 0,0-5 5 0 0,5 153 132 0 0,-5-143-152 0 0,-2 33 0 0 0,-1-2-50 0 0,4-46 56 0 0,-1-11-135 0 0,0-1 0 0 0,0 1 0 0 0,0-1 0 0 0,0 1 1 0 0,0-1-1 0 0,0 0 0 0 0,0 1 0 0 0,0-1 0 0 0,1 1 1 0 0,-1-1-1 0 0,0 0 0 0 0,0 1 0 0 0,0-1 0 0 0,0 1 1 0 0,1-1-1 0 0,-1 0 0 0 0,0 1 0 0 0,0-1 0 0 0,1 0 1 0 0,-1 1-1 0 0,0-1 0 0 0,1 0 0 0 0,0 1 0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25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71 9672 0 0,'0'0'5018'0'0,"1"-1"-4506"0"0,8-2-174 0 0,-3 0-217 0 0,1 0 1 0 0,-1 1-1 0 0,1 0 0 0 0,12-2 0 0 0,-8 2-103 0 0,0 0 0 0 0,18-6 0 0 0,0 0-18 0 0,40-16-1091 0 0,-49 15-138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25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84 11776 0 0,'-9'19'320'0'0,"2"0"0"0"0,0 0 0 0 0,-6 29 0 0 0,-6 101 2548 0 0,19-123-1746 0 0,4 50 0 0 0,0-1 219 0 0,-3-57-1024 0 0,1 0 1 0 0,4 17 0 0 0,1 18 203 0 0,-4-35-298 0 0,4 20 1 0 0,-1-6 55 0 0,-3-25-225 0 0,-2-6-43 0 0,-1 1-1 0 0,1-1 1 0 0,-1 0-1 0 0,0 0 1 0 0,1 1 0 0 0,-1-1-1 0 0,0 0 1 0 0,0 1-1 0 0,0-1 1 0 0,0 3-1 0 0,0-3 216 0 0,-1-2-223 0 0,0 1 1 0 0,0 0-1 0 0,0-1 1 0 0,0 1 0 0 0,0-1-1 0 0,0 1 1 0 0,0-1-1 0 0,0 1 1 0 0,0-1 0 0 0,0 0-1 0 0,0 1 1 0 0,0-1-1 0 0,1 0 1 0 0,-1 0 0 0 0,0 0-1 0 0,1 0 1 0 0,-1 1-1 0 0,0-1 1 0 0,1 0 0 0 0,-1 0-1 0 0,1 0 1 0 0,-1-2-1 0 0,-3-4 35 0 0,0 1-86 0 0,0 0 1 0 0,0 0-1 0 0,1-1 1 0 0,0 1-1 0 0,1-1 1 0 0,-1 0-1 0 0,1 0 1 0 0,1 0-1 0 0,-2-9 1 0 0,1 8-46 0 0,1-1 1 0 0,-7-15-1 0 0,6 16 58 0 0,-1 0 0 0 0,1-1 1 0 0,-1-11-1 0 0,2 2 13 0 0,1-1 0 0 0,1 0 0 0 0,0 0 0 0 0,5-19 0 0 0,22-71-54 0 0,-17 69 70 0 0,-3 17-16 0 0,1-1 1 0 0,1 1 0 0 0,1 1-1 0 0,26-39 1 0 0,-23 41-26 0 0,2 1-1 0 0,0 1 1 0 0,27-24 0 0 0,-36 36-1 0 0,0 1 1 0 0,0 0 0 0 0,1 1-1 0 0,-1 0 1 0 0,11-5-1 0 0,2 0-70 0 0,-16 7 85 0 0,1 1-1 0 0,0-1 1 0 0,-1 1 0 0 0,1 0-1 0 0,0 0 1 0 0,0 0 0 0 0,0 1-1 0 0,0 0 1 0 0,6 0 0 0 0,-11 0 23 0 0,1 0 0 0 0,0 0 0 0 0,0 0 1 0 0,-1 1-1 0 0,1-1 0 0 0,0 0 0 0 0,-1 0 0 0 0,1 1 1 0 0,0-1-1 0 0,-1 0 0 0 0,1 1 0 0 0,0-1 1 0 0,-1 1-1 0 0,1-1 0 0 0,0 1 0 0 0,3 2-23 0 0,-2-3 26 0 0,-1 1-1 0 0,1-1 0 0 0,-1 1 1 0 0,1 0-1 0 0,-1-1 0 0 0,1 1 1 0 0,-1 0-1 0 0,1 0 0 0 0,-1 0 1 0 0,0 0-1 0 0,0 0 0 0 0,1 0 1 0 0,-1 0-1 0 0,0 1 0 0 0,0-1 1 0 0,0 0-1 0 0,0 1 0 0 0,0-1 0 0 0,-1 0 1 0 0,1 1-1 0 0,0-1 0 0 0,-1 1 1 0 0,1 0-1 0 0,0 2 0 0 0,7 18 8 0 0,-6-18 2 0 0,-1 0 1 0 0,1 0-1 0 0,-1 0 0 0 0,0 0 0 0 0,1 8 1 0 0,-2 6 109 0 0,0 1 0 0 0,-2 0 0 0 0,-5 28 1 0 0,3-21 10 0 0,2-16-59 0 0,-1 0-1 0 0,0 0 1 0 0,0 0 0 0 0,-1-1 0 0 0,-5 10 0 0 0,-9 24 102 0 0,13-31-132 0 0,0 0 0 0 0,-1 0 0 0 0,0 0 0 0 0,-14 18 0 0 0,16-23-44 0 0,-2-1 1 0 0,1 1-1 0 0,-1-1 1 0 0,0 0-1 0 0,-1-1 1 0 0,1 1-1 0 0,-1-1 1 0 0,-10 6-1 0 0,2-7-427 0 0,5-4-2956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26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52 132 8288 0 0,'-3'11'325'0'0,"1"1"0"0"0,1-1 0 0 0,0 1 0 0 0,0 0 0 0 0,3 18 0 0 0,-2-1 1837 0 0,1-17-483 0 0,3 23 0 0 0,-1-22-758 0 0,0 23 1 0 0,-3-20-476 0 0,-1 13 391 0 0,2-1-1 0 0,7 48 1 0 0,-2-47-311 0 0,-2 0 0 0 0,0 45 0 0 0,-4-63-428 0 0,0-9-24 0 0,0-1 12 0 0,-1-1-84 0 0,1 0 1 0 0,-1 0 0 0 0,1 1-1 0 0,0-1 1 0 0,-1 0-1 0 0,1 0 1 0 0,-1 0 0 0 0,1 0-1 0 0,-1 0 1 0 0,1 0-1 0 0,0 0 1 0 0,-1 0 0 0 0,1 0-1 0 0,-1 0 1 0 0,1-1 0 0 0,0 1-1 0 0,-1 0 1 0 0,1 0-1 0 0,-1 0 1 0 0,1 0 0 0 0,0-1-1 0 0,-1 1 1 0 0,1 0 0 0 0,0 0-1 0 0,-1-1 1 0 0,1 1-1 0 0,0 0 1 0 0,-1 0 0 0 0,1-1-1 0 0,0 1 1 0 0,0 0-1 0 0,-1-1 1 0 0,1 0 0 0 0,0 1 2 0 0,-6-7-36 0 0,0 1 0 0 0,1-1 0 0 0,0 0 0 0 0,0-1 0 0 0,1 1 0 0 0,0-1 0 0 0,0 0 0 0 0,0 0 0 0 0,1 0 0 0 0,1 0 0 0 0,0-1 0 0 0,0 1 0 0 0,0-1 0 0 0,0-8 0 0 0,2 9-11 0 0,-1 0-1 0 0,-3-14 1 0 0,3 15 36 0 0,-1 1 0 0 0,1-1 0 0 0,1 1 0 0 0,-1-1 0 0 0,2-9 0 0 0,-1 15 4 0 0,1-18 22 0 0,2-1-1 0 0,0 1 1 0 0,1-1 0 0 0,1 1 0 0 0,11-27-1 0 0,-6 18-115 0 0,-8 22 71 0 0,0-1 1 0 0,1 1-1 0 0,-1 0 0 0 0,6-9 0 0 0,24-44 13 0 0,-26 46 10 0 0,0 0 1 0 0,1 1-1 0 0,0 0 1 0 0,1 0-1 0 0,0 1 1 0 0,13-13 0 0 0,-11 14-24 0 0,0 1 0 0 0,14-9 0 0 0,-21 16 22 0 0,1 0-1 0 0,0 0 1 0 0,0 0-1 0 0,-1 0 0 0 0,1 1 1 0 0,0-1-1 0 0,1 1 1 0 0,-1 0-1 0 0,0 0 1 0 0,0 1-1 0 0,6-1 0 0 0,-4 1 4 0 0,0 0-1 0 0,0 0 0 0 0,0 1 0 0 0,0 0 0 0 0,9 2 1 0 0,-13-2 2 0 0,-1-1 1 0 0,1 1 0 0 0,0 0-1 0 0,0 0 1 0 0,0 0 0 0 0,-1 0-1 0 0,1 0 1 0 0,-1 1-1 0 0,1-1 1 0 0,-1 0 0 0 0,1 1-1 0 0,-1-1 1 0 0,0 1 0 0 0,0-1-1 0 0,1 1 1 0 0,-1 0 0 0 0,0-1-1 0 0,-1 1 1 0 0,1 0-1 0 0,0 0 1 0 0,0 2 0 0 0,2 7 48 0 0,-1 1 0 0 0,0 0 0 0 0,0-1 0 0 0,-2 1 1 0 0,1 0-1 0 0,-3 21 0 0 0,-2-6 71 0 0,-13 50 0 0 0,8-49-382 0 0,-1 0-1 0 0,-1 0 1 0 0,-1-1-1 0 0,-31 49 1 0 0,24-48-1142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28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1 5552 0 0,'0'0'6778'0'0,"1"1"-6172"0"0,-1 1-512 0 0,1-1 0 0 0,-1 0 0 0 0,1 1 0 0 0,-1-1 0 0 0,1 1 0 0 0,-1-1 0 0 0,0 1 0 0 0,0-1 0 0 0,0 1 0 0 0,0-1 0 0 0,0 1 0 0 0,0-1 0 0 0,0 0-1 0 0,0 1 1 0 0,-1 1 0 0 0,-8 25 987 0 0,1-2-376 0 0,2-1 179 0 0,-13 31-1 0 0,5-14-205 0 0,-9 16 180 0 0,16-43-521 0 0,1 1-1 0 0,-8 28 1 0 0,14-36-259 0 0,1-6-139 0 0,-1-1-1 0 0,0 1 0 0 0,0-1 1 0 0,0 1-1 0 0,0-1 1 0 0,0 1-1 0 0,0-1 0 0 0,0 1 1 0 0,0-1-1 0 0,0 1 1 0 0,-1-1-1 0 0,0 3 0 0 0,14-34-3076 0 0,-12 22 2453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33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1565 9648 0 0,'0'0'1292'0'0,"1"-1"-1023"0"0,30-18 1003 0 0,-30 19-1230 0 0,-1-1 0 0 0,1 1 0 0 0,0 0 0 0 0,0 0 0 0 0,-1 0 1 0 0,1-1-1 0 0,0 1 0 0 0,0 0 0 0 0,0 0 0 0 0,-1 0 0 0 0,1 0 0 0 0,0 0 0 0 0,0 0 0 0 0,1 1 0 0 0,0-1 80 0 0,13-4 619 0 0,2 0 4 0 0,47 6 1415 0 0,-42 0-1750 0 0,0-1 0 0 0,0-1 0 0 0,32-5-1 0 0,29-6 183 0 0,-46 7-170 0 0,57 2 0 0 0,8-1 165 0 0,-50 1-335 0 0,-33 1-127 0 0,1 0-1 0 0,24-5 0 0 0,-13 0-7 0 0,37-14 0 0 0,-56 16-83 0 0,-2-1 0 0 0,1 0 0 0 0,-1 0 0 0 0,1-1-1 0 0,-1-1 1 0 0,16-13 0 0 0,-11 8 47 0 0,17-11 0 0 0,13-9-7 0 0,-4 0-21 0 0,-32 22-40 0 0,-8 8-4 0 0,0 1 0 0 0,0-1-1 0 0,1 1 1 0 0,-1-1 0 0 0,1 1 0 0 0,-1-1-1 0 0,1 1 1 0 0,-1 0 0 0 0,1 0 0 0 0,0 0-1 0 0,-1 0 1 0 0,1 0 0 0 0,0 0 0 0 0,2 0-1 0 0,-3 0-2 0 0,0 1 0 0 0,-1 0-1 0 0,1-1 1 0 0,0 1 0 0 0,0-1-1 0 0,0 1 1 0 0,0-1-1 0 0,-1 1 1 0 0,1-1 0 0 0,0 1-1 0 0,-1-1 1 0 0,1 0 0 0 0,0 0-1 0 0,-1 1 1 0 0,1-1 0 0 0,0-1-1 0 0,-1 0 75 0 0,6-5 32 0 0,-2 3-32 0 0,0-10 83 0 0,-1 11-142 0 0,-2 1-10 0 0,1 1 0 0 0,-1 0 0 0 0,0-1 0 0 0,0 1 0 0 0,0-1 0 0 0,-1 1 0 0 0,1-1 0 0 0,0 0 0 0 0,-1 1 0 0 0,1-1 0 0 0,0-3 0 0 0,-1 3-10 0 0,1-1 0 0 0,0 1 0 0 0,-1-1 0 0 0,1 0 0 0 0,0 1 1 0 0,0 0-1 0 0,1-1 0 0 0,-1 1 0 0 0,0 0 0 0 0,1-1 0 0 0,3-2 0 0 0,8-17-2 0 0,4-25 1 0 0,-10 27 0 0 0,15-32 0 0 0,-14 38 18 0 0,4-10 28 0 0,-10 18-46 0 0,0 0 0 0 0,1 0 0 0 0,0 0 0 0 0,6-8 0 0 0,5-11 0 0 0,-9 15 1 0 0,78-153 134 0 0,-22 67 25 0 0,-47 77-121 0 0,1 0-1 0 0,1 1 0 0 0,0 1 1 0 0,2 1-1 0 0,0 0 1 0 0,0 2-1 0 0,1 0 0 0 0,1 1 1 0 0,30-15-1 0 0,16-11-358 0 0,19-3 192 0 0,-1 2 140 0 0,31-20 144 0 0,-33 15-62 0 0,-23 14-51 0 0,67-31 163 0 0,117-38 115 0 0,-118 61-305 0 0,-81 27-5 0 0,-4 2 28 0 0,1 3 0 0 0,73-6 0 0 0,-24 1 36 0 0,-42 8 16 0 0,29 0 111 0 0,126 13 17 0 0,-89 0-90 0 0,-77-5-98 0 0,60 15 88 0 0,-68-13-110 0 0,49 15 67 0 0,22 3 61 0 0,-53-13-106 0 0,57 21 0 0 0,-20-5 155 0 0,-52-16-136 0 0,0 0-1 0 0,-1 2 0 0 0,41 24 1 0 0,-63-31-31 0 0,-1 0 0 0 0,16 14 0 0 0,0 1-2 0 0,-1-2 25 0 0,0 1 0 0 0,24 28 0 0 0,7 5-32 0 0,-33-30 10 0 0,35 28 0 0 0,0 0 4 0 0,-48-43-6 0 0,-1 1 0 0 0,0 0 0 0 0,6 11 0 0 0,10 14 44 0 0,14 13-8 0 0,-2 1 0 0 0,45 84 0 0 0,-66-107-54 0 0,-9-17 0 0 0,0 1 0 0 0,5 12 0 0 0,23 52 46 0 0,-15-34-28 0 0,23 64 36 0 0,-22-35-44 0 0,-16-59-10 0 0,-1 1 0 0 0,0-1 0 0 0,0 11 0 0 0,4 18 54 0 0,-3-19-35 0 0,0 0 0 0 0,0 38 0 0 0,1-1-2 0 0,-4-45-9 0 0,0-1 0 0 0,-2 16 0 0 0,-1 9 22 0 0,3-23-25 0 0,5 110 0 0 0,-3 7 60 0 0,-4-67-2 0 0,-6 22-63 0 0,4-46 0 0 0,0-5 0 0 0,-3 39 64 0 0,-29 131 0 0 0,16-120-64 0 0,1-7 15 0 0,14-53-3 0 0,0-1 0 0 0,-2 0 1 0 0,-12 27-1 0 0,-85 161 127 0 0,90-184-98 0 0,10-21-38 0 0,1 1 0 0 0,0-1-1 0 0,0 1 1 0 0,0 0 0 0 0,1 0 0 0 0,0 0 0 0 0,-1 7 0 0 0,0 0 8 0 0,0 0 0 0 0,-1 0 0 0 0,0-1 0 0 0,-1 1 0 0 0,-8 15 1 0 0,-38 55 38 0 0,24-47 0 0 0,-57 60 1 0 0,26-33-16 0 0,10-13 29 0 0,33-33-42 0 0,-1-1-1 0 0,0-1 1 0 0,-1 0 0 0 0,-1-1-1 0 0,0 0 1 0 0,-1-2-1 0 0,0 0 1 0 0,-1-1 0 0 0,-22 8-1 0 0,8-4-4 0 0,18-7-1 0 0,0-2 0 0 0,-22 7-1 0 0,16-5-15 0 0,0 0 0 0 0,-23 12 0 0 0,-27 11 0 0 0,51-24 0 0 0,-172 52 0 0 0,93-38 53 0 0,70-17-47 0 0,-42 0-1 0 0,71-4-5 0 0,-28-1 4 0 0,0 2-1 0 0,-42 7 1 0 0,48-5 8 0 0,1-1-1 0 0,0-1 1 0 0,-28-2 0 0 0,8 0-6 0 0,26 0-6 0 0,0 0 0 0 0,1-1 0 0 0,-1 0 0 0 0,1-2 0 0 0,-21-6 0 0 0,-71-34 0 0 0,1 0 0 0 0,16 17 0 0 0,-45-16 0 0 0,77 23 0 0 0,32 12 0 0 0,-29-14 0 0 0,10 2 0 0 0,-28-14 0 0 0,58 26 0 0 0,0 0 0 0 0,1-2 0 0 0,0 1 0 0 0,1-2 0 0 0,-1 0 0 0 0,2-1 0 0 0,-17-19 0 0 0,-42-60-53 0 0,64 82 41 0 0,5 8 12 0 0,0-1 0 0 0,0-1 0 0 0,0 1 1 0 0,1 0-1 0 0,-1 0 0 0 0,1-1 0 0 0,-2-3 0 0 0,2 4 0 0 0,0 1 0 0 0,0-1 0 0 0,0 1 0 0 0,0-1 0 0 0,0 1 0 0 0,-1-1 0 0 0,1 1 0 0 0,0 0 0 0 0,-3-2 0 0 0,2 1 0 0 0,0 1 0 0 0,1 0 0 0 0,-1-1 0 0 0,1 1 0 0 0,-1-1 0 0 0,1 0 0 0 0,-3-3 0 0 0,-5-12 1 0 0,-13-17 1 0 0,14 23-5 0 0,2 1 1 0 0,-1-1 0 0 0,1 0 0 0 0,1 0 0 0 0,-6-17 0 0 0,8 17-30 0 0,0 3 28 0 0,1-1 0 0 0,-1 1 1 0 0,0 0-1 0 0,-1 0 1 0 0,-6-11-1 0 0,7 15 4 0 0,1-1 0 0 0,0 1 0 0 0,0-1 0 0 0,0 0 0 0 0,0 0 0 0 0,-1-9 0 0 0,1 7 0 0 0,0 1 0 0 0,0-1 0 0 0,-5-10 0 0 0,-4-7 0 0 0,8 16 0 0 0,0 1 0 0 0,-1-1 0 0 0,-7-9 0 0 0,7 9 0 0 0,-1 1 0 0 0,1-1 0 0 0,0 0 0 0 0,0 0 0 0 0,1 0 0 0 0,0-1 0 0 0,1 1 0 0 0,-2-10 0 0 0,-15-42 0 0 0,17 51 0 0 0,0-3 0 0 0,0-1 0 0 0,0-16 0 0 0,1 19 0 0 0,0 0 0 0 0,-1 1 0 0 0,0-1 0 0 0,-1 1 0 0 0,-7-17 0 0 0,10 25 0 0 0,-9-20 0 0 0,1 0 0 0 0,-8-33 0 0 0,11 40 0 0 0,0-4 0 0 0,5 11 0 0 0,-1 0 0 0 0,0 0 0 0 0,-1 0 0 0 0,-2-8 0 0 0,-2-14 0 0 0,4 23 0 0 0,1 0 0 0 0,-1 0 0 0 0,0 0 0 0 0,-1 0 0 0 0,1 0 0 0 0,-6-7 0 0 0,-4-11 0 0 0,11 22-18 0 0,0 0-1 0 0,0 0 1 0 0,0 0-1 0 0,1 0 0 0 0,-1-1 1 0 0,0 1-1 0 0,1 0 1 0 0,0 0-1 0 0,-1 0 1 0 0,1-1-1 0 0,0 1 1 0 0,0 0-1 0 0,0 0 1 0 0,1-1-1 0 0,-1 1 0 0 0,0 0 1 0 0,1 0-1 0 0,0 0 1 0 0,-1 0-1 0 0,1 0 1 0 0,2-4-1 0 0,-2 4 36 0 0,0-1-1 0 0,0 1 0 0 0,0-1 0 0 0,-1 0 1 0 0,1 1-1 0 0,-1-1 0 0 0,1 1 1 0 0,-1-1-1 0 0,0 0 0 0 0,0 1 1 0 0,0-1-1 0 0,-1 0 0 0 0,1 1 1 0 0,-1-1-1 0 0,1 0 0 0 0,-1 1 1 0 0,-1-4-1 0 0,-2-10-228 0 0,-10-21 114 0 0,13 34 106 0 0,0 0 1 0 0,0 0-1 0 0,0 0 0 0 0,0 0 1 0 0,-1 1-1 0 0,1-1 0 0 0,-1 1 0 0 0,0-1 1 0 0,0 1-1 0 0,1-1 0 0 0,-2 1 0 0 0,1 0 1 0 0,0 0-1 0 0,-5-3 0 0 0,2-8 196 0 0,-13-4-225 0 0,12 4-270 0 0,2 5 275 0 0,0 0 16 0 0,4 5 22 0 0,-2-2 135 0 0,-6-3-8 0 0,7 4-170 0 0,1 3-82 0 0,-1 0 6 0 0,1 1 44 0 0,-7-10-1 0 0,1 5 58 0 0,4 5-13 0 0,-1-1 138 0 0,-13-11 54 0 0,15 11-286 0 0,-1 1 130 0 0,-21-6 70 0 0,11 3-119 0 0,0-2 1 0 0,-22-9-1 0 0,32 13 13 0 0,1 0 0 0 0,0 1 0 0 0,-1-1 0 0 0,1 0 1 0 0,-1 1-1 0 0,1-1 0 0 0,-1 1 0 0 0,1 0 0 0 0,-1-1 0 0 0,1 1 0 0 0,-1 0 1 0 0,1 0-1 0 0,-1 0 0 0 0,-1 0 0 0 0,1 0 12 0 0,0 0 0 0 0,0 0 0 0 0,1 0 0 0 0,-1 0 0 0 0,0 0-1 0 0,0-1 1 0 0,0 1 0 0 0,-2-2 0 0 0,2 1 13 0 0,-1 0 1 0 0,1 0-1 0 0,0 1 0 0 0,-1-1 0 0 0,1 0 0 0 0,-1 1 1 0 0,-4-1-1 0 0,4 1-8 0 0,1 0 0 0 0,0-1 1 0 0,-1 1-1 0 0,1-1 0 0 0,-1 1 0 0 0,1-1 1 0 0,0 0-1 0 0,-4-1 0 0 0,4 1-8 0 0,0 0 0 0 0,0 0 0 0 0,0 1 0 0 0,0-1 0 0 0,0 1 0 0 0,0-1 0 0 0,0 1 0 0 0,0 0 0 0 0,-4 0 0 0 0,-16-3 0 0 0,7-2 8 0 0,1 2 0 0 0,-1 0 1 0 0,0 0-1 0 0,-21 0 0 0 0,14 2 3 0 0,-22-6 1 0 0,14 5-12 0 0,26 2 0 0 0,0 0 0 0 0,0 0 0 0 0,1 0 0 0 0,-1 0 0 0 0,0-1 0 0 0,1 0 0 0 0,-1 0 0 0 0,0 0 0 0 0,-4-2 0 0 0,-24-4 0 0 0,-6-6 0 0 0,14 6 0 0 0,16 6 0 0 0,1-1 0 0 0,0 0 0 0 0,0 0 0 0 0,-10-5 0 0 0,6 2 0 0 0,-1 1 0 0 0,-19-3 0 0 0,-12-5 0 0 0,38 10 0 0 0,-1 0 0 0 0,0 1 0 0 0,1 0 0 0 0,-10 0 0 0 0,10 0 0 0 0,0 1 0 0 0,0-1 0 0 0,0 0 0 0 0,1 0 0 0 0,-1 0 0 0 0,-9-5 0 0 0,11 5 0 0 0,-1 0 0 0 0,1-1 0 0 0,-1 1 0 0 0,1 0 0 0 0,-7 0 0 0 0,4-1 0 0 0,5 2 0 0 0,1 0 0 0 0,-1 0 0 0 0,0 0 0 0 0,0-1 0 0 0,0 1 0 0 0,0 0 0 0 0,1-1 0 0 0,-1 1 0 0 0,0-1 0 0 0,0 1 0 0 0,1-1 0 0 0,-1 1 0 0 0,0-1 0 0 0,1 0 0 0 0,-1 1 0 0 0,1-1 0 0 0,-2-1 0 0 0,1 1 0 0 0,1 0 0 0 0,-1 0 0 0 0,0 0 0 0 0,0 1 0 0 0,1-1 0 0 0,-1 0 0 0 0,0 1 0 0 0,0-1 0 0 0,0 0 0 0 0,0 1 0 0 0,0-1 0 0 0,0 1 0 0 0,0-1 0 0 0,-1 0 0 0 0,-53-8 0 0 0,35 3 0 0 0,17 5 0 0 0,1 0 0 0 0,0 0 0 0 0,-1 1 0 0 0,1-1 0 0 0,-1 1 0 0 0,1-1 0 0 0,-3 1 0 0 0,-3-1 13 0 0,0 0 0 0 0,-1-1 0 0 0,1 1-1 0 0,-15-7 1 0 0,-9-1-13 0 0,29 9 0 0 0,1-1 0 0 0,0 1 0 0 0,0-1 0 0 0,0 0 0 0 0,0 0 0 0 0,0 0 0 0 0,-4-2 0 0 0,5 2 0 0 0,-1 0 0 0 0,1 0 0 0 0,-1 0 0 0 0,1 0 0 0 0,-1 1 0 0 0,0-1 0 0 0,0 0 0 0 0,1 1 0 0 0,-1-1 0 0 0,0 1 0 0 0,-2 0 0 0 0,-6-1 0 0 0,1 0 0 0 0,0-1 0 0 0,0 0 0 0 0,0 0 0 0 0,0-1 0 0 0,-11-5 0 0 0,6 3 0 0 0,6 2 0 0 0,-1 1 0 0 0,-15-3 0 0 0,7 1 25 0 0,-4 0 14 0 0,-2 2-39 0 0,20 1 0 0 0,-1 0 0 0 0,1 1 0 0 0,-1 0 0 0 0,1 0 0 0 0,-1 0 0 0 0,-4 0 0 0 0,-24 3-8 0 0,27-3-129 0 0,2 0-86 0 0,1 0 0 0 0,0-1 1 0 0,-1 1-1 0 0,1-1 0 0 0,-1 1 0 0 0,1-1 1 0 0,0 0-1 0 0,0 0 0 0 0,-4-2 1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34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37 2304 0 0,'0'0'101'0'0,"0"-2"1"0"0,2-33 13601 0 0,1 52-13124 0 0,0 1-355 0 0,-1-6-138 0 0,0 1 0 0 0,0 14 0 0 0,0-5 332 0 0,0 0 0 0 0,9 38 0 0 0,-8-44-216 0 0,3 36 461 0 0,-2-7-239 0 0,-3-36-353 0 0,16 84 650 0 0,-14-74-473 0 0,3 31-1 0 0,0 5 39 0 0,13 82-34 0 0,-15-108-225 0 0,-2-23-34 0 0,-1 0 0 0 0,0 0 1 0 0,-1 0-1 0 0,0 0 1 0 0,0 0-1 0 0,-1 8 0 0 0,0-7-364 0 0,-1 10 754 0 0,1-3-5133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18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0 243 10136 0 0,'0'0'918'0'0,"2"2"-758"0"0,17 16-228 0 0,-13-11 220 0 0,1-1 0 0 0,0 0 0 0 0,8 5 0 0 0,-3-2 198 0 0,8 3 270 0 0,-18-12-304 0 0,12 4 656 0 0,-11-3-840 0 0,-1-1-86 0 0,0 0 0 0 0,0 0 0 0 0,0 0 1 0 0,0 0-1 0 0,0-1 0 0 0,0 1 0 0 0,0-1 0 0 0,0 1 1 0 0,0-1-1 0 0,-1 0 0 0 0,1 0 0 0 0,0 0 1 0 0,0 0-1 0 0,-1 0 0 0 0,1 0 0 0 0,-1 0 1 0 0,1-1-1 0 0,-1 1 0 0 0,1 0 0 0 0,-1-1 1 0 0,2-2-1 0 0,0-1-11 0 0,0-1-1 0 0,0 0 1 0 0,0 0 0 0 0,-1 0 0 0 0,2-7-1 0 0,0-1 61 0 0,-1 6-57 0 0,-1-1 1 0 0,0 0-1 0 0,-1 0 1 0 0,1 0-1 0 0,-2 0 1 0 0,1 0-1 0 0,-2 1 1 0 0,1-1-1 0 0,-1 0 1 0 0,0 0-1 0 0,-1 0 1 0 0,0 0-1 0 0,0 1 1 0 0,-1-1-1 0 0,-6-12 1 0 0,9 20-14 0 0,-1 0 1 0 0,1 0-1 0 0,-1 1 1 0 0,0-1-1 0 0,1 0 1 0 0,-1 0-1 0 0,0 1 1 0 0,0-1-1 0 0,1 0 1 0 0,-1 1-1 0 0,-2-2 1 0 0,-4-4 594 0 0,5 6-492 0 0,0 0-110 0 0,-1 0 0 0 0,1 0 1 0 0,-1 1-1 0 0,1-1 0 0 0,0 0 0 0 0,-1 1 0 0 0,1 0 0 0 0,0-1 0 0 0,-1 1 0 0 0,1 0 1 0 0,0 0-1 0 0,0 0 0 0 0,0 0 0 0 0,0 1 0 0 0,-3 1 0 0 0,3 0-16 0 0,0-1-1 0 0,-1 1 0 0 0,1 0 1 0 0,0 0-1 0 0,1 0 1 0 0,-1 0-1 0 0,0 0 0 0 0,1 0 1 0 0,-1 1-1 0 0,0 4 0 0 0,-3 10-1 0 0,1 0 0 0 0,1 0 0 0 0,0 0 0 0 0,1 1 0 0 0,1 22 0 0 0,1-33 11 0 0,0 0-1 0 0,0 1 0 0 0,1-1 1 0 0,0 0-1 0 0,0 0 0 0 0,1 0 0 0 0,0 0 1 0 0,0-1-1 0 0,1 1 0 0 0,0 0 1 0 0,1-1-1 0 0,-1 0 0 0 0,8 11 0 0 0,-9-14-2 0 0,1 0 0 0 0,0-1 0 0 0,0 1 0 0 0,0 0 0 0 0,0-1-1 0 0,0 1 1 0 0,1-1 0 0 0,-1 0 0 0 0,1 0 0 0 0,0-1 0 0 0,0 1-1 0 0,0-1 1 0 0,0 0 0 0 0,10 4 0 0 0,-7-4-1 0 0,-3 0-7 0 0,-1-1 1 0 0,1 0-1 0 0,0 0 0 0 0,0 0 1 0 0,0-1-1 0 0,-1 1 0 0 0,1-1 1 0 0,0 0-1 0 0,6 0 0 0 0,70-10-198 0 0,-31 3 108 0 0,-40 3 116 0 0,-7 3 500 0 0,12 1-70 0 0,-12 0-436 0 0,-1-1 0 0 0,1 1 0 0 0,0 0 0 0 0,-1 0 0 0 0,1 0 0 0 0,0 0 0 0 0,0 0 0 0 0,-1 0 0 0 0,1 0 0 0 0,2 1 0 0 0,-2 0 10 0 0,-1-1 0 0 0,1 0 1 0 0,0 0-1 0 0,-1 1 0 0 0,1-1 0 0 0,0 0 1 0 0,-1-1-1 0 0,1 1 0 0 0,0 0 0 0 0,1-1 0 0 0,10 1 152 0 0,-5 0-86 0 0,-8 0-77 0 0,0 0 0 0 0,0 0 0 0 0,0 0 0 0 0,0 0 0 0 0,0 0 0 0 0,0 0 0 0 0,0 0 0 0 0,0-1 0 0 0,0 1 0 0 0,0 0 0 0 0,0 0 0 0 0,0 0 0 0 0,1 0 0 0 0,-1 0 0 0 0,0 0 0 0 0,0 0 0 0 0,0-1 0 0 0,0 1 0 0 0,-1 0 0 0 0,1 0 0 0 0,0 0 0 0 0,0 0 0 0 0,0 0 0 0 0,0 0 0 0 0,0 0 0 0 0,0-1 0 0 0,0 1 0 0 0,0 0 0 0 0,0 0 0 0 0,0 0 0 0 0,0 0 0 0 0,0 0 0 0 0,0 0 0 0 0,0 0 0 0 0,0 0 0 0 0,0 0 0 0 0,-1-1 0 0 0,1 1 0 0 0,0 0 0 0 0,0 0 0 0 0,0 0 0 0 0,0 0 0 0 0,0 0 0 0 0,0 0 0 0 0,0 0 0 0 0,-1 0 0 0 0,1 0 0 0 0,0 0 0 0 0,0 0 0 0 0,0 0 0 0 0,0 0 0 0 0,-12-9 172 0 0,10 8-168 0 0,0 0 0 0 0,1 0 0 0 0,-1 0 1 0 0,1 0-1 0 0,-1 0 0 0 0,1-1 0 0 0,-1 1 0 0 0,1-1 0 0 0,0 1 0 0 0,-1-1 0 0 0,1 1 1 0 0,0-1-1 0 0,0 0 0 0 0,0 1 0 0 0,0-1 0 0 0,0 0 0 0 0,1 0 0 0 0,-1 0 0 0 0,1 0 0 0 0,-1 1 1 0 0,0-5-1 0 0,1 0 12 0 0,-1 0 1 0 0,0 1-1 0 0,0-1 1 0 0,-1 0-1 0 0,1 1 0 0 0,-1-1 1 0 0,-1 1-1 0 0,-4-9 1 0 0,4 8-12 0 0,0 0 0 0 0,1 0 0 0 0,0 0 0 0 0,0 0 0 0 0,0-1 1 0 0,-1-9-1 0 0,-3-25-13 0 0,4 30-11 0 0,0 0 0 0 0,1 0 0 0 0,0 0 0 0 0,1-1-1 0 0,2-15 1 0 0,-2 18-32 0 0,1 0 0 0 0,-1 0 0 0 0,-2-11 0 0 0,2 13-118 0 0,-1 0 1 0 0,1 0 0 0 0,0 0-1 0 0,0 1 1 0 0,1-1-1 0 0,-1 0 1 0 0,2 0-1 0 0,1-6 1 0 0,2 0-362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34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1840 0 0,'0'2'4677'0'0,"1"30"950"0"0,0-11-4606 0 0,6 36 0 0 0,16 68 1295 0 0,-9-24 172 0 0,-4-28-2133 0 0,0 42-387 0 0,-1-15 601 0 0,-5-62-497 0 0,-2 1 1 0 0,-1-1-1 0 0,-4 42 0 0 0,-2-53-91 0 0,4-20-301 0 0,-1 0-1 0 0,1 0 1 0 0,0 8-1 0 0,1 1-1006 0 0,-5-3-64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34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0 203 12496 0 0,'0'0'1133'0'0,"3"-2"-936"0"0,6-3-139 0 0,0-2 0 0 0,-1 0 0 0 0,0 0 0 0 0,11-12 0 0 0,0 1 26 0 0,6-2-122 0 0,0 1 1 0 0,50-29-1 0 0,-60 39-129 0 0,5-5-57 0 0</inkml:trace>
  <inkml:trace contextRef="#ctx0" brushRef="#br0" timeOffset="1">427 1 5064 0 0,'-1'13'229'0'0,"-4"24"0"0"0,3-27 503 0 0,1 0 1 0 0,0-1-1 0 0,0 1 0 0 0,2 19 1 0 0,4 24 3848 0 0,3 20-2410 0 0,6-17-1126 0 0,2 16-203 0 0,-9-49-763 0 0,-6-21-163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35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 8288 0 0,'0'0'368'0'0,"-11"0"80"0"0,3 3-360 0 0,3-3-88 0 0,-4-3 0 0 0,-1 3 0 0 0,6 0 976 0 0,-6 0 3040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35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13 154 9672 0 0,'-2'8'404'0'0,"0"0"0"0"0,1 0 0 0 0,1 1 0 0 0,-1-1 0 0 0,2 0 0 0 0,1 16 0 0 0,-2-23-299 0 0,0 0 0 0 0,1 0 0 0 0,-1 0 1 0 0,0 0-1 0 0,1 0 0 0 0,-1 0 0 0 0,1 0 0 0 0,-1 0 1 0 0,1 0-1 0 0,0 0 0 0 0,-1 0 0 0 0,1 0 1 0 0,0-1-1 0 0,0 1 0 0 0,0 0 0 0 0,1 0 1 0 0,3 4 1169 0 0,-2-4-783 0 0,2 0-366 0 0,0 0 1 0 0,-1 0-1 0 0,1 0 1 0 0,0-1-1 0 0,0 0 1 0 0,0 0 0 0 0,0 0-1 0 0,0-1 1 0 0,0 0-1 0 0,-1 0 1 0 0,1 0 0 0 0,0 0-1 0 0,-1-1 1 0 0,1 1-1 0 0,-1-1 1 0 0,8-5-1 0 0,61-35 1061 0 0,-70 41-1164 0 0,0-1 1 0 0,0 1-1 0 0,-1-1 0 0 0,1 0 0 0 0,-1 0 1 0 0,1 0-1 0 0,-1 0 0 0 0,0-1 0 0 0,0 1 1 0 0,0-1-1 0 0,0 1 0 0 0,3-6 0 0 0,-4 4 18 0 0,1-1 0 0 0,-1 1 0 0 0,0-1 0 0 0,0 0-1 0 0,0 1 1 0 0,-1-1 0 0 0,1 1 0 0 0,-1-7-1 0 0,0 0 163 0 0,0-1 0 0 0,4-18-1 0 0,-4 28-158 0 0,1 0 0 0 0,-1 0 0 0 0,0 0 0 0 0,0 0 0 0 0,0 0 0 0 0,0 1 0 0 0,0-1 0 0 0,0 0 0 0 0,-1 0 0 0 0,1 0 0 0 0,-1 0 0 0 0,1 0 1 0 0,-1 0-1 0 0,0 1 0 0 0,0-1 0 0 0,0 0 0 0 0,0 0 0 0 0,0 1 0 0 0,0-1 0 0 0,0 1 0 0 0,0-1 0 0 0,-1 1 0 0 0,1-1 0 0 0,-1 1 0 0 0,1 0 0 0 0,-1 0 0 0 0,-2-2 0 0 0,0 1-11 0 0,1 0 1 0 0,-1 0 0 0 0,0 1 0 0 0,1 0-1 0 0,-1-1 1 0 0,0 1 0 0 0,0 1-1 0 0,0-1 1 0 0,0 0 0 0 0,0 1 0 0 0,1 0-1 0 0,-8 1 1 0 0,0-1 18 0 0,9 1-40 0 0,0-1-1 0 0,-1 0 1 0 0,1 0 0 0 0,0 1 0 0 0,0-1 0 0 0,-1 1 0 0 0,1 0-1 0 0,0-1 1 0 0,0 1 0 0 0,0 0 0 0 0,0 0 0 0 0,0 1-1 0 0,-3 1 1 0 0,-3 3 16 0 0,1 0-1 0 0,-1 1 1 0 0,1 0 0 0 0,0 0-1 0 0,1 1 1 0 0,0 0-1 0 0,0 0 1 0 0,-7 14-1 0 0,6-9-24 0 0,1 0-1 0 0,0 0 0 0 0,0 1 0 0 0,2 0 1 0 0,0 0-1 0 0,-4 24 0 0 0,7-33-2 0 0,-1 8 0 0 0,1 0 0 0 0,1-1 0 0 0,0 1 0 0 0,0 0 0 0 0,3 13 0 0 0,0-9-2 0 0,1-1-1 0 0,1 0 0 0 0,13 28 1 0 0,-16-39 11 0 0,1 0 0 0 0,0 0 0 0 0,1 0 1 0 0,-1 0-1 0 0,1-1 0 0 0,0 1 0 0 0,0-1 1 0 0,0 0-1 0 0,1-1 0 0 0,-1 1 0 0 0,1-1 1 0 0,0 1-1 0 0,0-1 0 0 0,9 3 0 0 0,-14-6-6 0 0,12 6 15 0 0,-1-2 0 0 0,0 1 0 0 0,1-2 1 0 0,0 0-1 0 0,-1 0 0 0 0,1-1 0 0 0,19 1 0 0 0,-21-3 26 0 0,1 0 0 0 0,-1-1-1 0 0,18-5 1 0 0,-24 5-31 0 0,0 0 1 0 0,1 0 0 0 0,-1 0-1 0 0,0-1 1 0 0,0 0-1 0 0,0 0 1 0 0,-1 0-1 0 0,1 0 1 0 0,0 0-1 0 0,-1-1 1 0 0,1 0-1 0 0,-1 0 1 0 0,3-3-1 0 0,3-4 5 0 0,-2-1 1 0 0,0 0-1 0 0,0 0 0 0 0,0-1 0 0 0,4-12 0 0 0,-8 16-3 0 0,0-1-4 0 0,-1 0 0 0 0,0-1 0 0 0,-1 0 0 0 0,0 1 0 0 0,0-1-1 0 0,-2-11 1 0 0,2-14-43 0 0,0 21-33 0 0,0 0 0 0 0,-1 0 0 0 0,-1 0 0 0 0,-1 1-1 0 0,0-1 1 0 0,-4-16 0 0 0,4 23-248 0 0,0 1-1 0 0,1-1 1 0 0,-1-8 0 0 0,-1-5-1912 0 0,-1 7 591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36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 6912 0 0,'0'0'31'0'0,"0"1"0"0"0,0-1 0 0 0,0 0 0 0 0,0 1 0 0 0,1-1 0 0 0,-1 0 0 0 0,0 1 0 0 0,0-1 0 0 0,-1 1 1 0 0,1-1-1 0 0,0 0 0 0 0,0 1 0 0 0,0-1 0 0 0,0 0 0 0 0,0 1 0 0 0,0-1 0 0 0,0 0 0 0 0,0 1 0 0 0,-1-1 0 0 0,1 0 0 0 0,0 1 0 0 0,-1-1 0 0 0,-2 5 416 0 0,0 0-1 0 0,1 0 1 0 0,-1 0-1 0 0,1 0 0 0 0,0 1 1 0 0,0-1-1 0 0,0 1 0 0 0,0 6 1 0 0,-5 61 5175 0 0,7 37-3741 0 0,1-44-838 0 0,0-43-851 0 0,1 0 0 0 0,9 34 1 0 0,-5-28-169 0 0,3-8-1368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36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0 12896 0 0,'0'0'1152'0'0,"-8"4"-928"0"0,-3 1-224 0 0,3-2 2943 0 0,-3-3-1895 0 0,-3 6-880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36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18 11056 0 0,'0'-1'852'0'0,"-1"1"-815"0"0,0-1 0 0 0,1 1 0 0 0,-1-1 0 0 0,0 1 0 0 0,1-1 0 0 0,-1 1 0 0 0,0 0 0 0 0,0 0 0 0 0,0-1 0 0 0,1 1 0 0 0,-1 0 0 0 0,0 0 0 0 0,0 0 0 0 0,1 0 0 0 0,-1 0 0 0 0,0 0 0 0 0,0 0 0 0 0,-1 0 0 0 0,-4 0 666 0 0,-30-12 3585 0 0,34 11-3965 0 0,1 3-221 0 0,-11 6-9 0 0,11-7-85 0 0,-1 0 0 0 0,1-1 0 0 0,-1 1 0 0 0,1 0 0 0 0,0 0 0 0 0,-1 1 0 0 0,1-1 0 0 0,0 0 0 0 0,0 0 0 0 0,0 1 0 0 0,0-1 0 0 0,0 1 0 0 0,0-1 0 0 0,0 1 0 0 0,-1 1-1 0 0,-2 8-20 0 0,0 0-1 0 0,0 1 0 0 0,1-1 0 0 0,1 1 0 0 0,0-1 1 0 0,0 1-1 0 0,1 0 0 0 0,1 0 0 0 0,0 0 0 0 0,3 21 0 0 0,-2-27 14 0 0,-1-4 0 0 0,0 0 0 0 0,0 0 0 0 0,0 0 0 0 0,0 0 0 0 0,1-1 0 0 0,-1 1 0 0 0,1 0 0 0 0,-1 0 0 0 0,1-1 0 0 0,0 1 0 0 0,-1 0 0 0 0,1-1 0 0 0,0 1 0 0 0,0-1 0 0 0,1 1 0 0 0,-1-1 0 0 0,0 1 0 0 0,3 1 0 0 0,4 2 32 0 0,0-1 0 0 0,0-1 0 0 0,0 1-1 0 0,1-1 1 0 0,-1-1 0 0 0,13 3 0 0 0,10 3 201 0 0,-25-6-160 0 0,0 0-1 0 0,0 1 1 0 0,0 0-1 0 0,0 0 1 0 0,7 6 0 0 0,-10-8-27 0 0,-1 1 1 0 0,0 0-1 0 0,0 0 1 0 0,0 0-1 0 0,0 0 1 0 0,0 0-1 0 0,0 0 1 0 0,0 1-1 0 0,-1-1 1 0 0,1 1 0 0 0,-1-1-1 0 0,0 1 1 0 0,0-1-1 0 0,2 5 1 0 0,-3-5 12 0 0,0 1-1 0 0,0 0 1 0 0,0-1 0 0 0,0 1 0 0 0,0-1 0 0 0,-1 1 0 0 0,0 3 0 0 0,-2 11 216 0 0,3-10-182 0 0,-1 0-1 0 0,0 0 0 0 0,-1-1 1 0 0,0 1-1 0 0,0 0 0 0 0,0-1 1 0 0,-6 11-1 0 0,-1 5 71 0 0,5-13-195 0 0,-1-1-1 0 0,0 0 1 0 0,0 0 0 0 0,-1 0 0 0 0,0 0 0 0 0,-1-1 0 0 0,0 0-1 0 0,-12 10 1 0 0,16-14-64 0 0,-10 6-1541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37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12896 0 0,'0'0'997'0'0,"0"2"-656"0"0,1 4-111 0 0,0 0 0 0 0,0 0 1 0 0,1 0-1 0 0,0 0 0 0 0,0-1 0 0 0,4 8 0 0 0,3 8 1142 0 0,-1 8-703 0 0,0 1 1 0 0,-2-1 0 0 0,4 52-1 0 0,0-6-535 0 0,-4-41-735 0 0,1 58 0 0 0,-7-77-3989 0 0</inkml:trace>
  <inkml:trace contextRef="#ctx0" brushRef="#br0" timeOffset="1">9 183 15288 0 0,'-9'12'2151'0'0,"18"-3"-1895"0"0,4-6 0 0 0,1-3-784 0 0,2-3-152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37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456 240 9528 0 0,'0'0'860'0'0,"0"-9"-688"0"0,-1-3 293 0 0,1 0 0 0 0,-1 0 0 0 0,-1 0 1 0 0,0 0-1 0 0,-1 1 0 0 0,-1-1 0 0 0,1 1 0 0 0,-2-1 1 0 0,-10-19-1 0 0,11 24-179 0 0,0 0-1 0 0,0 1 1 0 0,-1 0 0 0 0,0 0 0 0 0,-1 0 0 0 0,1 0-1 0 0,-1 1 1 0 0,0 0 0 0 0,0 0 0 0 0,-1 1-1 0 0,1 0 1 0 0,-1 0 0 0 0,0 0 0 0 0,0 1 0 0 0,0 0-1 0 0,-11-3 1 0 0,7 4-132 0 0,-1 0-1 0 0,0 1 1 0 0,0 0 0 0 0,0 1-1 0 0,0 0 1 0 0,0 1 0 0 0,0 0 0 0 0,0 1-1 0 0,0 0 1 0 0,0 1 0 0 0,1 1-1 0 0,-1-1 1 0 0,1 2 0 0 0,-14 7-1 0 0,17-7-62 0 0,-1 0 0 0 0,1 1 0 0 0,-10 8-1 0 0,6-4-22 0 0,6-5-54 0 0,1 0 1 0 0,0 0-1 0 0,0 0 1 0 0,1 1-1 0 0,-1 0 1 0 0,1 0-1 0 0,1 0 1 0 0,-1 0-1 0 0,1 1 1 0 0,0-1-1 0 0,0 1 1 0 0,-2 9-1 0 0,3-5-6 0 0,-1 0-1 0 0,1 1 1 0 0,1-1 0 0 0,0 1-1 0 0,1-1 1 0 0,2 22-1 0 0,-1-2-7 0 0,-1-24 7 0 0,0-1 0 0 0,0 1-1 0 0,1 0 1 0 0,0-1 0 0 0,0 1-1 0 0,1-1 1 0 0,2 9 0 0 0,2 0-2 0 0,1 0 1 0 0,1-1-1 0 0,15 24 1 0 0,-19-33 23 0 0,0 1 1 0 0,1-1 0 0 0,0 0-1 0 0,0 0 1 0 0,0 0 0 0 0,1-1 0 0 0,0 1-1 0 0,0-1 1 0 0,0-1 0 0 0,0 1 0 0 0,9 3-1 0 0,-10-6-27 0 0,0 0 0 0 0,0 0 0 0 0,0 0 0 0 0,0 0 0 0 0,0-1 0 0 0,0 0 0 0 0,1 0 0 0 0,-1 0 0 0 0,0-1 0 0 0,0 1 1 0 0,0-1-1 0 0,0-1 0 0 0,0 1 0 0 0,-1-1 0 0 0,8-3 0 0 0,-6 3-46 0 0,-1-1 1 0 0,0 0-1 0 0,0 0 1 0 0,0 0-1 0 0,0-1 1 0 0,-1 0-1 0 0,1 0 1 0 0,-1 0 0 0 0,0 0-1 0 0,0-1 1 0 0,0 0-1 0 0,-1 1 1 0 0,4-8-1 0 0,2-4-478 0 0,-2-1 1 0 0,0 0-1 0 0,0 0 0 0 0,6-32 0 0 0,-1-1-2097 0 0,-10 25 608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38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3224 0 0,'0'2'4684'0'0,"-3"5"-3129"0"0,2-4-681 0 0,0 0 1 0 0,0 1-1 0 0,0-1 0 0 0,1 0 1 0 0,-1 6-1 0 0,3 24 239 0 0,2 0 0 0 0,1 0-1 0 0,1 0 1 0 0,16 43 0 0 0,-1 2-323 0 0,3 29 218 0 0,3 41 382 0 0,-12-59-752 0 0,-12-64-639 0 0,0 1 0 0 0,-1 34-1 0 0,-1-42-99 0 0,0-16-13 0 0,-1 0 0 0 0,0 1-1 0 0,0-1 1 0 0,0 1 0 0 0,0-1-1 0 0,-1 5 1 0 0,0-2-437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19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18 9848 0 0,'-2'6'12'0'0,"-2"4"693"0"0,2-8-269 0 0,1-7-100 0 0,2 5-285 0 0,-1 0 1 0 0,0-1-1 0 0,0 1 0 0 0,0-1 1 0 0,0 1-1 0 0,0 0 0 0 0,0-1 1 0 0,0 1-1 0 0,0-1 0 0 0,1 1 1 0 0,-1 0-1 0 0,0-1 0 0 0,0 1 1 0 0,1 0-1 0 0,-1-1 0 0 0,0 1 1 0 0,0 0-1 0 0,1 0 0 0 0,-1-1 1 0 0,0 1-1 0 0,1 0 0 0 0,-1 0 1 0 0,0-1-1 0 0,1 1 0 0 0,-1 0 1 0 0,1 0-1 0 0,0 0 0 0 0,6-7 244 0 0,-6 6-237 0 0,-1 0 1 0 0,1 0-1 0 0,0 0 0 0 0,0 0 0 0 0,0 0 1 0 0,0 0-1 0 0,0 1 0 0 0,0-1 1 0 0,0 0-1 0 0,1 0 0 0 0,-1 1 1 0 0,0-1-1 0 0,0 1 0 0 0,1-1 1 0 0,-1 1-1 0 0,0-1 0 0 0,0 1 0 0 0,1 0 1 0 0,-1 0-1 0 0,0-1 0 0 0,3 1 1 0 0,2-1 197 0 0,-3 1 565 0 0,-3 2-484 0 0,0 3-220 0 0,0-1 0 0 0,0 0 0 0 0,1 0 0 0 0,0 1 0 0 0,0-1 0 0 0,0 0-1 0 0,0 0 1 0 0,4 7 0 0 0,-2-2 112 0 0,1 0 0 0 0,-1 1 0 0 0,-1 0 0 0 0,3 16 0 0 0,1 7 265 0 0,3 4 77 0 0,-6-19-244 0 0,2 0 1 0 0,10 27-1 0 0,-9-28-37 0 0,7 31 0 0 0,1 2 79 0 0,8 11 271 0 0,50 98-1 0 0,-65-149-574 0 0,0 1 0 0 0,0-1 1 0 0,2 0-1 0 0,16 15 0 0 0,-5-4-23 0 0,-15-17-31 0 0,0 0-1 0 0,0-1 1 0 0,0 0-1 0 0,0 1 1 0 0,1-2-1 0 0,-1 1 1 0 0,1-1-1 0 0,0 0 1 0 0,0 0 0 0 0,0 0-1 0 0,0-1 1 0 0,8 1-1 0 0,-9-1-5 0 0,0-1-1 0 0,1 1 0 0 0,-1-1 0 0 0,0-1 1 0 0,1 1-1 0 0,-1-1 0 0 0,0 0 0 0 0,0 0 1 0 0,0 0-1 0 0,0-1 0 0 0,0 0 1 0 0,0 0-1 0 0,0 0 0 0 0,5-4 0 0 0,39-27-1434 0 0,-24 16-1617 0 0,24-20 1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38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195 358 8752 0 0,'11'-9'936'0'0,"-9"8"-697"0"0,0-1 0 0 0,0 0 1 0 0,0 0-1 0 0,0 0 1 0 0,-1-1-1 0 0,1 1 0 0 0,0 0 1 0 0,-1-1-1 0 0,0 1 1 0 0,2-5-1 0 0,6-10 1155 0 0,4-9 59 0 0,-9 10-784 0 0,0 0 0 0 0,-1 0 0 0 0,1-29 1 0 0,-4 37-503 0 0,0 1 1 0 0,0-1-1 0 0,-1 0 0 0 0,0 1 1 0 0,0-1-1 0 0,-1 1 1 0 0,0-1-1 0 0,0 1 0 0 0,-1 0 1 0 0,-4-11-1 0 0,-1 3 100 0 0,7 11-191 0 0,-1 1 1 0 0,1 0 0 0 0,-1 0-1 0 0,1-1 1 0 0,-1 1 0 0 0,0 0-1 0 0,-1 1 1 0 0,1-1 0 0 0,-4-4-1 0 0,-10-4 214 0 0,10 6-110 0 0,0 0 0 0 0,0 1 0 0 0,0 0 1 0 0,-9-4-1 0 0,13 7-133 0 0,-1 0 1 0 0,1 1-1 0 0,-1-1 1 0 0,0 0 0 0 0,1 1-1 0 0,-1 0 1 0 0,0-1-1 0 0,1 1 1 0 0,-1 0 0 0 0,0 0-1 0 0,1 1 1 0 0,-1-1-1 0 0,0 1 1 0 0,1-1 0 0 0,-6 3-1 0 0,5-2-13 0 0,-1 0 0 0 0,1 0 0 0 0,0 1 0 0 0,-1 0 0 0 0,1-1 0 0 0,0 1 0 0 0,-4 4 0 0 0,6-5-26 0 0,-1 1 0 0 0,1-1 0 0 0,0 1 0 0 0,0 0 0 0 0,0-1-1 0 0,0 1 1 0 0,0 0 0 0 0,0 0 0 0 0,1 0 0 0 0,-1 0-1 0 0,0 0 1 0 0,1 0 0 0 0,0 0 0 0 0,-1 0 0 0 0,1 2 0 0 0,-13 69 2 0 0,10-56 8 0 0,-9 25-1 0 0,3-10 15 0 0,-18 96 48 0 0,25-112-94 0 0,0 0-1 0 0,1 19 1 0 0,1-31 12 0 0,0 1 0 0 0,1-1 0 0 0,-1 1 0 0 0,1-1 1 0 0,0 0-1 0 0,0 1 0 0 0,1-1 0 0 0,-1 0 0 0 0,1 0 1 0 0,0 0-1 0 0,0 0 0 0 0,5 7 0 0 0,15 13 2 0 0,-20-21 0 0 0,1-1 0 0 0,-1-1 0 0 0,0 1 0 0 0,1 0 0 0 0,-1-1 0 0 0,1 1 0 0 0,0-1 0 0 0,0 0 0 0 0,-1 1 0 0 0,1-2 0 0 0,0 1 0 0 0,0 0 0 0 0,0 0 0 0 0,0-1 0 0 0,0 0 0 0 0,0 1 0 0 0,0-1 0 0 0,0 0 0 0 0,0-1 0 0 0,3 1 0 0 0,-1-1 0 0 0,0 0 0 0 0,0 0 0 0 0,0-1 0 0 0,0 1 0 0 0,0-1 0 0 0,-1 0 0 0 0,1-1 0 0 0,0 1 0 0 0,-1-1 0 0 0,0 1 0 0 0,5-5 0 0 0,17-14 2 0 0,-19 16-4 0 0,0 0 1 0 0,-1 0-1 0 0,0-1 1 0 0,0 0-1 0 0,0 0 1 0 0,0 0-1 0 0,-1-1 1 0 0,8-13-1 0 0,-10 13-9 0 0,3-4-21 0 0,-1 0 0 0 0,0-1 0 0 0,0 1 0 0 0,-2-1 0 0 0,1 0 0 0 0,-2-1 0 0 0,0 1-1 0 0,1-15 1 0 0,-3-1 6 0 0,0 27-6 0 0,0 2 34 0 0,-1-1 0 0 0,0 0 0 0 0,1 1 0 0 0,-1 0 0 0 0,0-1 0 0 0,1 1 0 0 0,-1-1 1 0 0,1 1-1 0 0,-1 0 0 0 0,1-1 0 0 0,-1 1 0 0 0,1 0 0 0 0,-1 0 0 0 0,1-1 0 0 0,0 1 0 0 0,-1 0 0 0 0,1 0 1 0 0,0 1-1 0 0,-1 0 0 0 0,0 1-2 0 0,1 0 0 0 0,-1 0 0 0 0,1 0 0 0 0,-1 0 0 0 0,1 0 0 0 0,0 0 0 0 0,0 0 0 0 0,0 0 0 0 0,2 5 0 0 0,-1 10 0 0 0,0-3-9 0 0,0-1 0 0 0,5 20 0 0 0,1 3-17 0 0,10 33-199 0 0,-17-69 97 0 0,0 1 0 0 0,1-1 0 0 0,-1 1 0 0 0,1-1 0 0 0,-1 1 0 0 0,1-1 0 0 0,0 0 0 0 0,-1 1 0 0 0,1-1 0 0 0,0 0 0 0 0,0 1 0 0 0,1 0 0 0 0,-2-1 82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39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97 3680 0 0,'-8'-9'392'0'0,"4"4"1220"0"0,1-1 1 0 0,-1 1-1 0 0,1-1 0 0 0,-3-10 1 0 0,-7-12 3303 0 0,0 8-3761 0 0,12 20-1143 0 0,1 0 0 0 0,-1-1 0 0 0,1 1 0 0 0,-1 0 1 0 0,1 0-1 0 0,-1 0 0 0 0,1 0 0 0 0,0-1 0 0 0,-1 1 1 0 0,1 0-1 0 0,-1 0 0 0 0,1 0 0 0 0,-1 0 0 0 0,1 0 0 0 0,-1 0 1 0 0,1 0-1 0 0,-1 0 0 0 0,1 0 0 0 0,-1 1 0 0 0,1-1 0 0 0,-1 0 1 0 0,1 0-1 0 0,-1 0 0 0 0,1 0 0 0 0,-1 1 0 0 0,1-1 0 0 0,-1 1 1 0 0,-12 7 296 0 0,11-6-211 0 0,-3 3 1 0 0,0 0 0 0 0,0 1-1 0 0,1-1 1 0 0,0 1 0 0 0,0 0 0 0 0,0 1 0 0 0,-5 12 0 0 0,-3 2-8 0 0,8-13-73 0 0,0 1-1 0 0,0 0 0 0 0,1 0 1 0 0,0 0-1 0 0,1 0 1 0 0,-3 19-1 0 0,3-11 117 0 0,1 1 0 0 0,3 32 0 0 0,-2-46-108 0 0,0 1 0 0 0,1 0 0 0 0,0-1 1 0 0,0 1-1 0 0,1-1 0 0 0,-1 1 0 0 0,1-1 0 0 0,0 0 0 0 0,0 1 0 0 0,0-1 0 0 0,1 0 0 0 0,0 0 0 0 0,-1-1 0 0 0,1 1 0 0 0,1 0 0 0 0,2 2 0 0 0,-4-4-23 0 0,0 0 0 0 0,-1-1 1 0 0,1 1-1 0 0,0-1 0 0 0,0 0 0 0 0,0 0 0 0 0,0 1 0 0 0,0-1 1 0 0,0 0-1 0 0,0-1 0 0 0,0 1 0 0 0,1 0 0 0 0,-1-1 0 0 0,0 1 1 0 0,0-1-1 0 0,1 1 0 0 0,-1-1 0 0 0,0 0 0 0 0,4 0 0 0 0,1-1 3 0 0,20 2 88 0 0,43 8-1 0 0,-59-7-48 0 0,-9-2-34 0 0,-1 0-6 0 0,0 0 1 0 0,0 0-1 0 0,1 0 1 0 0,-1 1-1 0 0,0-1 1 0 0,0 0 0 0 0,0 1-1 0 0,0-1 1 0 0,0 0-1 0 0,0 1 1 0 0,0-1 0 0 0,0 1-1 0 0,0 0 1 0 0,0-1-1 0 0,0 1 1 0 0,0 0-1 0 0,-1-1 1 0 0,1 1 0 0 0,0 0-1 0 0,0 0 1 0 0,-1 0-1 0 0,1 0 1 0 0,0 0-1 0 0,-1 0 1 0 0,1 0 0 0 0,-1 0-1 0 0,1 0 1 0 0,-1 2-1 0 0,1-3 3 0 0,0 3 10 0 0,0-1 0 0 0,0 0 0 0 0,0 0-1 0 0,0 1 1 0 0,0-1 0 0 0,-1 1 0 0 0,1-1 0 0 0,-1 1 0 0 0,1-1 0 0 0,-1 1 0 0 0,0-1 0 0 0,0 1-1 0 0,0-1 1 0 0,-1 1 0 0 0,1-1 0 0 0,0 0 0 0 0,-1 1 0 0 0,0-1 0 0 0,-1 5 0 0 0,-2 2 57 0 0,1 0 10 0 0,-1 0 0 0 0,0 0 0 0 0,-1-1 0 0 0,0 1 0 0 0,0-1 0 0 0,-11 13 0 0 0,8-13-12 0 0,0 0 0 0 0,-1 0 0 0 0,0-1 0 0 0,-13 8 0 0 0,19-13-302 0 0,0 0 0 0 0,0 0 0 0 0,0-1 0 0 0,0 1 0 0 0,0-1 0 0 0,-1 0 1 0 0,1 0-1 0 0,0 0 0 0 0,-1 0 0 0 0,1-1 0 0 0,-1 0 0 0 0,1 1 1 0 0,-1-1-1 0 0,1 0 0 0 0,-1-1 0 0 0,1 1 0 0 0,-1 0 0 0 0,-5-3 0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39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0 15176 0 0,'-2'2'192'0'0,"1"-1"-119"0"0,0 0 1 0 0,1-1 0 0 0,-1 1 0 0 0,1-1-1 0 0,-1 1 1 0 0,0-1 0 0 0,1 1 0 0 0,-1-1-1 0 0,0 0 1 0 0,0 1 0 0 0,1-1 0 0 0,-1 0-1 0 0,0 0 1 0 0,0 1 0 0 0,-1-1-1 0 0,2 0 169 0 0,0 5-7 0 0,0 0 0 0 0,1-1 0 0 0,0 1 0 0 0,0 0 0 0 0,0-1 0 0 0,1 0 0 0 0,1 6 0 0 0,-1-6-55 0 0,0 0 1 0 0,0 1-1 0 0,-1 0 1 0 0,1 5-1 0 0,1 7 280 0 0,0 0-1 0 0,9 23 0 0 0,4 19-137 0 0,-10-20-237 0 0,11 62-540 0 0,-17-97 137 0 0,0 0 0 0 0,0 0 1 0 0,0 0-1 0 0,-1 0 0 0 0,1 1 1 0 0,-1-1-1 0 0,-2 6 0 0 0,-2 10-6377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39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9216 0 0,'0'20'12127'0'0,"0"-11"-11679"0"0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48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984 12 9792 0 0,'0'0'882'0'0,"-1"0"-726"0"0,-6-3-16 0 0,0 1 0 0 0,0 0-1 0 0,0 1 1 0 0,0 0 0 0 0,0 0-1 0 0,0 0 1 0 0,-13 1 0 0 0,-28 3 1146 0 0,30-3-911 0 0,0 2-1 0 0,0 0 0 0 0,0 0 1 0 0,-27 9-1 0 0,-44 16 1194 0 0,-27 8-188 0 0,73-19-1122 0 0,1 3 1 0 0,0 0-1 0 0,-39 27 0 0 0,47-25-150 0 0,13-9-33 0 0,0 2 1 0 0,-21 17-1 0 0,24-16-67 0 0,5-4-8 0 0,-1 1 1 0 0,2 0-1 0 0,0 0 1 0 0,-16 22-1 0 0,4 3 0 0 0,2 0 0 0 0,-21 50 0 0 0,38-72 96 0 0,1 0 0 0 0,0 0 0 0 0,-3 30-1 0 0,3-17 90 0 0,1-8-152 0 0,0 1 0 0 0,2 0 0 0 0,1 0 0 0 0,0 0 0 0 0,1-1 0 0 0,2 1 0 0 0,4 20 0 0 0,0-10-33 0 0,-5-18 18 0 0,1 1 0 0 0,8 19 0 0 0,3 5-7 0 0,15 32 42 0 0,-21-55-44 0 0,25 45 86 0 0,-8-19-19 0 0,11 17 8 0 0,10 11 29 0 0,6 8 64 0 0,-39-59-121 0 0,-9-12-35 0 0,0 0 0 0 0,1-1 0 0 0,-1 1 0 0 0,1-1 0 0 0,8 6 0 0 0,30 24 57 0 0,35 24 46 0 0,-68-53-108 0 0,0 0 0 0 0,1 0 0 0 0,0-1 0 0 0,0 0 0 0 0,0-1 0 0 0,14 3 0 0 0,-12-4 6 0 0,4 2 11 0 0,0-2 1 0 0,1 0-1 0 0,19 0 0 0 0,-4-4 25 0 0,-1-2 0 0 0,52-10-1 0 0,-47 8-201 0 0,-27 4 112 0 0,0 0 0 0 0,17-5 0 0 0,1-2-9 0 0,-9 2 319 0 0,0 0 1 0 0,-1-1 0 0 0,20-10 0 0 0,0-7 402 0 0,-20 13-831 0 0,24-13 0 0 0,-30 18 123 0 0,-1 0-1 0 0,0-2 1 0 0,-1 1-1 0 0,12-11 1 0 0,6-5 21 0 0,-16 14 12 0 0,2 0 19 0 0,-1-1-1 0 0,-1-1 1 0 0,0 0-1 0 0,18-21 0 0 0,-1-3-12 0 0,8-12 51 0 0,-1-6 214 0 0,-30 44-265 0 0,0 0-1 0 0,0 1 1 0 0,9-10-1 0 0,-10 12-12 0 0,1 0 0 0 0,-1 0 0 0 0,-1-1 0 0 0,1 0 0 0 0,4-9 0 0 0,8-23 93 0 0,-9 26-41 0 0,-7 11-49 0 0,0 1 1 0 0,0-1-1 0 0,0 0 0 0 0,0 0 1 0 0,0 0-1 0 0,0 0 0 0 0,-1 0 1 0 0,1-2-1 0 0,13-39 58 0 0,-8 17-60 0 0,-4 19 0 0 0,0-1 0 0 0,-1 0 0 0 0,1-13 0 0 0,7-44 0 0 0,-5 28 0 0 0,-3 31 0 0 0,0-1 0 0 0,0 0 0 0 0,-1 0 0 0 0,0 0 0 0 0,-1-9 0 0 0,-4-19 424 0 0,0-67 0 0 0,0 56-1001 0 0,4 30 679 0 0,-1 1 1 0 0,-1-1-1 0 0,0 1 1 0 0,-1 0-1 0 0,-1 0 1 0 0,0 0-1 0 0,-9-15 1 0 0,2 0-34 0 0,9 20-54 0 0,-1 1-1 0 0,0 0 1 0 0,-9-16 0 0 0,-18-29 38 0 0,12 27-27 0 0,3 5 29 0 0,-22-26 0 0 0,31 41-43 0 0,-1 0-1 0 0,1 1 1 0 0,-1 0 0 0 0,0 0-1 0 0,0 1 1 0 0,0-1-1 0 0,-1 2 1 0 0,0-1 0 0 0,-18-5-1 0 0,18 7-115 0 0,1 1 1 0 0,-1 0-1 0 0,0 0 0 0 0,0 0 0 0 0,0 2 0 0 0,-13-1 0 0 0,-30 4-4541 0 0,34-2-2658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49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1001 9 8552 0 0,'-19'1'474'0'0,"-25"5"-1"0"0,12-1-107 0 0,-88 3 3538 0 0,20 3-1641 0 0,74-7-1790 0 0,-26 5 421 0 0,6 5-155 0 0,-46 18-1 0 0,72-23-597 0 0,0 1 0 0 0,0 1 1 0 0,1 0-1 0 0,-24 20 0 0 0,23-15-24 0 0,-21 16 365 0 0,-72 74-1 0 0,48-21-8 0 0,55-71-433 0 0,0 3 13 0 0,1 1 0 0 0,0 0-1 0 0,-12 39 1 0 0,9-26-2 0 0,6-11-22 0 0,1-1-1 0 0,1 1 1 0 0,0 1 0 0 0,0 20 0 0 0,-1 1 59 0 0,1-25-41 0 0,2-13-37 0 0,1-1 1 0 0,1 1 0 0 0,-1 0 0 0 0,0-1 0 0 0,1 1-1 0 0,0 0 1 0 0,0 6 0 0 0,5 33 46 0 0,-4-24-132 0 0,2 0 0 0 0,0 0-1 0 0,8 26 1 0 0,60 137 578 0 0,-63-164-459 0 0,26 62 118 0 0,-31-74-152 0 0,0-1-1 0 0,1 1 1 0 0,-1 0 0 0 0,1-1-1 0 0,0 0 1 0 0,1 0-1 0 0,5 6 1 0 0,14 16 43 0 0,-15-16-27 0 0,0-1-1 0 0,0-1 1 0 0,20 16 0 0 0,13 13 20 0 0,-17-18 4 0 0,-20-17-36 0 0,0 1 0 0 0,0 0 0 0 0,7 6 1 0 0,4 5 35 0 0,0-1 0 0 0,27 17 0 0 0,-17-12 21 0 0,-6-6-4 0 0,2 0 1 0 0,28 12-1 0 0,-48-24-61 0 0,28 12 77 0 0,0-2 1 0 0,0-1-1 0 0,40 7 0 0 0,-55-13-39 0 0,0-2-1 0 0,1 0 0 0 0,-1-1 1 0 0,1 0-1 0 0,-1-1 0 0 0,1-1 1 0 0,20-4-1 0 0,-11 1 4 0 0,-19 4-34 0 0,0-1 0 0 0,0 0 1 0 0,0 0-1 0 0,11-5 0 0 0,76-35 53 0 0,-63 27-29 0 0,-1-3 0 0 0,0 0 1 0 0,33-27-1 0 0,-56 39-18 0 0,0-1 0 0 0,10-11 0 0 0,7-8-127 0 0,-9 12-65 0 0,16-20 0 0 0,-8 8 577 0 0,15-25-703 0 0,-27 37 414 0 0,0-1 0 0 0,0 0 0 0 0,-1-1 0 0 0,8-18 0 0 0,20-32 495 0 0,-33 58-502 0 0,1-2 0 0 0,-1 1-1 0 0,5-15 1 0 0,6-16-523 0 0,-9 26 303 0 0,7-22 0 0 0,0 0 120 0 0,-9 24-7 0 0,-2 0-1 0 0,1-1 1 0 0,-1 1-1 0 0,-1-1 1 0 0,0 1-1 0 0,-1-1 1 0 0,-2-21-1 0 0,1-3 50 0 0,2-20 24 0 0,0 20 29 0 0,-1-1-1 0 0,-6-42 1 0 0,4 73-100 0 0,0-1-1 0 0,0 0 1 0 0,-1 1-1 0 0,-5-10 0 0 0,-3-9-2 0 0,-60-128 118 0 0,29 71-32 0 0,-64-117-437 0 0,53 119-2532 0 0,39 59 1481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51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279 3940 6912 0 0,'-1'0'64'0'0,"0"0"-1"0"0,-1 0 1 0 0,1 0 0 0 0,0 0-1 0 0,0 0 1 0 0,0 0 0 0 0,-1 0 0 0 0,1 0-1 0 0,0-1 1 0 0,0 1 0 0 0,0 0-1 0 0,0-1 1 0 0,0 1 0 0 0,0-1 0 0 0,0 0-1 0 0,0 1 1 0 0,0-1 0 0 0,0 0-1 0 0,0 1 1 0 0,0-1 0 0 0,0 0 0 0 0,0 0-1 0 0,0 0 1 0 0,1 0 0 0 0,-1 0-1 0 0,0 0 1 0 0,1 0 0 0 0,-1 0 0 0 0,0 0-1 0 0,1 0 1 0 0,0 0 0 0 0,-1 0-1 0 0,1 0 1 0 0,0 0 0 0 0,-1-1 0 0 0,1 1-1 0 0,0-2 1 0 0,-2-7 78 0 0,0-1 0 0 0,0-15-1 0 0,2 16 39 0 0,-1-1-1 0 0,-3-15 1 0 0,-1 11 19 0 0,-2-11 195 0 0,-12-105 1648 0 0,14 104-1694 0 0,-7-41 442 0 0,-18-84 506 0 0,11 68-696 0 0,14 55-179 0 0,-17-53-1 0 0,15 59-141 0 0,-5-29 0 0 0,8 32-149 0 0,-11-72 469 0 0,-11-44 11 0 0,9 44-309 0 0,13 71-218 0 0,2 0 1 0 0,-1-37-1 0 0,-6-38 51 0 0,6-6-62 0 0,2-57-70 0 0,0-46-9 0 0,-2 78 98 0 0,0 81-27 0 0,2 28-14 0 0,0-25 0 0 0,3 22 11 0 0,0 3 9 0 0,-1 0 1 0 0,-2-22-1 0 0,-1-12 79 0 0,9-85-1 0 0,-4 95-98 0 0,18-124 112 0 0,0-22 44 0 0,-17 150-157 0 0,10-47-1 0 0,-2 18 18 0 0,10-30 64 0 0,-8 41-47 0 0,70-272 226 0 0,-62 269-241 0 0,30-63 0 0 0,-39 95-56 0 0,-2 4 25 0 0,2 1 0 0 0,1 0 0 0 0,0 1 0 0 0,26-29-1 0 0,-17 22 36 0 0,23-34 0 0 0,-41 54-44 0 0,1 1 0 0 0,0 0 0 0 0,1 1 0 0 0,14-12-1 0 0,0 0 44 0 0,-17 15-63 0 0,1-1 0 0 0,0 1 0 0 0,-1 1 1 0 0,1-1-1 0 0,0 1 0 0 0,1-1 1 0 0,9-2-1 0 0,-3 2-3 0 0,1 0 1 0 0,19-1-1 0 0,6-1 49 0 0,-19 4-44 0 0,-3 1 1 0 0,-12 0-2 0 0,0 1 1 0 0,-1-1-1 0 0,1 1 0 0 0,0-1 0 0 0,4 3 1 0 0,9 0-13 0 0,-5-2 6 0 0,34 7 48 0 0,-20-1-18 0 0,12 6 27 0 0,-26-8-42 0 0,1 0 1 0 0,-1 1-1 0 0,0 0 1 0 0,0 1-1 0 0,21 16 0 0 0,-12-5 78 0 0,37 41-1 0 0,-45-42-44 0 0,0 1 0 0 0,-1 0 0 0 0,16 35 0 0 0,0 0 65 0 0,0 6-28 0 0,-16-31-76 0 0,6 12 50 0 0,-3 0 0 0 0,15 53 0 0 0,-8-14 11 0 0,2 4 6 0 0,-18-62-35 0 0,9 22 0 0 0,-8-25-14 0 0,6 30 1 0 0,2 17 50 0 0,8 48 123 0 0,10 73-177 0 0,-15-83 54 0 0,1-2-45 0 0,-6-15-17 0 0,8 69 26 0 0,-18-115-38 0 0,2 65 40 0 0,-4-57-36 0 0,-1 40-12 0 0,-1-67 0 0 0,1-1 0 0 0,5 34 0 0 0,0 17 58 0 0,-4 91 7 0 0,7-70-54 0 0,-2-5-21 0 0,-2-61 30 0 0,-2 0 0 0 0,-1 34 0 0 0,-6 28 823 0 0,5-77-784 0 0,-1-1 0 0 0,-3 13 0 0 0,2-15-151 0 0,1 0 1 0 0,0-1 0 0 0,1 1-1 0 0,-1-1 1 0 0,1 1-1 0 0,2 10 1 0 0,1 9-59 0 0,0 49 0 0 0,-1-14-59 0 0,-1-33-24 0 0,-1-18 150 0 0,0 0 1 0 0,1 0-1 0 0,3 13 1 0 0,0-9 171 0 0,-1-1 1 0 0,0 1 0 0 0,-2-1-1 0 0,1 21 1 0 0,-1-18-43 0 0,1 0 0 0 0,4 21 0 0 0,-2-24-34 0 0,-2 1 0 0 0,0 0 0 0 0,-1-1 0 0 0,-1 18 0 0 0,-1-13-12 0 0,-1-7 0 0 0,1-1 0 0 0,1 1 0 0 0,0-1 0 0 0,2 15 0 0 0,1-10-9 0 0,-1-9-21 0 0,-1 0-1 0 0,0 0 1 0 0,0 10 0 0 0,1 14 49 0 0,1-1 1 0 0,1 0-1 0 0,1-1 0 0 0,13 41 1 0 0,-14-54 3 0 0,3 24 0 0 0,2 5-166 0 0,-6-22-66 0 0,-4-20 26 0 0,2 0 0 0 0,-1 0 0 0 0,0-1 0 0 0,0 1-1 0 0,1 0 1 0 0,0 0 0 0 0,-1-1 0 0 0,3 5-1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53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346 3973 2304 0 0,'0'0'7584'0'0,"0"-10"-6272"0"0,2-15-395 0 0,-1 20-723 0 0,0-1 0 0 0,-1 1 0 0 0,0-1 0 0 0,0 0 0 0 0,0 1 0 0 0,-1-1 0 0 0,-1-8 0 0 0,-8-29 501 0 0,8 29-483 0 0,-1 0-1 0 0,-5-14 0 0 0,3 14-31 0 0,1-1 0 0 0,1 1 0 0 0,-1-19 0 0 0,2 16 53 0 0,-8-30 0 0 0,4 26-11 0 0,-2-26 0 0 0,4 27-4 0 0,-8-30-1 0 0,-19-76 525 0 0,17 61-364 0 0,-19-105 94 0 0,1 54-388 0 0,17 62 57 0 0,-13-95-1 0 0,9 36 191 0 0,12 81-235 0 0,-27-157 455 0 0,1-84 42 0 0,20 201-429 0 0,9 54-129 0 0,3 12-20 0 0,0-1 0 0 0,0 1 0 0 0,1-1 1 0 0,0 1-1 0 0,1-1 0 0 0,-1 1 0 0 0,1-1 0 0 0,3-11 0 0 0,-1 8 8 0 0,-1 1 0 0 0,-1-1 0 0 0,1-13 0 0 0,-2-10 7 0 0,-1-4 84 0 0,8-67 1 0 0,-3 64-6 0 0,-1-71-1 0 0,0 0 53 0 0,-3 86-95 0 0,-2-34-1 0 0,0 43-36 0 0,1 0-1 0 0,1 0 1 0 0,0 0-1 0 0,1 0 1 0 0,1 0-1 0 0,5-19 1 0 0,-1 14 10 0 0,0 1 24 0 0,0 0 1 0 0,3-23-1 0 0,0-26 135 0 0,3 0-1 0 0,32-101 0 0 0,-19 73-38 0 0,-18 65-96 0 0,17-50-1 0 0,-17 63-34 0 0,11-26 58 0 0,18-69-1 0 0,-24 76 1 0 0,2 0 0 0 0,1 1 0 0 0,30-53 0 0 0,52-65-111 0 0,-89 143 31 0 0,2-3-6 0 0,-5 7 0 0 0,0 1 0 0 0,0 0 0 0 0,0 0 0 0 0,1 1 0 0 0,-1 0 0 0 0,10-8 0 0 0,-5 7 2 0 0,1-1 1 0 0,0 2-1 0 0,0-1 0 0 0,21-8 0 0 0,25-14 435 0 0,-51 27-432 0 0,19-7 42 0 0,32-8 0 0 0,-33 12-8 0 0,-12 1-14 0 0,1 2-1 0 0,0 0 1 0 0,19-1-1 0 0,-18 3 11 0 0,1 0-1 0 0,-1 1 1 0 0,0 0-1 0 0,0 1 1 0 0,0 1-1 0 0,17 5 1 0 0,-12-2-7 0 0,-13-4-20 0 0,0 0 0 0 0,0 0 1 0 0,-1 0-1 0 0,1 1 1 0 0,-1 0-1 0 0,7 4 0 0 0,-6-3-4 0 0,17 13 42 0 0,-1 0 0 0 0,-1 2 0 0 0,21 22 0 0 0,-3 6 76 0 0,-1 2 0 0 0,-2 1 0 0 0,32 62 0 0 0,-26-38 25 0 0,-23-42-252 0 0,-15-26 85 0 0,0 1-1 0 0,0-1 1 0 0,6 15-1 0 0,-1 20 21 0 0,-7-32 0 0 0,-1-1 0 0 0,1-1 0 0 0,0 1 0 0 0,6 14 0 0 0,44 94 0 0 0,-46-104 0 0 0,7 26 0 0 0,1 0 0 0 0,-9-24 21 0 0,7 32 0 0 0,-2-7 1 0 0,-10-38-22 0 0,13 39 22 0 0,-2-1-1 0 0,8 59 0 0 0,-7-23-10 0 0,-1 11 46 0 0,-1-11-61 0 0,2 8 58 0 0,-1 17-43 0 0,-1-16-12 0 0,-3 98 1 0 0,-7-160 5 0 0,5 110 44 0 0,-3 8-39 0 0,-3-77 1 0 0,6 15 47 0 0,0-3-63 0 0,4 80 5 0 0,-4-43 0 0 0,-2 54 0 0 0,-5-89 0 0 0,1 52 0 0 0,4-45 0 0 0,1 23 0 0 0,-1 43 0 0 0,-5-79 0 0 0,7 16 0 0 0,-5-74 0 0 0,0 0 0 0 0,-2 17 0 0 0,-1 8 0 0 0,-2 62-876 0 0,5-97 806 0 0,-1 1-645 0 0,0 0 1 0 0,0 0 0 0 0,0 0 0 0 0,0 0 0 0 0,0 0 0 0 0,-3 4 0 0 0,1-2-1486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54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1405 0 6936 0 0,'0'0'1658'0'0,"-5"7"-666"0"0,1-4-712 0 0,1 1 0 0 0,-1 0-1 0 0,1 0 1 0 0,-1 1-1 0 0,1-1 1 0 0,1 1 0 0 0,-6 9-1 0 0,3 0 405 0 0,-7 22 0 0 0,0 4 157 0 0,-6 22 92 0 0,13-41-492 0 0,-9 22 1 0 0,10-32-292 0 0,-20 51 1192 0 0,-61 113 1 0 0,-77 74 700 0 0,-53 70-1290 0 0,165-234-773 0 0,-91 141 912 0 0,119-193-649 0 0,-31 40 354 0 0,27-42-369 0 0,5-4-434 0 0,-1-2-1 0 0,-49 45 0 0 0,61-63 237 0 0,1 2-1 0 0,-13 15 1 0 0,-26 27 533 0 0,48-60-824 0 0,1 5 159 0 0,-1 2 73 0 0,0 0 0 0 0,1 0 0 0 0,-1 0 0 0 0,1 0 1 0 0,-1 0-1 0 0,1 1 0 0 0,0-1 0 0 0,0 0 0 0 0,1-2 0 0 0,1-1 29 0 0,-2 4 0 0 0,-1-1 0 0 0,1 1 0 0 0,-1-1 0 0 0,1 0 0 0 0,-1 1 0 0 0,0-1 0 0 0,0 1 0 0 0,1-1 0 0 0,-1 0 0 0 0,0 1 0 0 0,-1-1 0 0 0,1 1 0 0 0,0-3 0 0 0,0-15 0 0 0,0 18 0 0 0,0 0 0 0 0,0 0 0 0 0,0-1 0 0 0,0 1 0 0 0,0 0 0 0 0,0 0 0 0 0,0 0 0 0 0,-1 0 0 0 0,1 0 0 0 0,0 0 0 0 0,-1 0 0 0 0,1 0 0 0 0,0 0 0 0 0,-1 0 0 0 0,1 0 0 0 0,-1 0 0 0 0,0 0 0 0 0,1 0 0 0 0,-1 0 0 0 0,-1-1 0 0 0,-1-1 0 0 0,0-2 8 0 0,0 1 0 0 0,-1-1 0 0 0,0 1 0 0 0,0 0 0 0 0,0 1 0 0 0,0-1 0 0 0,-1 1 0 0 0,1 0 0 0 0,-1 0 0 0 0,0 0 0 0 0,0 0 0 0 0,0 1 0 0 0,0 0 0 0 0,-1 0 0 0 0,1 1 0 0 0,-11-3 0 0 0,-2 1 37 0 0,14 2-32 0 0,0 0-1 0 0,0 0 0 0 0,-1 1 0 0 0,1-1 1 0 0,0 1-1 0 0,0 0 0 0 0,0 0 0 0 0,-1 0 1 0 0,1 1-1 0 0,0 0 0 0 0,-6 1 0 0 0,-20 7 295 0 0,22-8-346 0 0,1 1 1 0 0,0 0-1 0 0,0 1 0 0 0,-10 4 1 0 0,10-3 43 0 0,0 1 0 0 0,0-1 0 0 0,0 2 1 0 0,1-1-1 0 0,0 1 0 0 0,0-1 1 0 0,0 2-1 0 0,-4 6 0 0 0,7-9-18 0 0,0 0 0 0 0,1 0-1 0 0,-1 1 1 0 0,1-1 0 0 0,0 1-1 0 0,1-1 1 0 0,-1 1 0 0 0,1 0-1 0 0,0 0 1 0 0,0 0 0 0 0,1 0 0 0 0,-1-1-1 0 0,1 1 1 0 0,0 0 0 0 0,1 5-1 0 0,-1-3 18 0 0,1-4 29 0 0,-1 1 0 0 0,0-1 0 0 0,1 0 0 0 0,-1 1 1 0 0,1-1-1 0 0,0 0 0 0 0,0 0 0 0 0,3 5 0 0 0,5 8 75 0 0,-7-12-107 0 0,1 1 1 0 0,-1-1 0 0 0,1 0 0 0 0,0 1 0 0 0,0-1-1 0 0,0 0 1 0 0,1-1 0 0 0,-1 1 0 0 0,1-1-1 0 0,0 1 1 0 0,0-1 0 0 0,0 0 0 0 0,0-1 0 0 0,6 4-1 0 0,-5-4-1 0 0,1 0 0 0 0,-1 0 0 0 0,0-1 0 0 0,1 1 0 0 0,-1-1 0 0 0,1 0 0 0 0,-1-1 0 0 0,1 0 0 0 0,0 1 0 0 0,-1-2 0 0 0,1 1 0 0 0,8-2 0 0 0,2-2-60 0 0,-5 1-80 0 0,1 0 1 0 0,-1 0 0 0 0,0-1 0 0 0,0-1 0 0 0,14-7-1 0 0,-21 8 140 0 0,0 1 0 0 0,0-2 0 0 0,-1 1 0 0 0,1 0 0 0 0,-1-1 0 0 0,0 1 0 0 0,-1-1 0 0 0,3-5 0 0 0,5-7 0 0 0,-5 8-58 0 0,0 0-1 0 0,6-19 1 0 0,-9 22 8 0 0,1-1 0 0 0,-1 1 0 0 0,1 0 0 0 0,0 0 0 0 0,1 0 0 0 0,-1 0 0 0 0,1 1 0 0 0,8-9 0 0 0,-7 8-272 0 0,1 0 0 0 0,0-1 0 0 0,-1 1 0 0 0,6-11-1 0 0,6-7-1169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56.0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7368 0 0,'0'0'2749'0'0,"4"4"-1601"0"0,3 7-416 0 0,-5-8-583 0 0,0 0 1 0 0,0 0 0 0 0,0 0 0 0 0,0 0 0 0 0,5 4 0 0 0,13 12 1042 0 0,0 1 0 0 0,22 29 1 0 0,21 20-299 0 0,18 10 530 0 0,112 95-542 0 0,59 22 852 0 0,-107-96-1006 0 0,-134-93-658 0 0,1-1 0 0 0,21 7-1 0 0,-9-3 26 0 0,-1-3 62 0 0,-18-6-51 0 0,0 1 0 0 0,-1-1 0 0 0,1 1 0 0 0,0 0-1 0 0,7 4 1 0 0,-7-2-36 0 0,1-1-1 0 0,-1-1 1 0 0,11 5 0 0 0,-11-5-73 0 0,-1-1 1 0 0,0 1-1 0 0,0 0 1 0 0,1 0-1 0 0,-1 1 1 0 0,-1-1-1 0 0,1 1 1 0 0,3 3-1 0 0,6 3 3 0 0,-12-9 0 0 0,0 1 0 0 0,0 0 0 0 0,1 0 0 0 0,-1 0 0 0 0,0 0 0 0 0,0 0 0 0 0,0 0 0 0 0,0 0 0 0 0,1 1 0 0 0,0-1 1 0 0,-1 1 0 0 0,0-1-1 0 0,1 0 1 0 0,-1 0 0 0 0,0 0 0 0 0,1-1-1 0 0,-1 1 1 0 0,1 0 0 0 0,3 1-1 0 0,-4-2 28 0 0,1 1 0 0 0,-1-1-1 0 0,1 1 1 0 0,-1 0-1 0 0,0-1 1 0 0,1 1 0 0 0,-1 0-1 0 0,0 0 1 0 0,1 0-1 0 0,1 2 1 0 0,-3-2 327 0 0,11-2 606 0 0,-10 0-941 0 0,1 0 0 0 0,-1 0 0 0 0,1 0 0 0 0,-1 0 0 0 0,1 0 0 0 0,0 1 0 0 0,-1-1 0 0 0,1 0 0 0 0,0 1 0 0 0,-1-1 0 0 0,1 1 0 0 0,0 0 1 0 0,0 0-1 0 0,-1 0 0 0 0,1 0 0 0 0,3 0 0 0 0,14-3-96 0 0,-18 3 36 0 0,1-1 0 0 0,-1 1 1 0 0,1 0-1 0 0,-1 0 0 0 0,1-1 0 0 0,-1 1 0 0 0,1 0 0 0 0,0 0 0 0 0,-1 0 0 0 0,3 1 0 0 0,25 1-205 0 0,-24-2 245 0 0,-3 0 0 0 0,0-1 0 0 0,0 1 0 0 0,0 0 0 0 0,0-1 0 0 0,0 1 0 0 0,0-1 0 0 0,0 0 0 0 0,0 0 0 0 0,0 0 0 0 0,0 0 0 0 0,2-1 0 0 0,-1 0 5 0 0,0 0 1 0 0,1 1-1 0 0,-2-2 0 0 0,1 1 0 0 0,4-4 0 0 0,-4 4-4 0 0,0-1-1 0 0,0 1 1 0 0,0 0 0 0 0,0-1-1 0 0,0 1 1 0 0,1 1-1 0 0,-1-1 1 0 0,0 1 0 0 0,1-1-1 0 0,0 1 1 0 0,-1 0-1 0 0,1 0 1 0 0,-1 0 0 0 0,9 0-1 0 0,-1-1-15 0 0,0 0-1 0 0,13-5 1 0 0,-5 1 21 0 0,-6 4 17 0 0,-10 3 48 0 0,-2-1 25 0 0,1 0 510 0 0,-4-1-828 0 0,1 0 233 0 0,0 0 0 0 0,0 0 1 0 0,0 0-1 0 0,0 1 1 0 0,-1-1-1 0 0,1 0 1 0 0,0 1-1 0 0,0-1 1 0 0,-1 1-1 0 0,1-1 1 0 0,-1 1-1 0 0,1 0 0 0 0,0-1 1 0 0,-1 1-1 0 0,1 0 1 0 0,-1 0-1 0 0,1 0 1 0 0,-1 0-1 0 0,1 0 1 0 0,0 0-1 0 0,-3 1 1 0 0,3 0-11 0 0,1-1 1 0 0,-1 0-1 0 0,0 0 0 0 0,0 1 1 0 0,0-1-1 0 0,0 0 1 0 0,0 0-1 0 0,0 0 1 0 0,1 0-1 0 0,-1 0 1 0 0,0 0-1 0 0,0 0 1 0 0,0 0-1 0 0,0 0 1 0 0,0-1-1 0 0,0 1 1 0 0,1 0-1 0 0,-1-1 1 0 0,-1 0-1 0 0,-2 0 0 0 0,-2 0-1 0 0,5 0 0 0 0,-1 1 0 0 0,0 0 0 0 0,1 0 0 0 0,-1 0 0 0 0,0 0 0 0 0,1 0 0 0 0,-1 0 0 0 0,0 0 0 0 0,1 0 0 0 0,-1 1 0 0 0,1-1 0 0 0,-1 1 0 0 0,0-1 0 0 0,1 1 0 0 0,-3 1 0 0 0,-29 5-113 0 0,29-7 63 0 0,-1 1-1 0 0,0 0 0 0 0,0 0 1 0 0,0 0-1 0 0,1 1 0 0 0,-1-1 0 0 0,1 1 1 0 0,-5 3-1 0 0,-9 6 156 0 0,13-9-66 0 0,1 1 0 0 0,-1 0 0 0 0,1 0 0 0 0,0 0 0 0 0,0 0 0 0 0,0 1 0 0 0,0 0 0 0 0,-5 7 0 0 0,-3 7-372 0 0,3-3 242 0 0,-15 19 1 0 0,21-31 90 0 0,1 0-1 0 0,-1 0 1 0 0,0 0-1 0 0,0-1 1 0 0,0 1 0 0 0,0-1-1 0 0,0 0 1 0 0,-1 1-1 0 0,1-1 1 0 0,-1-1 0 0 0,-5 3-1 0 0,7-3-9 0 0,1-1 0 0 0,0 1 0 0 0,0-1 0 0 0,-1 0-1 0 0,1 1 1 0 0,0-1 0 0 0,-1 0 0 0 0,1 0 0 0 0,0 0 0 0 0,-1 0-1 0 0,1 0 1 0 0,0 0 0 0 0,-1-1 0 0 0,1 1 0 0 0,0 0 0 0 0,-1-1-1 0 0,1 1 1 0 0,0-1 0 0 0,0 1 0 0 0,-2-2 0 0 0,-1 0-99 0 0,2 1-131 0 0,0 0 0 0 0,-1 0 0 0 0,1 0 0 0 0,0 0 0 0 0,0-1 0 0 0,0 1 0 0 0,0-1 0 0 0,0 0 0 0 0,-3-3 0 0 0,-4-11-6235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4:57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 9216 0 0,'0'0'7727'0'0,"12"0"-6511"0"0,-9 0-1317 0 0,0 0 0 0 0,-1 0 0 0 0,1 0 0 0 0,0 0 0 0 0,0 0 0 0 0,0 0 0 0 0,0-1 0 0 0,0 1 0 0 0,-1-1 0 0 0,1 0 0 0 0,0 0 0 0 0,-1 0-1 0 0,1 0 1 0 0,0-1 0 0 0,-1 1 0 0 0,3-3 0 0 0,-4 4 54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19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88 12896 0 0,'0'0'1449'0'0,"12"0"654"0"0,24-9-1039 0 0,27-7-593 0 0,24-12 106 0 0,-45 16-1299 0 0,1-3-4007 0 0,-28 7-908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57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1392 6 7944 0 0,'0'0'364'0'0,"-1"-1"-8"0"0,-3-3 1484 0 0,-14 20 321 0 0,15-13-1870 0 0,1-1 0 0 0,-1 1 0 0 0,1 0-1 0 0,0 0 1 0 0,0 0 0 0 0,-3 6 0 0 0,-5 7 518 0 0,7-11-561 0 0,0 0 0 0 0,1-1 0 0 0,-1 1 1 0 0,1 0-1 0 0,-3 10 0 0 0,-5 9 464 0 0,9-21-653 0 0,-16 34 1054 0 0,-37 56 1 0 0,48-83-1026 0 0,-16 23 280 0 0,-2-1 1 0 0,-34 38-1 0 0,34-46-202 0 0,13-11-31 0 0,-2 0 0 0 0,-19 15 0 0 0,-36 25 200 0 0,36-27 57 0 0,-41 26 1 0 0,-170 96-196 0 0,190-118-75 0 0,-1-2 0 0 0,-62 22-1 0 0,41-27-61 0 0,69-22-60 0 0,0 0 0 0 0,0 0 0 0 0,0-1 0 0 0,0 0 0 0 0,0 0 0 0 0,0 0 0 0 0,0-1 0 0 0,0 0 0 0 0,0 0 0 0 0,0-1 0 0 0,-6-2 0 0 0,-8-1 0 0 0,17 4 0 0 0,-5-3 0 0 0,-9-7 0 0 0,13 10 0 0 0,1 0 0 0 0,-10-9 0 0 0,12 10 0 0 0,1 0 0 0 0,0 0 0 0 0,0 0 0 0 0,0 0 0 0 0,0-1 0 0 0,0 1 0 0 0,0 0 0 0 0,-1 0 0 0 0,1 0 0 0 0,0 0 0 0 0,0 0 0 0 0,0 0 0 0 0,0-1 0 0 0,0 1 0 0 0,0 0 0 0 0,0 0 0 0 0,0 0 0 0 0,0 0 0 0 0,0-1 0 0 0,0 1 0 0 0,0 0 0 0 0,0 0 0 0 0,0 0 0 0 0,0 0 0 0 0,0 0 0 0 0,0-1 0 0 0,0 1 0 0 0,0 0 0 0 0,0 0 0 0 0,0 0 0 0 0,0 0 0 0 0,0-1 0 0 0,0 1 0 0 0,0 0 0 0 0,0 0 0 0 0,0-3-25 0 0,13-19-46 0 0,-5 2 85 0 0,-8 20-12 0 0,0 0-1 0 0,0 0 1 0 0,1-1 0 0 0,-1 1 0 0 0,0 0 0 0 0,0-1 0 0 0,0 1 0 0 0,0 0 0 0 0,0-1 0 0 0,0 1 0 0 0,0 0 0 0 0,0-1 0 0 0,0 1 0 0 0,-1 0-1 0 0,1-1 1 0 0,0 1 0 0 0,0 0 0 0 0,0-1 0 0 0,0 1 0 0 0,0 0 0 0 0,0-1 0 0 0,-1 1 0 0 0,1 0 0 0 0,0 0 0 0 0,0-1 0 0 0,0 1 0 0 0,-1 0-1 0 0,1 0 1 0 0,0-1 0 0 0,0 1 0 0 0,-1 0 0 0 0,1 0 0 0 0,0 0 0 0 0,-1 0 0 0 0,1-1 0 0 0,0 1 0 0 0,-1 0 0 0 0,0 0-3 0 0,1 0 0 0 0,-1-1 0 0 0,1 1 1 0 0,-1 0-1 0 0,1-1 0 0 0,0 1 0 0 0,-1 0 0 0 0,1-1 1 0 0,-1 1-1 0 0,1 0 0 0 0,0-1 0 0 0,-1 1 0 0 0,1-1 1 0 0,0 1-1 0 0,-1-1 0 0 0,1 1 0 0 0,0 0 0 0 0,0-1 1 0 0,0 1-1 0 0,-1-1 0 0 0,1 0 0 0 0,0 1 1 0 0,0-1-1 0 0,0 0 0 0 0,-1 0-39 0 0,-1-3 80 0 0,1-3-27 0 0,0 7-13 0 0,1-1 0 0 0,0 1 0 0 0,0-1 0 0 0,0 1 0 0 0,0-1 0 0 0,0 1 0 0 0,-1 0 0 0 0,1-1 0 0 0,0 1 0 0 0,0-1 0 0 0,-1 1 0 0 0,1 0 0 0 0,0-1 0 0 0,-1 1 0 0 0,1 0 0 0 0,0-1 0 0 0,-1 1 0 0 0,1 0 0 0 0,-1-1 0 0 0,1 1 0 0 0,-1 0 0 0 0,1 0 0 0 0,0 0 0 0 0,-1 0 0 0 0,0-1 0 0 0,0 1 0 0 0,0-2 0 0 0,-12-5 0 0 0,5 4 0 0 0,1 1 0 0 0,-1 0 0 0 0,0 0 0 0 0,-1 1 0 0 0,1 0 0 0 0,0 0 0 0 0,0 0 0 0 0,-10 2 0 0 0,17-1 0 0 0,-1 0 0 0 0,0 0 0 0 0,1 1 0 0 0,-1-1 0 0 0,0 0 0 0 0,1-1 0 0 0,-1 1 0 0 0,0 0 0 0 0,1 0 0 0 0,-1-1 0 0 0,-2 0 0 0 0,-13-5 0 0 0,-2 5 0 0 0,9 2 0 0 0,2 3 0 0 0,7-4 0 0 0,0 1 0 0 0,1-1 0 0 0,-1 0 0 0 0,1 0 0 0 0,0 1 0 0 0,-1-1 0 0 0,1 0 0 0 0,-1 1 0 0 0,1-1 0 0 0,-1 0 0 0 0,1 1 0 0 0,0-1 0 0 0,-1 1 0 0 0,1-1 0 0 0,0 0 0 0 0,-1 1 0 0 0,1-1 0 0 0,0 1 0 0 0,0-1 0 0 0,-1 1 0 0 0,1-1 0 0 0,0 1 0 0 0,0 0 0 0 0,0-1 0 0 0,0 1 0 0 0,0-1 0 0 0,0 1 0 0 0,0-1 0 0 0,0 1 0 0 0,0-1 0 0 0,0 1 0 0 0,0 0 0 0 0,0-1 0 0 0,0 1 0 0 0,0-1 0 0 0,0 1 0 0 0,1-1 0 0 0,-1 1 0 0 0,0-1 0 0 0,0 1 0 0 0,1-1 0 0 0,-1 1 0 0 0,0-1 0 0 0,1 0 0 0 0,-1 1 0 0 0,0-1 0 0 0,1 1 0 0 0,-1-1 0 0 0,1 0 0 0 0,-1 1 0 0 0,1-1 0 0 0,-1 0 0 0 0,1 1 0 0 0,1 0 0 0 0,2 5-22 0 0,0-1 1 0 0,1 0-1 0 0,0-1 0 0 0,0 1 0 0 0,0-1 0 0 0,1 0 1 0 0,0 0-1 0 0,-1 0 0 0 0,1-1 0 0 0,8 4 0 0 0,4 2 22 0 0,-15-6-1 0 0,1-1-1 0 0,-1 0 1 0 0,1 0 0 0 0,-1 0 0 0 0,1-1 0 0 0,0 1-1 0 0,0-1 1 0 0,0 0 0 0 0,0 0 0 0 0,0 0 0 0 0,0-1-1 0 0,6 1 1 0 0,-9-1-76 0 0,6-1 70 0 0,2 1-1590 0 0,3-2 54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58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9216 0 0,'0'0'1472'0'0,"1"2"-1216"0"0,4 13 456 0 0,2 0 0 0 0,0-1 0 0 0,0 0 0 0 0,1 0 0 0 0,1-1 0 0 0,14 18 0 0 0,4 5-42 0 0,-14-19-396 0 0,18 20-1 0 0,8 8 381 0 0,-22-23-272 0 0,63 76 996 0 0,118 117-170 0 0,-160-171-1010 0 0,55 54 244 0 0,-55-60-203 0 0,41 54-1 0 0,-67-78-195 0 0,3 2 13 0 0,1 0 0 0 0,1-1 0 0 0,29 19 0 0 0,0 2-16 0 0,148 112 299 0 0,-112-88-222 0 0,72 51 46 0 0,-51-28 22 0 0,-96-79-161 0 0,-4-3 24 0 0,4 3-24 0 0,-5-3 35 0 0,-7-14 60 0 0,-12-10-106 0 0,5 9-16 0 0,7 7 3 0 0,-1 1 0 0 0,0 0 0 0 0,-1 0 0 0 0,-13-10 0 0 0,14 11 0 0 0,-1 0 0 0 0,-1 1 0 0 0,1 1-13 0 0,4 1-40 0 0,2 2 49 0 0,0 0 0 0 0,0 0 0 0 0,0 0 1 0 0,0-1-1 0 0,0 1 0 0 0,0 0 0 0 0,0-1 1 0 0,0 1-1 0 0,0-1 0 0 0,0 1 1 0 0,1-1-1 0 0,-1 0 0 0 0,0 1 0 0 0,0-1 1 0 0,0 0-1 0 0,1 1 0 0 0,-1-1 0 0 0,1 0 1 0 0,-1 0-1 0 0,0 0 0 0 0,1 0 0 0 0,-1 0 1 0 0,1 0-1 0 0,0 0 0 0 0,-1 1 0 0 0,1-1 1 0 0,0 0-1 0 0,-1 0 0 0 0,1-1 1 0 0,0 1-1 0 0,0 0 0 0 0,0 0 0 0 0,0 0 1 0 0,0 0-1 0 0,0 0 0 0 0,0 0 0 0 0,0 0 1 0 0,1 0-1 0 0,-1 0 0 0 0,0 0 0 0 0,1-1 1 0 0,1-2-10 0 0,0 1 0 0 0,0 0 0 0 0,0-1 0 0 0,0 1 0 0 0,0 0 0 0 0,1 0 0 0 0,-1 1 0 0 0,5-5 0 0 0,-2 3 10 0 0,-2 2-3 0 0,-1 0 1 0 0,1-1-1 0 0,0 1 1 0 0,0 0-1 0 0,0 1 0 0 0,0-1 1 0 0,0 0-1 0 0,0 1 1 0 0,0 0-1 0 0,1 0 0 0 0,-1 0 1 0 0,4-1-1 0 0,44-10 6 0 0,-33 8 0 0 0,6 0 0 0 0,1 3 0 0 0,-19 0 0 0 0,0 1 0 0 0,0 0 0 0 0,1 0 0 0 0,-1 1 0 0 0,0-1 0 0 0,0 1 0 0 0,0 1 0 0 0,0-1 0 0 0,8 4 0 0 0,25 9 0 0 0,-30-12 0 0 0,-1 1 0 0 0,1 0 0 0 0,-1 0 0 0 0,0 1 0 0 0,0 0 0 0 0,-1 0 0 0 0,13 10 0 0 0,-14-9 0 0 0,1 0 0 0 0,12 7 0 0 0,-6-5 0 0 0,-7 1 0 0 0,-4-6 5 0 0,-1 0-1 0 0,0 1 1 0 0,0-1-1 0 0,0 0 1 0 0,0 1-1 0 0,0-1 1 0 0,0 1-1 0 0,-1-1 1 0 0,1 1-1 0 0,-1 0 1 0 0,0-1 0 0 0,0 1-1 0 0,0-1 1 0 0,0 1-1 0 0,0 0 1 0 0,-1-1-1 0 0,1 1 1 0 0,-1-1-1 0 0,1 1 1 0 0,-1-1-1 0 0,0 1 1 0 0,0-1-1 0 0,0 0 1 0 0,0 1-1 0 0,-1-1 1 0 0,1 0-1 0 0,0 0 1 0 0,-1 0-1 0 0,0 0 1 0 0,1 0-1 0 0,-1 0 1 0 0,0 0-1 0 0,0-1 1 0 0,0 1-1 0 0,-3 1 1 0 0,-5 5 23 0 0,4-4-12 0 0,1 1 1 0 0,-2 0-1 0 0,1-1 1 0 0,0 0-1 0 0,-1-1 0 0 0,0 0 1 0 0,0 0-1 0 0,0 0 1 0 0,-13 3-1 0 0,-2-2 24 0 0,-41 1 0 0 0,54-5-230 0 0,0 0 0 0 0,0 0 0 0 0,-1-1 1 0 0,1-1-1 0 0,0 0 0 0 0,0 0 0 0 0,-10-4 0 0 0,-1-2-5115 0 0,-7-1-1777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9:59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1030 12320 0 0,'1'0'49'0'0,"0"0"1"0"0,0 1 0 0 0,0-1-1 0 0,0 0 1 0 0,0 0 0 0 0,0 0-1 0 0,0 0 1 0 0,0 1 0 0 0,0-2-1 0 0,0 1 1 0 0,0 0-1 0 0,1 0 1 0 0,-1 0 0 0 0,0 0-1 0 0,0-1 1 0 0,0 1 0 0 0,0-1-1 0 0,0 1 1 0 0,0 0 0 0 0,0-1-1 0 0,-1 0 1 0 0,1 1 0 0 0,0-1-1 0 0,1 0 1 0 0,5-4 45 0 0,-4 3-88 0 0,-1 0 0 0 0,0 0 1 0 0,0 0-1 0 0,0 0 1 0 0,0-1-1 0 0,0 1 1 0 0,0-1-1 0 0,-1 1 0 0 0,1-1 1 0 0,-1 1-1 0 0,2-6 1 0 0,10-36 229 0 0,-10 30-131 0 0,5-17 326 0 0,-4 10-24 0 0,11-26 0 0 0,-12 38-305 0 0,4-8 204 0 0,-1 0 1 0 0,4-20-1 0 0,2-17 558 0 0,26-68 0 0 0,30-51-54 0 0,-43 121-730 0 0,50-79 0 0 0,-55 100-44 0 0,47-63 17 0 0,-14 22 108 0 0,-46 65-124 0 0,9-6 160 0 0,-15 13-160 0 0,0 0 1 0 0,0 0-1 0 0,0 0 1 0 0,0 0-1 0 0,0 0 1 0 0,0 0 0 0 0,0 0-1 0 0,0 1 1 0 0,0-1-1 0 0,-1 0 1 0 0,1 0-1 0 0,0 1 1 0 0,0-1-1 0 0,0 1 1 0 0,0 0-1 0 0,14 7 416 0 0,12 19 73 0 0,-23-22-461 0 0,1 0 0 0 0,-1 0 0 0 0,0 0 0 0 0,0 0 0 0 0,5 9 0 0 0,4 7 74 0 0,47 76 326 0 0,-8-12-240 0 0,-23-43-102 0 0,122 194 405 0 0,-134-207-494 0 0,30 38-1 0 0,-6-10-23 0 0,7 6 353 0 0,-13-19-22 0 0,41 48-336 0 0,-68-84-6 0 0,-3-4-16 0 0,-4-3-274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00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1128 9872 0 0,'-10'-6'240'0'0,"9"5"-183"0"0,-1 0-1 0 0,1 0 1 0 0,-1 1-1 0 0,1-1 1 0 0,-1-1-1 0 0,1 1 1 0 0,0 0-1 0 0,0 0 1 0 0,-1 0-1 0 0,1-1 1 0 0,0 1 0 0 0,0-1-1 0 0,-1-2 1 0 0,0 1 100 0 0,0-1 0 0 0,0 0 0 0 0,1 0-1 0 0,0 1 1 0 0,-1-1 0 0 0,2 0 0 0 0,-1 0 0 0 0,0 0 0 0 0,1-1 0 0 0,-1 1 0 0 0,1 0 0 0 0,0 0 0 0 0,1 0 0 0 0,-1 0 0 0 0,1 0 0 0 0,0 0 0 0 0,0 0 0 0 0,0 0 0 0 0,0 0 0 0 0,3-4 0 0 0,55-167 4265 0 0,-16 43-3206 0 0,-9 35-629 0 0,-8 27-141 0 0,1 1-385 0 0,66-117 0 0 0,-77 156-83 0 0,49-87 290 0 0,-56 104-200 0 0,0 0 0 0 0,13-15 0 0 0,-2 4-32 0 0,-14 17-36 0 0,0 1 0 0 0,1-1 0 0 0,0 1 0 0 0,0 0 0 0 0,0 1 0 0 0,11-6 0 0 0,-15 9 0 0 0,17-6 0 0 0,-8 5 0 0 0,-9 3 0 0 0,1 1 0 0 0,-1-1 0 0 0,0 1 0 0 0,0 0 0 0 0,0 0 0 0 0,0 1 0 0 0,0-1 0 0 0,0 1 0 0 0,0-1 0 0 0,0 1 0 0 0,-1 0 0 0 0,1 0 0 0 0,-1 0 0 0 0,1 0 0 0 0,-1 0 0 0 0,4 5 0 0 0,14 12 0 0 0,-12-12 27 0 0,0 0-1 0 0,-1 1 0 0 0,0 0 1 0 0,-1 0-1 0 0,1 1 1 0 0,7 15-1 0 0,8 9 359 0 0,64 105 769 0 0,-4-7-862 0 0,57 56 306 0 0,-102-146-567 0 0,-30-34-32 0 0,1 1 1 0 0,-1 0-1 0 0,0 0 0 0 0,0 1 1 0 0,-1 0-1 0 0,9 17 0 0 0,-11-18 19 0 0,4 1 184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00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687 159 8288 0 0,'-1'0'33'0'0,"-1"0"34"0"0,1 0 0 0 0,-1 0 0 0 0,0 0 0 0 0,1 0 0 0 0,-1 0 0 0 0,0-1 0 0 0,1 1 0 0 0,-1 0 0 0 0,0-1 0 0 0,1 0 0 0 0,-1 1 0 0 0,-1-2 0 0 0,-1 0 11 0 0,0 1 0 0 0,0-1 0 0 0,0 1 1 0 0,0 0-1 0 0,-1 0 0 0 0,-6 0 0 0 0,-8-2 255 0 0,-83-18 2737 0 0,-126-4 1181 0 0,208 23-3685 0 0,0 1-1 0 0,-39 3 1 0 0,52-1-495 0 0,-1 1-1 0 0,0-1 1 0 0,0 1-1 0 0,0 0 1 0 0,1 1-1 0 0,-1 0 1 0 0,1 0-1 0 0,0 1 1 0 0,0 0 0 0 0,-7 5-1 0 0,-2 2 484 0 0,12-9-437 0 0,1 0 0 0 0,-1 1 0 0 0,1-1 0 0 0,-1 1 0 0 0,1 0 0 0 0,0 0-1 0 0,-4 5 1 0 0,-1 4-269 0 0,4-8 170 0 0,1 0-1 0 0,-1 0 0 0 0,1 0 1 0 0,0 1-1 0 0,1 0 0 0 0,-1-1 1 0 0,1 1-1 0 0,0 0 0 0 0,0 0 1 0 0,0 0-1 0 0,1 1 0 0 0,0-1 1 0 0,0 0-1 0 0,-1 9 0 0 0,3-10-28 0 0,-1 1-1 0 0,1-1 1 0 0,0 1-1 0 0,0-1 1 0 0,1 0-1 0 0,-1 1 1 0 0,1-1-1 0 0,0 0 1 0 0,0 0-1 0 0,0 0 1 0 0,1 0-1 0 0,-1 0 1 0 0,1-1-1 0 0,0 1 1 0 0,0-1-1 0 0,0 1 1 0 0,0-1-1 0 0,1 0 1 0 0,-1-1-1 0 0,6 4 1 0 0,-4-3-1 0 0,0 0 0 0 0,0 0 0 0 0,0-1 0 0 0,0 1 0 0 0,0-1 0 0 0,0 0 0 0 0,1-1 0 0 0,-1 0 1 0 0,1 1-1 0 0,-1-2 0 0 0,1 1 0 0 0,-1-1 0 0 0,1 1 0 0 0,-1-2 0 0 0,1 1 0 0 0,10-2 0 0 0,103-33-114 0 0,-98 28 107 0 0,-2-1 0 0 0,1-1 1 0 0,20-13-1 0 0,52-39 16 0 0,34-37 508 0 0,-84 64-532 0 0,-32 25-326 0 0,0-1 0 0 0,11-13 0 0 0,2-2-4795 0 0,-3 4-1338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01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9672 0 0,'5'3'299'0'0,"-1"-1"-1"0"0,1 0 1 0 0,0 0 0 0 0,0 0 0 0 0,6 1 0 0 0,-10-3 108 0 0,2 0-13 0 0,158 32 3050 0 0,-15 6-1439 0 0,-73-19-1409 0 0,-31-9-257 0 0,-14-4 24 0 0,43 16-1 0 0,-59-17-269 0 0,-5-3-34 0 0,-1 1 0 0 0,0-1-1 0 0,0 1 1 0 0,0 0 0 0 0,-1 1 0 0 0,7 4-1 0 0,-4-2 43 0 0,-3-1-20 0 0,1-1 0 0 0,-1 1 0 0 0,0 0 1 0 0,6 7-1 0 0,-10-10-56 0 0,0-1 0 0 0,0 1 0 0 0,0 0 0 0 0,0 0 0 0 0,0-1 1 0 0,0 1-1 0 0,-1 0 0 0 0,1 0 0 0 0,-1 0 0 0 0,1 0 0 0 0,-1 0 0 0 0,0 0 1 0 0,0 0-1 0 0,0 0 0 0 0,0 0 0 0 0,0 0 0 0 0,0 0 0 0 0,0 0 1 0 0,-2 3-1 0 0,1 2 63 0 0,-2-1 0 0 0,1 0-1 0 0,-1 0 1 0 0,0 0 0 0 0,0 0 0 0 0,0 0 0 0 0,-1-1 0 0 0,0 1 0 0 0,0-1 0 0 0,0 0 0 0 0,-1 0 0 0 0,0-1 0 0 0,0 1 0 0 0,0-1-1 0 0,0 0 1 0 0,-12 6 0 0 0,6-4-32 0 0,-1 0 0 0 0,-1-1 0 0 0,1 0 0 0 0,0-1 0 0 0,-1 0 0 0 0,-22 3 0 0 0,11-4-25 0 0,-1-1-1 0 0,-42-3 0 0 0,55 0-84 0 0,1-1 1 0 0,0 0 0 0 0,0-1-1 0 0,-1 0 1 0 0,2 0-1 0 0,-1-1 1 0 0,-15-8-1 0 0,8 2-763 0 0,-1-2-1 0 0,2 1 1 0 0,-19-17 0 0 0,16 11-673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01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472 0 2760 0 0,'-1'2'581'0'0,"-4"2"530"0"0,1-1 0 0 0,-1 0-1 0 0,0 0 1 0 0,0 0 0 0 0,0 0 0 0 0,0-1-1 0 0,-11 4 1 0 0,-44 10 1679 0 0,39-11-2817 0 0,-9 2 436 0 0,18-5 198 0 0,-1 1 0 0 0,1 1-1 0 0,0 0 1 0 0,-21 9 0 0 0,-12 6 637 0 0,36-17-1283 0 0,0 1 0 0 0,1 1 0 0 0,0 0 0 0 0,0 0 0 0 0,0 0 1 0 0,-8 6-1 0 0,-8 7 325 0 0,19-15-192 0 0,0 1 0 0 0,0 1 0 0 0,1-1 0 0 0,-1 1 1 0 0,1-1-1 0 0,-5 7 0 0 0,-32 39 339 0 0,40-48-426 0 0,1 0 0 0 0,-1 1-1 0 0,0-1 1 0 0,1 1 0 0 0,-1-1-1 0 0,1 1 1 0 0,-1-1-1 0 0,1 1 1 0 0,0 1 0 0 0,-4 11 44 0 0,-2-1 17 0 0,7-8-74 0 0,0-3 10 0 0,4 7-4 0 0,-1-5-10 0 0,0 0-1 0 0,1-1 0 0 0,-1 1 0 0 0,1-1 1 0 0,0 0-1 0 0,0 0 0 0 0,0-1 0 0 0,1 1 0 0 0,-1-1 1 0 0,0 0-1 0 0,1 0 0 0 0,0-1 0 0 0,-1 0 1 0 0,12 1-1 0 0,-4-1-4 0 0,1-1 1 0 0,-1 0 0 0 0,0-1-1 0 0,1 0 1 0 0,18-5-1 0 0,-14 1-12 0 0,22-10-1 0 0,-15 6 19 0 0,-14 4 9 0 0,-1 0 0 0 0,11-7 0 0 0,16-7 0 0 0,-21 10 0 0 0,0 0 0 0 0,-1-1 0 0 0,0-1 0 0 0,0 0 0 0 0,19-20 0 0 0,-9 8 0 0 0,-5 4 0 0 0,-16 14 0 0 0,1 0 0 0 0,0 0 0 0 0,1 1 0 0 0,10-8 0 0 0,5-5 14 0 0,-17 13-4 0 0,0 0 0 0 0,0 1 0 0 0,0 0 0 0 0,5-3 0 0 0,-1 2-131 0 0,1 1-1 0 0,12-4 1 0 0,2 0-1880 0 0,-13 3 702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02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 5984 0 0,'24'3'924'0'0,"33"-7"6843"0"0,31 6-5770 0 0,-14 0-935 0 0,-19 3-486 0 0,-16 0-289 0 0,1-1-97 0 0,0 3 0 0 0,47 14 0 0 0,5 5-54 0 0,147 65 0 0 0,-230-87-118 0 0,0 0 0 0 0,0 1-1 0 0,-1 0 1 0 0,0 0 0 0 0,0 1 0 0 0,0 1-1 0 0,7 7 1 0 0,-12-11-4 0 0,0 0-1 0 0,-1-1 1 0 0,0 2-1 0 0,0-1 1 0 0,0 0-1 0 0,0 0 1 0 0,0 1-1 0 0,0-1 1 0 0,-1 1 0 0 0,0-1-1 0 0,1 1 1 0 0,-1 0-1 0 0,-1 0 1 0 0,1-1-1 0 0,-1 1 1 0 0,1 0 0 0 0,-1 0-1 0 0,0 0 1 0 0,0-1-1 0 0,-1 1 1 0 0,0 6-1 0 0,-1-2 19 0 0,0 0 0 0 0,-1-1 0 0 0,1 1 0 0 0,-1-1 0 0 0,-1 0 0 0 0,1 1 0 0 0,-1-1 0 0 0,-1-1 0 0 0,1 1 0 0 0,-11 11 0 0 0,7-10 14 0 0,0 0 1 0 0,-1 0-1 0 0,0-1 0 0 0,-1 0 0 0 0,1-1 0 0 0,-1 0 0 0 0,-1 0 0 0 0,1-1 0 0 0,-1 0 0 0 0,0-1 0 0 0,0 0 0 0 0,0-1 0 0 0,0 0 0 0 0,-1-1 0 0 0,1 0 1 0 0,-1-1-1 0 0,-19 0 0 0 0,4-4 133 0 0,-1-1 0 0 0,1 0 1 0 0,0-3-1 0 0,-45-15 1 0 0,-98-55-896 0 0,129 58 335 0 0,-2 2-17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03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10680 0 0,'0'0'5320'0'0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03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9672 0 0,'0'0'6086'0'0,"1"1"-6154"0"0,5 5-48 0 0,-5-4-10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24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0 147 7368 0 0,'0'0'869'0'0,"0"-4"400"0"0,0-8-471 0 0,1 8-653 0 0,-1 0 1 0 0,1-1-1 0 0,0 1 1 0 0,0 0 0 0 0,0-1-1 0 0,0 1 1 0 0,1 0-1 0 0,0 0 1 0 0,0 0 0 0 0,0 1-1 0 0,0-1 1 0 0,1 0-1 0 0,-1 1 1 0 0,1-1 0 0 0,0 1-1 0 0,0 0 1 0 0,0 0-1 0 0,0 0 1 0 0,8-5 0 0 0,3-3-1 0 0,-9 7-74 0 0,-1 0 0 0 0,1 1 0 0 0,0-1 0 0 0,0 1 1 0 0,0 0-1 0 0,1 0 0 0 0,-1 0 0 0 0,1 1 0 0 0,-1 0 0 0 0,1 0 0 0 0,0 1 1 0 0,0-1-1 0 0,12 0 0 0 0,120 2 564 0 0,-133-1-585 0 0,1 0-7 0 0,14 8 157 0 0,-17-6-196 0 0,0 0-1 0 0,-1 0 1 0 0,1 1 0 0 0,0-1 0 0 0,-1 1 0 0 0,5 3 0 0 0,3 6-4 0 0,-6-5 93 0 0,1 1 1 0 0,-1 1-1 0 0,4 10 1 0 0,-7-16-65 0 0,0 0 0 0 0,0 0 1 0 0,-1 0-1 0 0,1 0 1 0 0,-1 1-1 0 0,0-1 1 0 0,0 0-1 0 0,0 0 1 0 0,0 0-1 0 0,0 1 0 0 0,0-1 1 0 0,0 0-1 0 0,-1 0 1 0 0,1 0-1 0 0,-1 0 1 0 0,0 0-1 0 0,-1 3 1 0 0,1-2 12 0 0,0 1 0 0 0,0-1 1 0 0,0 1-1 0 0,1-1 0 0 0,-1 1 1 0 0,1-1-1 0 0,0 1 1 0 0,0 0-1 0 0,0-1 0 0 0,0 1 1 0 0,0-1-1 0 0,2 6 1 0 0,1 18 101 0 0,-3-4-55 0 0,-5 36-1 0 0,4-51-69 0 0,-1 0 0 0 0,0 0-1 0 0,0 0 1 0 0,-1 0-1 0 0,0-1 1 0 0,0 1-1 0 0,-1-1 1 0 0,-4 8-1 0 0,-17 27 99 0 0,-12 17 23 0 0,33-53-120 0 0,-1 0 0 0 0,0-1 0 0 0,0 0 0 0 0,0 0 0 0 0,0 0 0 0 0,-1-1 0 0 0,-9 7-1 0 0,9-8-38 0 0,-3 1 9 0 0,1 1 1 0 0,1 0-1 0 0,-14 11 0 0 0,20-15-90 0 0,-8 0 157 0 0,9-1-52 0 0,0 0 0 0 0,0 0 1 0 0,-1 0-1 0 0,1 0 0 0 0,0 1 1 0 0,-1-1-1 0 0,1 0 0 0 0,0 0 1 0 0,-1 0-1 0 0,1 0 0 0 0,0 0 1 0 0,-1 0-1 0 0,1 0 0 0 0,0 0 1 0 0,0 0-1 0 0,-1 0 0 0 0,1 0 0 0 0,0-1 1 0 0,-1 1-1 0 0,1 0 0 0 0,0 0 1 0 0,-1 0-1 0 0,1 0 0 0 0,0 0 1 0 0,0 0-1 0 0,-1-1 0 0 0,1 1 1 0 0,0 0-1 0 0,0 0 0 0 0,-1-1 1 0 0,1 1-1 0 0,0 0 0 0 0,0 0 1 0 0,0-1-1 0 0,-1 1 0 0 0,1 0 0 0 0,0 0 1 0 0,0-1-1 0 0,0 1 0 0 0,0 0 1 0 0,0-1-1 0 0,0 1 0 0 0,-1 0 1 0 0,1-1-1 0 0,0 1 0 0 0,0 0 1 0 0,0 0-1 0 0,0-1 0 0 0,0 1 1 0 0,0 0-1 0 0,0-1 0 0 0,0 1 0 0 0,1 0 1 0 0,-1-1-1 0 0,0 1 0 0 0,0-1 1 0 0,10-7-288 0 0,23-21 426 0 0,-32 28-138 0 0,0 1 0 0 0,0-1 0 0 0,0 0 0 0 0,0 1 0 0 0,0-1-1 0 0,1 1 1 0 0,-1 0 0 0 0,0-1 0 0 0,0 1 0 0 0,1 0 0 0 0,-1 0 0 0 0,0 0-1 0 0,1 0 1 0 0,-1 0 0 0 0,0 0 0 0 0,0 0 0 0 0,1 0 0 0 0,-1 1-1 0 0,0-1 1 0 0,2 1 0 0 0,-1-1-6 0 0,0 1 0 0 0,0-1 0 0 0,0 1-1 0 0,0-1 1 0 0,1 0 0 0 0,-1 0 0 0 0,0 0 0 0 0,0 0-1 0 0,0 0 1 0 0,0-1 0 0 0,0 1 0 0 0,1-1 0 0 0,-1 1 0 0 0,2-2-1 0 0,-1 1 1 0 0,-1 0 0 0 0,1 0 0 0 0,0 0 0 0 0,0 0 0 0 0,-1 0 0 0 0,1 1 0 0 0,0 0 0 0 0,0-1 0 0 0,5 1 0 0 0,28-3 0 0 0,0 2-216 0 0,-33 1 197 0 0,1 0-1 0 0,-1 1 0 0 0,1 0 0 0 0,-1 0 1 0 0,1 0-1 0 0,-1 0 0 0 0,0 0 0 0 0,5 3 0 0 0,4 2 106 0 0,-6-4-39 0 0,-1 1-1 0 0,1 0 1 0 0,7 6-1 0 0,4 2-44 0 0,-15-10 4 0 0,0 1-1 0 0,1-1 0 0 0,-1 1 0 0 0,0 0 1 0 0,0-1-1 0 0,-1 1 0 0 0,1 0 0 0 0,0 0 1 0 0,-1 0-1 0 0,3 4 0 0 0,12 14 1 0 0,5-5-16 0 0,-20-13-6 0 0,0-1 0 0 0,0 0 0 0 0,0 1 0 0 0,0-1 1 0 0,0 0-1 0 0,-1 1 0 0 0,1-1 0 0 0,0 1 0 0 0,-1 0 1 0 0,1-1-1 0 0,-1 1 0 0 0,1 1 0 0 0,0 1-32 0 0,3 7 8 0 0,-1 0 0 0 0,4 21 0 0 0,-6-27 79 0 0,-1-1 0 0 0,1 1-1 0 0,-1 0 1 0 0,0-1 0 0 0,-1 1 0 0 0,1-1 0 0 0,-1 1 0 0 0,0-1-1 0 0,0 0 1 0 0,-2 6 0 0 0,0-4 58 0 0,-22 47 542 0 0,22-47-581 0 0,-1-1 0 0 0,0 0 0 0 0,0 0 1 0 0,0 0-1 0 0,0 0 0 0 0,-10 8 0 0 0,1-3-24 0 0,-11 9 335 0 0,-35 20 0 0 0,49-34-260 0 0,1 0 0 0 0,-1 0 1 0 0,0-2-1 0 0,0 1 0 0 0,0-1 1 0 0,-1 0-1 0 0,-15 1 0 0 0,4-2 145 0 0,-35 0 0 0 0,48-3-208 0 0,0 1 0 0 0,0-2 1 0 0,0 1-1 0 0,0-1 1 0 0,0-1-1 0 0,-12-4 0 0 0,4 0-46 0 0,13 6 0 0 0,0-1 0 0 0,0 1 0 0 0,0-1 0 0 0,0 0 0 0 0,0 0 0 0 0,0 0 0 0 0,1-1 0 0 0,-1 1 0 0 0,1-1 0 0 0,-1 0 0 0 0,1 0 0 0 0,0 0 0 0 0,-3-4 0 0 0,3 3-195 0 0,1 1 1 0 0,-1-1-1 0 0,1 0 0 0 0,0 0 0 0 0,0 0 0 0 0,1 0 0 0 0,-1-1 0 0 0,1 1 0 0 0,0 0 0 0 0,0-1 0 0 0,0 1 1 0 0,0-1-1 0 0,1 1 0 0 0,0-1 0 0 0,0 1 0 0 0,1-6 0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03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0 307 5528 0 0,'2'0'2728'0'0,"15"0"-1384"0"0,0 1 0 0 0,18 3 0 0 0,-30-4-1168 0 0,1 1 1 0 0,-1-1-1 0 0,0 0 1 0 0,1 0-1 0 0,-1-1 1 0 0,0 0-1 0 0,7-1 1 0 0,24-3 263 0 0,-28 4-376 0 0,-1 1 0 0 0,0-2 0 0 0,1 1 0 0 0,-1-1 0 0 0,9-3 0 0 0,18-5 156 0 0,-22 7-139 0 0,0 0 1 0 0,-1-1-1 0 0,1-1 1 0 0,12-6-1 0 0,10-5 16 0 0,-13 5 185 0 0,-1 0 0 0 0,0-1 0 0 0,31-27 0 0 0,-39 30-299 0 0,22-23 135 0 0,-28 27-92 0 0,0-1 1 0 0,0 0 0 0 0,-1 0-1 0 0,0 0 1 0 0,0-1 0 0 0,0 1-1 0 0,4-9 1 0 0,4-5-239 0 0,-13 18 139 0 0,1 1-1 0 0,0-1 0 0 0,0 0 1 0 0,-1 1-1 0 0,1-1 0 0 0,-1 0 1 0 0,1 0-1 0 0,-1-2 0 0 0,5-14-4328 0 0,4 4-515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04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0 344 1376 0 0,'0'0'5956'0'0,"6"4"-4502"0"0,82 26 1173 0 0,38 15 1272 0 0,-113-42-3766 0 0,-1 0 0 0 0,1 0 0 0 0,-1-1 0 0 0,1-1 0 0 0,0 0 0 0 0,16-2 0 0 0,-27 1-120 0 0,2 0 35 0 0,0 0 0 0 0,-1 0 0 0 0,1-1 1 0 0,-1 0-1 0 0,1 0 0 0 0,-1 0 1 0 0,1 0-1 0 0,-1 0 0 0 0,1-1 1 0 0,-1 1-1 0 0,0-1 0 0 0,0 0 1 0 0,0 0-1 0 0,0 0 0 0 0,0 0 1 0 0,0-1-1 0 0,-1 1 0 0 0,1-1 1 0 0,-1 0-1 0 0,1 1 0 0 0,-1-1 1 0 0,0 0-1 0 0,2-4 0 0 0,15-27 253 0 0,-14 25-270 0 0,0 0 0 0 0,0 0 0 0 0,0-1 0 0 0,4-14 0 0 0,23-55 109 0 0,-20 35-429 0 0,13-45 763 0 0,-7 31-5542 0 0,-8 33-564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05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9960 0 0,'-14'15'6991'0'0,"14"-16"-6846"0"0,1 1-150 0 0,-1 0 1 0 0,1 0 0 0 0,0 0-1 0 0,-1 0 1 0 0,1 1-1 0 0,0-1 1 0 0,-1 0-1 0 0,1 0 1 0 0,0 0 0 0 0,0-1-1 0 0,-1 1 1 0 0,1 0-1 0 0,0 0 1 0 0,-1 0 0 0 0,1 0-1 0 0,-1-1 1 0 0,1 1-1 0 0,0 0 1 0 0,-1-1-1 0 0,1 1 1 0 0,-1 0 0 0 0,2-1-1 0 0,4-5-779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05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 7832 0 0,'0'0'4656'0'0,"-5"14"-3008"0"0,-1-7-1648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06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3224 0 0,'11'4'6854'0'0,"23"7"-5540"0"0,-33-11-890 0 0,12 5 381 0 0,-5 0 954 0 0,-9 0-503 0 0,1-4-1478 0 0,0 0 254 0 0,0-1 1 0 0,1 1-1 0 0,-1 0 0 0 0,0-1 0 0 0,1 1 1 0 0,-1 0-1 0 0,0-1 0 0 0,1 1 0 0 0,-1-1 0 0 0,1 1 1 0 0,-1-1-1 0 0,0 1 0 0 0,1-1 0 0 0,0 1 1 0 0,-1-1-1 0 0,1 1 0 0 0,0-1 14 0 0,-1 0-37 0 0,0 0 1 0 0,0 0-1 0 0,0 1 1 0 0,1-1-1 0 0,-1 0 1 0 0,0 0-1 0 0,0 0 1 0 0,1 1-1 0 0,-1-1 1 0 0,0 0-1 0 0,0 0 1 0 0,0 1-1 0 0,0-1 1 0 0,0 0 0 0 0,1 0-1 0 0,-1 1 1 0 0,0-1-1 0 0,0 0 1 0 0,0 1-1 0 0,0-1 1 0 0,0 0-1 0 0,0 0 1 0 0,0 1-1 0 0,0-1 1 0 0,0 0-1 0 0,0 1 1 0 0,0-1-1 0 0,0 0 1 0 0,0 0-1 0 0,0 1 1 0 0,0-1 0 0 0,0 0-1 0 0,-1 1 1 0 0,1-1-1 0 0,0 1 1 0 0,-2 5 381 0 0,14 1 18 0 0,-11-6-382 0 0,0 0 0 0 0,0 0 0 0 0,0 0 0 0 0,0 0 0 0 0,0 0 0 0 0,0 0 0 0 0,0 0 0 0 0,0 1 0 0 0,0-1 0 0 0,0 0 0 0 0,-1 1 0 0 0,1-1 0 0 0,0 0 0 0 0,-1 1 0 0 0,0-1 0 0 0,1 3 0 0 0,0-2-9 0 0,-1-1 0 0 0,1 1 1 0 0,-1 0-1 0 0,1-1 0 0 0,0 1 0 0 0,0-1 1 0 0,0 1-1 0 0,1 1 0 0 0,25 34 357 0 0,10 13 131 0 0,-34-46-476 0 0,-1 0-1 0 0,1 0 0 0 0,0-1 1 0 0,0 1-1 0 0,0-1 0 0 0,6 5 1 0 0,-7-6-11 0 0,-1-1 0 0 0,1 1 0 0 0,0 0 0 0 0,-1 0 0 0 0,1 0-1 0 0,-1 0 1 0 0,1 0 0 0 0,1 3 0 0 0,-2-3-2 0 0,0 0-1 0 0,1 0 1 0 0,-1 0-1 0 0,1 0 1 0 0,0 0-1 0 0,-1 0 1 0 0,3 1-1 0 0,-2-2 9 0 0,0 1 0 0 0,-1-1-1 0 0,1 1 1 0 0,0 0-1 0 0,-1 0 1 0 0,3 3-1 0 0,-3-2-6 0 0,1-1 0 0 0,0 1 0 0 0,0-1-1 0 0,0 0 1 0 0,0 0 0 0 0,1 0-1 0 0,-1 0 1 0 0,0 0 0 0 0,1-1-1 0 0,3 3 1 0 0,13 9 59 0 0,-10-4-19 0 0,-3-4-25 0 0,0 1 1 0 0,0-2 0 0 0,0 1 0 0 0,8 4 0 0 0,3-1 105 0 0,-16-7-132 0 0,1 0 1 0 0,0-1-1 0 0,-1 1 1 0 0,1 0-1 0 0,0-1 1 0 0,-1 0-1 0 0,1 1 1 0 0,0-1-1 0 0,0 0 1 0 0,0 0-1 0 0,-1 0 0 0 0,1 0 1 0 0,0 0-1 0 0,0-1 1 0 0,-1 1-1 0 0,1 0 1 0 0,0-1-1 0 0,0 1 1 0 0,1-2-1 0 0,19-3 185 0 0,-18 6-166 0 0,-1-1-8 0 0,12-5 77 0 0,4-1 15 0 0,-11 4-56 0 0,1-1 0 0 0,12-7 0 0 0,-16 6 12 0 0,4-4 56 0 0,-8 8-115 0 0,0-1 1 0 0,0 0-1 0 0,0 0 0 0 0,0 1 0 0 0,0-1 0 0 0,0 0 0 0 0,0 0 0 0 0,0 0 0 0 0,0 0 0 0 0,-1 0 0 0 0,1 0 1 0 0,-1-1-1 0 0,1 1 0 0 0,0 0 0 0 0,-1 0 0 0 0,0 0 0 0 0,1 0 0 0 0,-1-1 0 0 0,0 1 0 0 0,0 0 0 0 0,1 0 1 0 0,-1-2-1 0 0,0-1 12 0 0,1 0 1 0 0,0 0-1 0 0,0 1 1 0 0,0-1 0 0 0,0 0-1 0 0,1 1 1 0 0,-1-1-1 0 0,5-5 1 0 0,3-11 44 0 0,-1 4-1 0 0,-6 13-63 0 0,-1 0 1 0 0,0 0-1 0 0,1 0 1 0 0,-1 0-1 0 0,0 0 1 0 0,0-5-1 0 0,0 6 0 0 0,0-1-1 0 0,-1 1 0 0 0,1 0 1 0 0,0-1-1 0 0,0 1 1 0 0,0 0-1 0 0,2-3 0 0 0,5-11 60 0 0,-7 13-51 0 0,3-7-6 0 0,-7 4-8 0 0,-8-8 130 0 0,10 9-112 0 0,2 4-11 0 0,-1 0-1 0 0,0 1 1 0 0,0-1-1 0 0,0 0 1 0 0,0 1-1 0 0,0-1 1 0 0,0 0-1 0 0,-1 1 1 0 0,1-1-1 0 0,0 1 1 0 0,0-1 0 0 0,0 0-1 0 0,-1 1 1 0 0,1-1-1 0 0,0 1 1 0 0,0-1-1 0 0,-1 1 1 0 0,1-1-1 0 0,-1 1 1 0 0,1-1-1 0 0,0 1 1 0 0,-1-1-1 0 0,0 0 1 0 0,0 0 143 0 0,0 1-89 0 0,1-1-55 0 0,0 0 0 0 0,-1 1 0 0 0,1-1 0 0 0,-1 1 0 0 0,0-1 1 0 0,1 1-1 0 0,-1 0 0 0 0,1-1 0 0 0,-1 1 0 0 0,0-1 0 0 0,1 1 1 0 0,-1 0-1 0 0,0 0 0 0 0,1-1 0 0 0,-1 1 0 0 0,0 0 0 0 0,-1 0 1 0 0,0-1-10 0 0,0 1-71 0 0,0-1-78 0 0,-73-31 227 0 0,68 29 3 0 0,0 1 0 0 0,-1 0 1 0 0,1 0-1 0 0,0 1 0 0 0,-1 0 0 0 0,-13 0 0 0 0,-34-1 142 0 0,25 1-91 0 0,-44 3-1 0 0,56-1-94 0 0,0-1 0 0 0,0-1 1 0 0,-29-6-1 0 0,33 5-24 0 0,-14-9-4 0 0,16 7 0 0 0,-1 0 0 0 0,-14-7 0 0 0,17 6 0 0 0,7 4 0 0 0,1 0 0 0 0,-1 0 0 0 0,0 0 0 0 0,0 1 0 0 0,0-1 0 0 0,0 1 0 0 0,-3 0 0 0 0,3 1-347 0 0,6 3-1372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07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 8720 0 0,'0'0'658'0'0,"-1"2"-447"0"0,-1 1-122 0 0,-1 1 1 0 0,1 0-1 0 0,1-1 1 0 0,-1 1-1 0 0,0 0 0 0 0,1 0 1 0 0,0 0-1 0 0,0 0 1 0 0,-1 6-1 0 0,1 2 883 0 0,1 23 1 0 0,0-13-449 0 0,0-20-465 0 0,0 0-1 0 0,1 0 1 0 0,-1-1 0 0 0,0 1 0 0 0,1 0 0 0 0,-1 0 0 0 0,1 0 0 0 0,-1 0 0 0 0,1 0 0 0 0,0-1 0 0 0,2 4 0 0 0,5 13 354 0 0,-4-7-151 0 0,0-1 0 0 0,1 0 0 0 0,12 19 0 0 0,2 4 876 0 0,-19-25-368 0 0,0-8-760 0 0,0 0 0 0 0,0 0 0 0 0,0 1 0 0 0,0-1 0 0 0,0 0 0 0 0,0 0 0 0 0,0 1 0 0 0,0-1 1 0 0,0 0-1 0 0,0 0 0 0 0,0 1 0 0 0,0-1 0 0 0,0 0 0 0 0,0 0 0 0 0,0 1 0 0 0,0-1 0 0 0,0 0 0 0 0,0 1 0 0 0,0-1 0 0 0,0 0 0 0 0,0 0 0 0 0,1 1 0 0 0,-1-1 0 0 0,0 0 0 0 0,0 0 0 0 0,0 0 0 0 0,0 1 0 0 0,0-1 0 0 0,1 0 0 0 0,-1 0 0 0 0,0 0 0 0 0,1 1 0 0 0,12 13-14 0 0,-7-11-58 0 0,-4-2 45 0 0,0 0 0 0 0,0-1 0 0 0,-1 1 0 0 0,1 0 1 0 0,0 0-1 0 0,0 0 0 0 0,-1 0 0 0 0,1 1 0 0 0,-1-1 0 0 0,2 2 0 0 0,-1-2 104 0 0,0 0 13 0 0,-1 0-73 0 0,18 1 35 0 0,52-9 1714 0 0,-51-1-1544 0 0,1 4-232 0 0,-10 2 0 0 0,0 1 0 0 0,14-1 0 0 0,19-3 0 0 0,-39 5-23 0 0,0-1 0 0 0,1 1 0 0 0,-1-1 0 0 0,0 0 0 0 0,0 0 0 0 0,0 0 0 0 0,0-1 0 0 0,9-3-1 0 0,-13 4 26 0 0,1 1 0 0 0,-1-1 0 0 0,0 0 0 0 0,1 0 0 0 0,-1 0 0 0 0,1 1 0 0 0,-1-1-1 0 0,0 0 1 0 0,0-1 0 0 0,0 1 0 0 0,0 0 0 0 0,0 0 0 0 0,1-2 0 0 0,4-2 35 0 0,29-24 98 0 0,-25 20-88 0 0,-3 2-38 0 0,-6 6-9 0 0,0 1 0 0 0,-1-1 0 0 0,1 1 0 0 0,0-1 0 0 0,-1 1 0 0 0,1-1 0 0 0,0 1 0 0 0,0-1 0 0 0,0 1 0 0 0,-1 0 0 0 0,1-1 1 0 0,0 1-1 0 0,0 0 0 0 0,0 0 0 0 0,0 0 0 0 0,1 0 0 0 0,28-8 0 0 0,-17 3 0 0 0,-12 3 0 0 0,0 0 0 0 0,1 0 0 0 0,-1 0 0 0 0,1 0 0 0 0,0 0 0 0 0,-1 0 0 0 0,0-1 0 0 0,1 1 0 0 0,-1 0 0 0 0,0-1 0 0 0,0 0 0 0 0,0 1 0 0 0,-1-1 0 0 0,1 1 0 0 0,0-1 0 0 0,-1-4 0 0 0,0 4 0 0 0,0 0 0 0 0,-1 0 0 0 0,0-1 0 0 0,0 1 0 0 0,0 0 0 0 0,0 0 0 0 0,0 0 0 0 0,0 0 0 0 0,-1 0 0 0 0,1 0 0 0 0,-1 1 0 0 0,0-1 0 0 0,0 0 0 0 0,0 1 0 0 0,0-1 0 0 0,-1 1 0 0 0,1 0 0 0 0,-1 0 0 0 0,1 0 0 0 0,-4-2 0 0 0,-3-4 0 0 0,6 6 0 0 0,-1 0 0 0 0,1-1-1 0 0,0 1 1 0 0,-1 0 0 0 0,1 1-1 0 0,-1-1 1 0 0,0 1 0 0 0,0-1-1 0 0,1 1 1 0 0,-1 0 0 0 0,0 1-1 0 0,0-1 1 0 0,0 1 0 0 0,0-1-1 0 0,-8 2 1 0 0,4-1 19 0 0,1-1-1 0 0,-1 0 1 0 0,-11-2 0 0 0,5 1 278 0 0,0 0 0 0 0,0 1 0 0 0,0 1 0 0 0,0 0-1 0 0,0 1 1 0 0,-22 5 0 0 0,13-3-413 0 0,-32 5 116 0 0,50-7 0 0 0,1 0 0 0 0,-1 0 0 0 0,1 0 0 0 0,0 1 0 0 0,-1 0 0 0 0,-4 2 0 0 0,1 0 0 0 0,7-3 0 0 0,0 0 0 0 0,0-1 0 0 0,0 1 0 0 0,0-1 0 0 0,0 1 0 0 0,1-1 0 0 0,-1 0 0 0 0,0 1 0 0 0,0-1 0 0 0,0 0 0 0 0,0 0 0 0 0,0 0 0 0 0,0 0 0 0 0,0 0 0 0 0,0 0 0 0 0,0 0 0 0 0,-2 0 0 0 0,-1 0 0 0 0,-24 3 0 0 0,20-1-209 0 0,-2-2-50 0 0,8-4-1055 0 0,-7-1 304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08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3680 0 0,'0'0'167'0'0,"10"0"4118"0"0,24-1-982 0 0,-10 0-1687 0 0,32 4-1 0 0,-47-2-1410 0 0,0 1 0 0 0,0 1-1 0 0,11 4 1 0 0,1 0 351 0 0,1-1-168 0 0,1-1 0 0 0,0-1 0 0 0,0-1 0 0 0,0-1 0 0 0,26-2 0 0 0,-28 3-200 0 0,-18-2-167 0 0,0-1 0 0 0,0 1 0 0 0,0-1 0 0 0,0 0 0 0 0,0 0 0 0 0,5 0-1 0 0,10-3 57 0 0,-1 1 0 0 0,0 1-1 0 0,1 1 1 0 0,-1 0-1 0 0,1 1 1 0 0,17 4-1 0 0,-11 0 30 0 0,42 1 0 0 0,-11-2 98 0 0,-46-4-159 0 0,0 0-1 0 0,0-1 0 0 0,0 0 1 0 0,0-1-1 0 0,0 0 0 0 0,0 0 1 0 0,0-1-1 0 0,12-5 1 0 0,15-5 81 0 0,-14 6-49 0 0,-14 4-37 0 0,1 0 1 0 0,-1 1-1 0 0,0 0 1 0 0,1 1-1 0 0,13-1 1 0 0,50 5 649 0 0,-71-3-594 0 0,14 0 96 0 0,21-3 79 0 0,-35 3-382 0 0,1 0 199 0 0,-1 1 0 0 0,1-1 0 0 0,0 1-1 0 0,0-1 1 0 0,0 1 0 0 0,0-1-1 0 0,-1 0 1 0 0,1 0 0 0 0,2 0 0 0 0,51 0 930 0 0,-54 0-1040 0 0,0 0-1 0 0,0 0 0 0 0,0 0 0 0 0,0 0 1 0 0,0 0-1 0 0,0 0 0 0 0,-1 0 1 0 0,1-1-1 0 0,0 1 0 0 0,0 0 1 0 0,0-1-1 0 0,-1 1 0 0 0,1 0 1 0 0,1-1-1 0 0,14-7-159 0 0,-14 7 584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09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5 162 4144 0 0,'0'0'319'0'0,"0"0"-243"0"0,0 0 0 0 0,-1 0 0 0 0,1 0 0 0 0,0 0 0 0 0,0-1 0 0 0,-1 1 0 0 0,1 0 0 0 0,0 0 0 0 0,0-1 1 0 0,0 1-1 0 0,-1 0 0 0 0,1 0 0 0 0,0-1 0 0 0,0 1 0 0 0,0 0 0 0 0,0 0 0 0 0,-1-1 0 0 0,1 1 1 0 0,0 0-1 0 0,0-1 0 0 0,0 1 0 0 0,0 0 0 0 0,0-1 0 0 0,0 1 0 0 0,17-27 3453 0 0,-16 26-3295 0 0,40-6 935 0 0,-39 7-802 0 0,0 1 3 0 0,8 0 87 0 0,-9-1-388 0 0,1 0 0 0 0,-1 0-1 0 0,1 0 1 0 0,-1 0 0 0 0,0 0 0 0 0,1 0 0 0 0,-1 1 0 0 0,0-1 0 0 0,1 1 0 0 0,-1-1 0 0 0,0 1-1 0 0,1-1 1 0 0,-1 1 0 0 0,0 0 0 0 0,1 0 0 0 0,1 1 64 0 0,-1 0 0 0 0,1 0 0 0 0,-1 0 1 0 0,1-1-1 0 0,0 1 0 0 0,-1-1 0 0 0,1 0 0 0 0,5 2 1 0 0,-5-3 254 0 0,-2 1-50 0 0,12 4 86 0 0,-4-1-163 0 0,-1-1-1 0 0,0 0 0 0 0,13 2 0 0 0,30 8 252 0 0,-26-9-152 0 0,28 2-1 0 0,-45-6-268 0 0,0 0 0 0 0,1 0 1 0 0,-1-1-1 0 0,0 0 0 0 0,0-1 0 0 0,0 1 0 0 0,11-5 0 0 0,31-19 210 0 0,-35 17-243 0 0,51-26 210 0 0,-59 31-252 0 0,-1 0 0 0 0,0-1 0 0 0,0 0 1 0 0,0 0-1 0 0,-1-1 0 0 0,0 0 0 0 0,0 0 0 0 0,0 0 0 0 0,0 0 0 0 0,5-9 0 0 0,8-5 0 0 0,1-4-1193 0 0,-10 12-3345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12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734 26 1840 0 0,'3'6'122'0'0,"-1"1"0"0"0,1-1 0 0 0,-1 1 0 0 0,-1 0 0 0 0,1 0 0 0 0,-1-1 0 0 0,0 1 0 0 0,-1 0 0 0 0,0 0 0 0 0,-1 13-1 0 0,2 17 1906 0 0,0-20-1151 0 0,0-8-250 0 0,0 0 0 0 0,-1 0 0 0 0,0 14 0 0 0,-22 155 2699 0 0,21-139-2228 0 0,1-24-291 0 0,0-16-764 0 0,1 0 0 0 0,0 0 0 0 0,0 1 0 0 0,-1-1 0 0 0,1 0 0 0 0,0 1 0 0 0,0-1 0 0 0,0 0 0 0 0,-1 1 0 0 0,1-1 0 0 0,0 1 0 0 0,2-1 0 0 0,3-3-12 0 0,0-2-21 0 0,-1 0 1 0 0,-1-1-1 0 0,1 1 1 0 0,-1-1-1 0 0,0 0 1 0 0,4-11-1 0 0,5-7-1 0 0,3-2 41 0 0,-7 12-10 0 0,0-1 0 0 0,11-27 0 0 0,18-48 666 0 0,-38 91-667 0 0,1-2 53 0 0,0-1 0 0 0,-1 1 0 0 0,1 0 0 0 0,1-1 0 0 0,-1 1 0 0 0,0 0 0 0 0,2-2 1 0 0,-7-2 1226 0 0,8 12-733 0 0,-2-1-499 0 0,-1-1-1 0 0,0 1 1 0 0,0 0-1 0 0,0 0 1 0 0,0-1-1 0 0,-1 1 1 0 0,0 0-1 0 0,0 5 1 0 0,3 25-10 0 0,6 1-41 0 0,4 19 28 0 0,-11-45-55 0 0,-1 1 0 0 0,2-1 0 0 0,-1 0 0 0 0,1 0 0 0 0,1 0 0 0 0,0-1 0 0 0,5 12 0 0 0,-1-9-8 0 0,-8-11-2 0 0,0 0 0 0 0,0 0-1 0 0,1 0 1 0 0,-1 0 0 0 0,0 0-1 0 0,1-1 1 0 0,-1 1-1 0 0,1 0 1 0 0,-1 0 0 0 0,1 0-1 0 0,0 0 1 0 0,-1-1-1 0 0,1 1 1 0 0,0 0 0 0 0,0-1-1 0 0,-1 1 1 0 0,1-1 0 0 0,0 1-1 0 0,0 0 1 0 0,0-1-1 0 0,0 0 1 0 0,-1 1 0 0 0,1-1-1 0 0,0 0 1 0 0,0 1-1 0 0,0-1 1 0 0,0 0 0 0 0,0 0-1 0 0,0 0 1 0 0,0 0-1 0 0,0 0 1 0 0,0 0 0 0 0,0 0-1 0 0,0 0 1 0 0,0 0 0 0 0,0 0-1 0 0,0 0 1 0 0,1-1-1 0 0,2-1-4 0 0,-1 1-1 0 0,-1-1 0 0 0,1 0 0 0 0,0 0 0 0 0,0 0 0 0 0,-1 0 0 0 0,1 0 0 0 0,2-3 0 0 0,32-46-64 0 0,-34 46 62 0 0,1 0-1 0 0,-1-1 1 0 0,0 1-1 0 0,0-1 0 0 0,2-7 1 0 0,-3 6 10 0 0,0 1 1 0 0,1 1 0 0 0,0-1-1 0 0,0 0 1 0 0,6-7-1 0 0,5-5-2 0 0,-10 12-7 0 0,0 1 1 0 0,0-1-1 0 0,0 1 0 0 0,1 0 0 0 0,0 0 0 0 0,8-6 0 0 0,35-25 265 0 0,-31 29 129 0 0,-5 4-250 0 0,-7 2-80 0 0,0 0 0 0 0,0 0 0 0 0,-1 1 0 0 0,1-1 0 0 0,0 1 0 0 0,0 0 0 0 0,0 1-1 0 0,0-1 1 0 0,-1 1 0 0 0,1 0 0 0 0,8 3 0 0 0,10 1 24 0 0,-12-4-43 0 0,6 2 1 0 0,0 0 0 0 0,23 7 1 0 0,-37-9-28 0 0,-1 0-6 0 0,1 0 0 0 0,-1 0 0 0 0,1-1-1 0 0,-1 1 1 0 0,1-1 0 0 0,-1 0 0 0 0,1 1 0 0 0,-1-1 0 0 0,1 0-1 0 0,-1-1 1 0 0,1 1 0 0 0,-1 0 0 0 0,4-2 0 0 0,-5 2-2 0 0,0 0-2 0 0,-1 0-1 0 0,1 0 0 0 0,-1 0 1 0 0,1 0-1 0 0,-1 0 0 0 0,1 0 1 0 0,-1 0-1 0 0,1 0 0 0 0,-1 0 0 0 0,1-1 1 0 0,-1 1-1 0 0,1 0 0 0 0,-1 0 1 0 0,0-1-1 0 0,1 1 0 0 0,-1 0 1 0 0,1-1-1 0 0,-1 1 0 0 0,0 0 1 0 0,1-1-1 0 0,-1 1 0 0 0,0 0 0 0 0,1-1 1 0 0,-1 1-1 0 0,0-1 0 0 0,1 0 1 0 0,14-8-142 0 0,-9 4 476 0 0,-5 4-333 0 0,0 0-1 0 0,0 1 1 0 0,-1-1 0 0 0,1 0 0 0 0,0 0 0 0 0,0 0 0 0 0,-1 0-1 0 0,1 1 1 0 0,0-1 0 0 0,-1 0 0 0 0,1 0 0 0 0,-1 0 0 0 0,1-2-1 0 0,-2-5-2 0 0,0 6 3 0 0,-1-6 9 0 0,-1-1-1 0 0,1 1 0 0 0,-1 0 0 0 0,-1-1 0 0 0,0 1 0 0 0,-6-9 0 0 0,-13-24-9 0 0,22 39 9 0 0,-1-1-1 0 0,0 1 0 0 0,0 0 0 0 0,0-1 0 0 0,0 1 0 0 0,0 0 1 0 0,0 0-1 0 0,-1 1 0 0 0,1-1 0 0 0,-1 0 0 0 0,1 1 0 0 0,-1-1 1 0 0,0 1-1 0 0,1 0 0 0 0,-1 0 0 0 0,0 0 0 0 0,0 0 0 0 0,0 1 1 0 0,0-1-1 0 0,0 1 0 0 0,0 0 0 0 0,-4-1 0 0 0,-101 5 1204 0 0,77-6-782 0 0,1-1-1 0 0,-40-9 0 0 0,52 9-279 0 0,13 3-125 0 0,0 0 1 0 0,0 0-1 0 0,0 1 1 0 0,-1 0 0 0 0,1-1-1 0 0,0 2 1 0 0,0-1 0 0 0,-5 3-1 0 0,-3 0 27 0 0,-5 1-2 0 0,-24 12 0 0 0,26-10-121 0 0,-31 9 1 0 0,-9 1 640 0 0,23-5-459 0 0,-4 1 7 0 0,27-10-90 0 0,0 0 1 0 0,0 1 0 0 0,0 0 0 0 0,1 0 0 0 0,0 1 0 0 0,0 0 0 0 0,-10 8 0 0 0,6-4-18 0 0,-1-1 1 0 0,-17 8 0 0 0,-17 9 30 0 0,17-8-20 0 0,1 4 42 0 0,-11 4 0 0 0,40-25-64 0 0,0 0 0 0 0,0 1 0 0 0,1 0 0 0 0,-1-1 0 0 0,0 1 0 0 0,0-1 0 0 0,1 1 0 0 0,-1 0 0 0 0,0 0 0 0 0,1-1 0 0 0,-1 1 0 0 0,1 0 0 0 0,-1 0 0 0 0,0 2 0 0 0,-8 8 0 0 0,-7 0 0 0 0,-50 34 0 0 0,65-45 0 0 0,1 0 0 0 0,-1 1 0 0 0,0-1 0 0 0,1 1 0 0 0,-1-1 0 0 0,0 1 0 0 0,1-1 0 0 0,-1 1 0 0 0,1-1 0 0 0,-1 1 0 0 0,1-1 0 0 0,-1 1 0 0 0,0 1 0 0 0,-4 11 0 0 0,-1-1 0 0 0,-1 0 0 0 0,-13 19 0 0 0,18-28 0 0 0,1-1 0 0 0,-1 1 0 0 0,1-1 0 0 0,0 1 0 0 0,0 0 0 0 0,-2 5 0 0 0,-1 5 0 0 0,-5 6 8 0 0,5-11-1 0 0,0 1 0 0 0,1-1 0 0 0,0 0 0 0 0,0 1 0 0 0,1-1 0 0 0,0 1 0 0 0,-1 11 0 0 0,-5 55-7 0 0,4-47 0 0 0,3-24 0 0 0,0 0 0 0 0,0 0 0 0 0,1 0 0 0 0,0 0 0 0 0,0 0 0 0 0,0 0 0 0 0,0 6 0 0 0,2 9 0 0 0,-2-15 0 0 0,1 0 0 0 0,-1-1 0 0 0,0 1 0 0 0,1-1 0 0 0,2 6 0 0 0,33 102 0 0 0,-14-44 0 0 0,-16-45 0 0 0,14 30 0 0 0,-19-49 0 0 0,0 0 0 0 0,0-1 0 0 0,-1 1 0 0 0,1 0 0 0 0,-1 0 0 0 0,0 0 0 0 0,1-1 0 0 0,-1 1 0 0 0,0 0 0 0 0,-1 4 0 0 0,1-4 0 0 0,-1 1 0 0 0,1 0 0 0 0,0-1 0 0 0,1 1 0 0 0,0 6 0 0 0,2-2 0 0 0,-1-1 0 0 0,1 1 0 0 0,1 0 0 0 0,-1-1 0 0 0,1 0 0 0 0,7 10 0 0 0,-7-10 0 0 0,0 0 0 0 0,0 0 0 0 0,-1 0 0 0 0,3 10 0 0 0,8 17 0 0 0,-3-11 0 0 0,0 1 0 0 0,-2 0 0 0 0,0 0 0 0 0,-2 1 0 0 0,-1 0 0 0 0,6 48 0 0 0,-9-30 0 0 0,-1-20 0 0 0,6 39 0 0 0,-4-39 13 0 0,-2 0-1 0 0,-1 1 1 0 0,-1-1-1 0 0,-1 1 0 0 0,-4 23 1 0 0,5-47-13 0 0,-3 19 26 0 0,0-1-1 0 0,-2 0 1 0 0,0 0-1 0 0,-1 0 1 0 0,-1-1 0 0 0,0 1-1 0 0,-2-2 1 0 0,0 1-1 0 0,-17 24 1 0 0,19-34-10 0 0,-1 1 1 0 0,1-1 0 0 0,-1-1-1 0 0,-1 0 1 0 0,1 0-1 0 0,-12 6 1 0 0,18-10-16 0 0,-3 0 0 0 0,0 0 0 0 0,1 1 0 0 0,-1-2 0 0 0,0 1 0 0 0,-7 1 0 0 0,-15 5 47 0 0,19-5-43 0 0,-1 0 1 0 0,1-1 0 0 0,-1 0 0 0 0,0 0 0 0 0,0-1 0 0 0,1-1 0 0 0,-1 1 0 0 0,0-1 0 0 0,0-1 0 0 0,0 0 0 0 0,0 0 0 0 0,-13-4-1 0 0,13 3-61 0 0,0-1-1 0 0,0 0 0 0 0,0-1 0 0 0,1 0 0 0 0,-1 0 0 0 0,1-1 0 0 0,0 0 1 0 0,0 0-1 0 0,0-1 0 0 0,1 0 0 0 0,-11-12 0 0 0,4 3-294 0 0,1 1-318 0 0,1 0 0 0 0,1-1 0 0 0,-18-30 1 0 0,15 12-1258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13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 7832 0 0,'0'0'7438'0'0,"2"0"-6919"0"0,15-7 514 0 0,-13 5-929 0 0,0 0-1 0 0,0 1 1 0 0,0-1 0 0 0,1 1-1 0 0,-1 0 1 0 0,0 0 0 0 0,0 0-1 0 0,1 1 1 0 0,-1-1 0 0 0,1 1-1 0 0,-1 0 1 0 0,0 0 0 0 0,1 1-1 0 0,-1-1 1 0 0,5 2 0 0 0,4 3-12 0 0,-1-1 1 0 0,0 2-1 0 0,0-1 0 0 0,0 2 1 0 0,-1-1-1 0 0,0 2 1 0 0,0-1-1 0 0,-1 1 0 0 0,10 11 1 0 0,40 52 115 0 0,-33-38-14 0 0,-20-23-121 0 0,-1 0-1 0 0,0 0 0 0 0,-1 0 0 0 0,0 0 0 0 0,-1 1 0 0 0,0 0 0 0 0,4 14 0 0 0,0 2 102 0 0,17 33 435 0 0,-16-41-478 0 0,11 35 0 0 0,-16-42-156 0 0,-1-1 19 0 0,0-1 0 0 0,-1 0 1 0 0,0 1-1 0 0,0 13 0 0 0,0 9 27 0 0,-1-23-3 0 0,-1-1 1 0 0,0 1-1 0 0,-1 12 1 0 0,-3 27 394 0 0,1 52-1 0 0,-2-39-56 0 0,0 0-65 0 0,4-40-201 0 0,1 3 42 0 0,1 1 0 0 0,4 26 1 0 0,-2-23-45 0 0,0 34 1 0 0,0-1-60 0 0,-1-34 9 0 0,-1-6-16 0 0,1-1-1 0 0,1 1 1 0 0,9 34-1 0 0,1-18-21 0 0,19 56 0 0 0,-28-86-4 0 0,0 0 1 0 0,0 0-1 0 0,1 0 0 0 0,0 0 0 0 0,0-1 0 0 0,1 0 0 0 0,-1 0 1 0 0,2-1-1 0 0,-1 1 0 0 0,1-1 0 0 0,0-1 0 0 0,0 1 0 0 0,0-1 1 0 0,1-1-1 0 0,0 1 0 0 0,0-1 0 0 0,12 4 0 0 0,-12-5-2 0 0,0-1 1 0 0,1 0-1 0 0,-1 0 0 0 0,0-1 1 0 0,0 0-1 0 0,1-1 0 0 0,-1 0 1 0 0,0 0-1 0 0,1 0 0 0 0,-1-1 1 0 0,0-1-1 0 0,1 1 0 0 0,-1-1 0 0 0,0-1 1 0 0,0 1-1 0 0,-1-1 0 0 0,1-1 1 0 0,11-6-1 0 0,2-5-520 0 0,0 0 0 0 0,-2-1-1 0 0,0-2 1 0 0,-1 1 0 0 0,21-27 0 0 0,-16 15-812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24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5 100 2760 0 0,'-5'15'3937'0'0,"19"-25"-98"0"0,5-13-2904 0 0,-15 16-795 0 0,1 1-1 0 0,0 0 1 0 0,1 0-1 0 0,-1 0 1 0 0,1 1-1 0 0,9-7 1 0 0,-13 11-101 0 0,0 0 1 0 0,-1 1 0 0 0,1-1-1 0 0,-1 1 1 0 0,1 0 0 0 0,0-1-1 0 0,-1 1 1 0 0,1 0 0 0 0,0 0-1 0 0,2 0 1 0 0,13-2 284 0 0,6-9-25 0 0,-19 9-244 0 0,1-1 0 0 0,-1 1 0 0 0,1 0-1 0 0,0 1 1 0 0,-1-1 0 0 0,1 1 0 0 0,0-1 0 0 0,0 2-1 0 0,0-1 1 0 0,0 0 0 0 0,8 1 0 0 0,53 6 341 0 0,-60-6-353 0 0,-5 0-24 0 0,1 0 0 0 0,0 0 0 0 0,0 0 0 0 0,0 0 0 0 0,0 1 0 0 0,0-1 0 0 0,0 0 0 0 0,-1 1 0 0 0,1-1 0 0 0,0 1 0 0 0,0 0 0 0 0,-1 0 0 0 0,1-1 0 0 0,0 1 1 0 0,-1 0-1 0 0,3 3 0 0 0,77 64 238 0 0,-78-66-282 0 0,8 8 83 0 0,-1 1 0 0 0,0 0 1 0 0,0 1-1 0 0,11 18 0 0 0,-16-21-57 0 0,0-1-1 0 0,-1 1 0 0 0,0 0 1 0 0,0 0-1 0 0,-1 0 0 0 0,0 0 1 0 0,0 0-1 0 0,0 12 0 0 0,-1-5 196 0 0,-1-9 8 0 0,0 0 0 0 0,0 0 0 0 0,-1 0 0 0 0,0 1 0 0 0,0-1 0 0 0,-1 0 0 0 0,-2 14 0 0 0,0-11-131 0 0,0-1 1 0 0,-1 1-1 0 0,1-1 0 0 0,-2 0 0 0 0,1 0 0 0 0,-1 0 1 0 0,-1-1-1 0 0,0 0 0 0 0,0 0 0 0 0,-10 10 0 0 0,3-7 58 0 0,-1 0-1 0 0,-1-1 1 0 0,1-1-1 0 0,-2 0 0 0 0,1-1 1 0 0,-31 10-1 0 0,34-14-51 0 0,0-1 0 0 0,0 0 0 0 0,0-1 0 0 0,0-1-1 0 0,0 0 1 0 0,-1 0 0 0 0,1-1 0 0 0,0-1 0 0 0,0 0 0 0 0,-18-4-1 0 0,24 3-16 0 0,-1-1-1 0 0,1 0 1 0 0,0 0 0 0 0,0 0-1 0 0,1 0 1 0 0,-1-1-1 0 0,1 0 1 0 0,-1 0-1 0 0,1-1 1 0 0,1 1-1 0 0,-1-1 1 0 0,1 0-1 0 0,-1 0 1 0 0,1-1-1 0 0,1 1 1 0 0,-1-1-1 0 0,1 0 1 0 0,0 0-1 0 0,-3-9 1 0 0,-4-11-81 0 0,5 13-1 0 0,1-1 0 0 0,-4-16 0 0 0,7 28 17 0 0,-3-21-32 0 0,0-1 0 0 0,-1-33 0 0 0,5 46-385 0 0,0 0-1 0 0,1 1 1 0 0,0-1-1 0 0,1 0 1 0 0,0 1 0 0 0,1 0-1 0 0,0-1 1 0 0,1 1-1 0 0,0 0 1 0 0,9-16-1 0 0,1 6-5633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18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2760 0 0,'0'2'6780'0'0,"33"132"-2482"0"0,17 55-1640 0 0,47 78-468 0 0,-68-190-1885 0 0,32 71 15 0 0,-45-108-242 0 0,-10-27-77 0 0,0 1 0 0 0,3 15-1 0 0,4 3-1797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19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69 666 7832 0 0,'-14'-17'859'0'0,"11"14"-851"0"0,1-1-1 0 0,-1 1 0 0 0,0-1 1 0 0,1 0-1 0 0,-3-4 1 0 0,-1-7 373 0 0,0 1 0 0 0,0-1 1 0 0,2-1-1 0 0,-1 1 0 0 0,2 0 1 0 0,0-1-1 0 0,1 0 0 0 0,1-27 1 0 0,1 35-253 0 0,9-80 605 0 0,-6 75-610 0 0,-1 0-1 0 0,2 0 1 0 0,0 0-1 0 0,8-18 1 0 0,5-4 502 0 0,3-9-133 0 0,39-59-1 0 0,-53 94-484 0 0,1 0 1 0 0,0 0 0 0 0,0 1 0 0 0,1 0-1 0 0,0 0 1 0 0,0 0 0 0 0,1 2 0 0 0,13-10 0 0 0,-18 14-7 0 0,0 0 1 0 0,1 0 0 0 0,-1 0 0 0 0,1 0-1 0 0,-1 1 1 0 0,1 0 0 0 0,-1 0 0 0 0,1 0-1 0 0,0 0 1 0 0,-1 1 0 0 0,1-1 0 0 0,0 1 0 0 0,0 1-1 0 0,-1-1 1 0 0,1 0 0 0 0,0 1 0 0 0,-1 0-1 0 0,1 0 1 0 0,0 1 0 0 0,-1-1 0 0 0,9 5 0 0 0,3 4-3 0 0,-11-7 0 0 0,-1-1 0 0 0,0 1 0 0 0,1-1 0 0 0,8 3 0 0 0,-10-4 16 0 0,1 0 0 0 0,-1 1 0 0 0,1 0 1 0 0,-1-1-1 0 0,0 1 0 0 0,0 1 1 0 0,0-1-1 0 0,0 0 0 0 0,0 1 1 0 0,-1-1-1 0 0,5 6 0 0 0,1 3 164 0 0,13 22 0 0 0,-7-10-39 0 0,-4-7-16 0 0,-1 2 0 0 0,-1-1 0 0 0,0 1 0 0 0,-1 0 0 0 0,-1 1 0 0 0,-1-1 1 0 0,5 34-1 0 0,-3-1-289 0 0,-2 86 1 0 0,-8-88 506 0 0,-14 85-1 0 0,14-118-291 0 0,-1 1-1 0 0,-1-1 0 0 0,0 0 0 0 0,-1-1 1 0 0,-15 29-1 0 0,17-36-22 0 0,-1 0 1 0 0,0 0 0 0 0,-1-1-1 0 0,0 0 1 0 0,0 0-1 0 0,0 0 1 0 0,-1-1 0 0 0,0 0-1 0 0,0 0 1 0 0,0-1 0 0 0,-1 0-1 0 0,-9 5 1 0 0,15-9-135 0 0,0-1 0 0 0,0 0 0 0 0,0 1 0 0 0,1-1 1 0 0,-1 0-1 0 0,0 0 0 0 0,0 0 0 0 0,0 0 0 0 0,0-1 0 0 0,0 1 1 0 0,1 0-1 0 0,-1-1 0 0 0,0 1 0 0 0,0-1 0 0 0,-2-1 0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19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 1263 11488 0 0,'0'0'1157'0'0,"-1"-1"-973"0"0,-6-13 431 0 0,1 1-1 0 0,1-1 1 0 0,0 0-1 0 0,-4-20 1 0 0,-6-17 242 0 0,-24-75-245 0 0,9 24-165 0 0,8 34-46 0 0,3-1 1 0 0,4-1-1 0 0,-13-137 0 0 0,24 56-401 0 0,3 114 62 0 0,4-52-1 0 0,-2 73 64 0 0,2 0 0 0 0,0 0 0 0 0,1 0 0 0 0,0 0 0 0 0,12-26-1 0 0,-14 38-124 0 0,1 0 0 0 0,0 0 0 0 0,0 0 0 0 0,4-5 0 0 0,11-15 0 0 0,-17 22-1 0 0,0-1 0 0 0,0 2 0 0 0,0-1 0 0 0,1 0 0 0 0,-1 0 0 0 0,1 0 0 0 0,0 1 0 0 0,-1-1 1 0 0,1 1-1 0 0,0-1 0 0 0,0 1 0 0 0,0 0 0 0 0,0 0 0 0 0,0-1 0 0 0,0 2 0 0 0,0-1 0 0 0,0 0 0 0 0,1 0 0 0 0,-1 1 0 0 0,0-1 0 0 0,0 1 0 0 0,3-1 0 0 0,1 1-39 0 0,-1-1-1 0 0,0 1 1 0 0,1 0 0 0 0,-1 0 0 0 0,1 1 0 0 0,-1-1-1 0 0,0 1 1 0 0,1 1 0 0 0,-1-1 0 0 0,0 1 0 0 0,0 0 0 0 0,0 0-1 0 0,0 0 1 0 0,0 1 0 0 0,0-1 0 0 0,-1 1 0 0 0,1 0 0 0 0,-1 1-1 0 0,6 5 1 0 0,-1 0 214 0 0,0 0 1 0 0,-1 1-1 0 0,0 0 0 0 0,-1 1 1 0 0,0 0-1 0 0,0 0 0 0 0,6 15 0 0 0,89 203-150 0 0,-22-27 300 0 0,-53-127-216 0 0,-14-41-54 0 0,-1 1-1 0 0,-2 0 0 0 0,-2 0 1 0 0,8 71-1 0 0,-14-86-24 0 0,5 27-1 0 0,1-3 22 0 0,-5-25-8 0 0,12 35 1 0 0,0-3-67 0 0,-11-36-49 0 0,-3-12-169 0 0,0 1 0 0 0,0-1 0 0 0,0 1 0 0 0,0-1 0 0 0,0 7 0 0 0,-11-14-2525 0 0,1-4 1337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20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33 270 10568 0 0,'-8'22'481'0'0,"5"-17"-6"0"0,-5-2-306 0 0,1 4-96 0 0,6-6 209 0 0,-1-2 251 0 0,2 1-520 0 0,0 0 0 0 0,-1 0 0 0 0,1 0-1 0 0,0 0 1 0 0,0 0 0 0 0,0 0 0 0 0,0 0-1 0 0,0 0 1 0 0,0 0 0 0 0,0 0 0 0 0,-1-1-1 0 0,1 1 1 0 0,0 0 0 0 0,0 0 0 0 0,0 0 0 0 0,0 0-1 0 0,0 0 1 0 0,0 0 0 0 0,0 0 0 0 0,0 0-1 0 0,0 0 1 0 0,-1 0 0 0 0,1-1 0 0 0,0 1 0 0 0,0 0-1 0 0,0 0 1 0 0,0 0 0 0 0,0 0 0 0 0,0 0-1 0 0,0 0 1 0 0,0-1 0 0 0,0 1 0 0 0,0 0-1 0 0,0 0 1 0 0,0 0 0 0 0,0 0 0 0 0,0 0 0 0 0,0 0-1 0 0,0-1 1 0 0,0 1 0 0 0,0 0 0 0 0,0 0-1 0 0,0 0 1 0 0,0 0 0 0 0,0 0 0 0 0,0 0 0 0 0,0-1-1 0 0,4-7 342 0 0,0-1-1 0 0,1 1 1 0 0,-1 0 0 0 0,1 0-1 0 0,10-11 1 0 0,35-34 230 0 0,-17 19-350 0 0,-9 9-202 0 0,2 2 0 0 0,0 1-1 0 0,1 1 1 0 0,48-29 0 0 0,-47 37-1245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21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2371 400 3680 0 0,'-7'-17'137'0'0,"5"11"-108"0"0,0-1-1 0 0,-1 1 0 0 0,0 0 1 0 0,0 0-1 0 0,-1 1 0 0 0,0-1 0 0 0,0 1 1 0 0,-6-8-1 0 0,-10-5 1417 0 0,-1 1 0 0 0,0 1 0 0 0,-1 1 0 0 0,-1 1 0 0 0,-42-20 0 0 0,38 22-1060 0 0,6 1 155 0 0,-30-8 1 0 0,-165-55 2018 0 0,185 63-2222 0 0,-20-6 355 0 0,-1 1-1 0 0,-83-12 0 0 0,102 24-543 0 0,-27-5 194 0 0,1 4-1 0 0,-106 3 1 0 0,98 7-125 0 0,17-3 7 0 0,-1 3-1 0 0,-81 19 1 0 0,94-13-67 0 0,-162 50 36 0 0,166-49-152 0 0,-1 3 0 0 0,2 1 1 0 0,-51 32-1 0 0,-76 71 247 0 0,100-73-276 0 0,40-29 26 0 0,0 0 0 0 0,2 2 0 0 0,-23 27 0 0 0,-42 68 39 0 0,69-90-37 0 0,0 2 0 0 0,-18 48 0 0 0,-15 79 55 0 0,29-49-42 0 0,16-85-28 0 0,2 29 0 0 0,0-3-3 0 0,-2-5 124 0 0,2 1-1 0 0,2-1 0 0 0,1 1 1 0 0,2-1-1 0 0,11 40 0 0 0,-1-5-145 0 0,-12-52 0 0 0,2-1 0 0 0,10 33 0 0 0,46 116 0 0 0,-35-103 0 0 0,95 215 0 0 0,-101-243 0 0 0,-11-21 0 0 0,2 1 0 0 0,0-1 0 0 0,15 20 0 0 0,-1-10 115 0 0,1-1-1 0 0,1-2 0 0 0,48 38 1 0 0,-52-47 288 0 0,1 0 1 0 0,1-1 0 0 0,44 20-1 0 0,-31-19-456 0 0,0-2 0 0 0,63 16-1 0 0,-13-10-534 0 0,-37-10 549 0 0,38 6 58 0 0,-41-9 105 0 0,-30-4-88 0 0,1-1 0 0 0,23 0 0 0 0,-40-3-36 0 0,206-9 214 0 0,-4-34-164 0 0,-175 36-26 0 0,66-23-28 0 0,-2 1 68 0 0,106-30 33 0 0,-128 37-19 0 0,-39 12-31 0 0,-1 1-7 0 0,32-14 1 0 0,-23 9-40 0 0,-32 11-6 0 0,1 0 1 0 0,-1 0-1 0 0,0 0 0 0 0,0-1 1 0 0,13-8-1 0 0,65-47 365 0 0,-73 50-351 0 0,1 1-1 0 0,27-14 0 0 0,-24 13 18 0 0,23-13-1 0 0,-14 7 0 0 0,-21 13-63 0 0,-1 0 0 0 0,1-1 0 0 0,0 0 0 0 0,-1 0 1 0 0,0 0-1 0 0,1 0 0 0 0,-1-1 0 0 0,4-4 0 0 0,25-30-117 0 0,-25 30 213 0 0,-1 0 0 0 0,0-1 1 0 0,0 1-1 0 0,0-1 0 0 0,-1-1 1 0 0,0 1-1 0 0,-1-1 0 0 0,7-18 1 0 0,-11 23-17 0 0,0 0 1 0 0,0 0-1 0 0,-1 0 1 0 0,0-6-1 0 0,0 5-25 0 0,0 1-1 0 0,0 0 0 0 0,1-1 1 0 0,2-8-1 0 0,22-39 76 0 0,-20 37-57 0 0,-1 3-18 0 0,0 1 0 0 0,0 1 0 0 0,1-1 0 0 0,11-19 0 0 0,-9 22-7 0 0,1-3 21 0 0,11-22 0 0 0,-7 15-19 0 0,-9 16-2 0 0,-1 0 0 0 0,0-1 0 0 0,0 1 0 0 0,0-1 0 0 0,2-5 0 0 0,11-19 29 0 0,-13 25-35 0 0,0 0 1 0 0,0-1-1 0 0,0 0 0 0 0,0 1 0 0 0,0-1 0 0 0,-1 0 0 0 0,0 0 0 0 0,2-5 0 0 0,4-28 54 0 0,-5 30-33 0 0,-1-1-1 0 0,1 1 0 0 0,-1-1 1 0 0,-1 1-1 0 0,1-16 0 0 0,-2-7 38 0 0,4-44-1 0 0,0 1-28 0 0,-3 54-38 0 0,0 5 18 0 0,0 0 1 0 0,0 0-1 0 0,1 1 1 0 0,1-1 0 0 0,4-15-1 0 0,-5 22 8 0 0,1-1-1 0 0,-1 1 1 0 0,-1-1-1 0 0,0 1 1 0 0,0-1 0 0 0,-1-8-1 0 0,0-10 40 0 0,0 19-26 0 0,0 0 1 0 0,0 0-1 0 0,0 0 0 0 0,-5-12 0 0 0,4 11-6 0 0,-1-1 1 0 0,-1-14-1 0 0,-2-5 45 0 0,4 23-61 0 0,0 0 0 0 0,1 0 0 0 0,0 0 0 0 0,-1-6 0 0 0,-1-9 15 0 0,-1-1 0 0 0,0 1 0 0 0,-2 1 0 0 0,-10-24 0 0 0,10 27-23 0 0,4 10-1 0 0,-1 0 1 0 0,0 0-1 0 0,0 1 0 0 0,-6-8 1 0 0,6 9 1 0 0,0 0 0 0 0,0-1 0 0 0,1 0 1 0 0,-1 1-1 0 0,1-1 0 0 0,-3-8 0 0 0,3 5 6 0 0,-1 0-1 0 0,-1 0 1 0 0,-6-12-1 0 0,-4-10-78 0 0,11 25 14 0 0,1 0 1 0 0,-1 0 0 0 0,-6-8-1 0 0,-7-15-32 0 0,11 17 169 0 0,2 4 100 0 0,0-1 0 0 0,0 1 1 0 0,0 1-1 0 0,-1-1 0 0 0,-1 0 0 0 0,1 1 0 0 0,-1 0 1 0 0,-7-7-1 0 0,-5-3-134 0 0,1 0 0 0 0,-26-34 1 0 0,3 5-250 0 0,-10-15-132 0 0,37 43 327 0 0,-36-47-23 0 0,41 56 73 0 0,0 1 0 0 0,-1 0 1 0 0,0 0-1 0 0,0 0 0 0 0,-16-9 0 0 0,-6-2 130 0 0,5 3-397 0 0,-31-13 0 0 0,-36-6-1930 0 0,62 22 532 0 0,2-1-68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06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4 3224 0 0,'-29'-4'299'0'0,"23"5"-309"0"0,-1 2 169 0 0,1-2 303 0 0,-29 6 2841 0 0,34-7-3196 0 0,0 1 1 0 0,-1-1-1 0 0,1 1 1 0 0,0-1 0 0 0,-1 1-1 0 0,1 0 1 0 0,0 0-1 0 0,0-1 1 0 0,0 1-1 0 0,0 0 1 0 0,-1 0 0 0 0,1 0-1 0 0,1 0 1 0 0,-1 0-1 0 0,0 1 1 0 0,0-1-1 0 0,0 0 1 0 0,0 0 0 0 0,1 0-1 0 0,-2 3 1 0 0,-3 11 733 0 0,4-13-757 0 0,0 0 1 0 0,0 0-1 0 0,0 0 0 0 0,1 0 0 0 0,-1 0 0 0 0,1 0 0 0 0,0 0 0 0 0,-1 0 0 0 0,1 0 0 0 0,0 3 0 0 0,2 14 311 0 0,0 0-1 0 0,1 0 0 0 0,6 21 0 0 0,-6-27-257 0 0,2 2 245 0 0,11 26 0 0 0,2 7 494 0 0,30 112 204 0 0,15 54 55 0 0,63 407 667 0 0,-72-390-1239 0 0,-9-79-416 0 0,10 5 328 0 0,-30-90-334 0 0,-15-40-293 0 0,3-1 0 0 0,22 38-1 0 0,-32-58 151 0 0,0-1 0 0 0,-1 1 1 0 0,0 0-1 0 0,0 0 0 0 0,-1 0 0 0 0,1 0 0 0 0,0 9 0 0 0,-2-8 96 0 0,2 0-1 0 0,-1 0 0 0 0,1 0 1 0 0,0-1-1 0 0,4 10 0 0 0,2 3 58 0 0,-1-1 0 0 0,7 32-1 0 0,-6-24-100 0 0,28 133 488 0 0,12-14-370 0 0,-38-115-168 0 0,20 44 0 0 0,4 12 0 0 0,9 29-1 0 0,-7-18 20 0 0,-8-12 219 0 0,33 87-35 0 0,-39-115-126 0 0,13 31 46 0 0,-1 5-80 0 0,-7-16-465 0 0,80 160 1226 0 0,-86-197-753 0 0,22 50 33 0 0,-22-23 211 0 0,-15-45-49 0 0,14 33 1 0 0,79 185-352 0 0,-11-24 287 0 0,-28-74-36 0 0,-30-76-76 0 0,-12-26-14 0 0,-7-16-16 0 0,11 32-1 0 0,29 97 132 0 0,-9-27-97 0 0,29 98 52 0 0,-16-78-109 0 0,-41-107-368 0 0,-9-21 260 0 0,12 25 1 0 0,46 107 694 0 0,-46-105-531 0 0,13 39-47 0 0,10 26 12 0 0,-32-89-19 0 0,6 28 0 0 0,-9-30-6 0 0,14 38 0 0 0,-4-20 13 0 0,-10-23-7 0 0,10 21 0 0 0,13 27 7 0 0,-21-43-13 0 0,1 0 0 0 0,15 23-1 0 0,-7-15 18 0 0,-2 0-1 0 0,0 0 0 0 0,15 44 1 0 0,3 17 108 0 0,-30-80-72 0 0,7 19 124 0 0,-5-16-190 0 0,2-3 0 0 0,7 4 0 0 0,-3-9 0 0 0,-8-3 6 0 0,1-1 0 0 0,0 0 0 0 0,-1 0 0 0 0,1 0 0 0 0,0 0 0 0 0,-1-1 0 0 0,1 1 0 0 0,-1-1 0 0 0,0 0 0 0 0,1 1 0 0 0,-1-1-1 0 0,0 0 1 0 0,2-3 0 0 0,10-7 29 0 0,-10 9-34 0 0,-1 0 0 0 0,0 0 1 0 0,0-1-1 0 0,0 1 0 0 0,-1-1 1 0 0,1 1-1 0 0,1-6 0 0 0,9-10-1 0 0,1-5 0 0 0,-11 19 0 0 0,-1 1 0 0 0,1-1 0 0 0,-1 1 0 0 0,7-8 0 0 0,15-10 0 0 0,0 0 0 0 0,2 1 0 0 0,49-31 0 0 0,74-31 0 0 0,-129 70 0 0 0,-9 5 0 0 0,24-12 0 0 0,21-7 0 0 0,28-12 0 0 0,-59 29 0 0 0,42-25 0 0 0,-57 29 0 0 0,0 1 0 0 0,0 1 0 0 0,15-5 0 0 0,-9 3 0 0 0,93-39 0 0 0,56-13 0 0 0,6-2 0 0 0,-102 33 0 0 0,99-43 0 0 0,-94 37 0 0 0,81-24 0 0 0,-10 5 0 0 0,9-6 0 0 0,51-21 0 0 0,-5-12 118 0 0,-134 61-136 0 0,34-16-42 0 0,-18 5 60 0 0,-59 30 0 0 0,42-15 0 0 0,-21 9 0 0 0,-14 8 0 0 0,0 0 0 0 0,39-5 0 0 0,-39 8 0 0 0,8 0 0 0 0,-21 4 0 0 0,35-10 0 0 0,9-1 0 0 0,-32 3 0 0 0,-6 1 0 0 0,1 2 0 0 0,44-9 0 0 0,-33 8 0 0 0,-29 6 0 0 0,1 0 0 0 0,0 1 0 0 0,0-1 0 0 0,13 0 0 0 0,196-1 11 0 0,-191 0 36 0 0,-22 2-46 0 0,1 1 0 0 0,-1-1-1 0 0,1 1 1 0 0,-1 0 0 0 0,1 0 0 0 0,-1 0-1 0 0,5 1 1 0 0,-4-1-1 0 0,1 0 0 0 0,-1 0 0 0 0,0-1 0 0 0,0 1 0 0 0,0-1 0 0 0,0 0 0 0 0,0 0 0 0 0,-1 0 0 0 0,1-1 0 0 0,7-3 0 0 0,13-3 0 0 0,-17 6 0 0 0,0-1 0 0 0,0 1 0 0 0,7-6 0 0 0,10-2 0 0 0,-10 5 12 0 0,0-1 0 0 0,13-7 0 0 0,20-9 16 0 0,77-24-28 0 0,-99 38 0 0 0,-10 3 0 0 0,-1 0 0 0 0,0-1 0 0 0,21-12 0 0 0,-28 14 0 0 0,0 1 0 0 0,0 0 0 0 0,0 0 0 0 0,0 1 0 0 0,15-3 0 0 0,13-4 0 0 0,101-40 0 0 0,-109 38 34 0 0,-1-2 0 0 0,27-15 0 0 0,-34 17-18 0 0,31-19 97 0 0,36-18 127 0 0,-44 33-446 0 0,-32 13 200 0 0,-1-1-1 0 0,0-1 0 0 0,0 1 1 0 0,12-8-1 0 0,-6 3 7 0 0,0 1 0 0 0,0 1 0 0 0,29-8 0 0 0,2-1 0 0 0,48-18 0 0 0,-53 19 0 0 0,-26 9 0 0 0,20-8 0 0 0,25-13 0 0 0,-34 15 0 0 0,-1-1 0 0 0,38-23 0 0 0,-25 12 0 0 0,52-24 0 0 0,-55 30 0 0 0,-29 14 0 0 0,0 1 0 0 0,0 0 0 0 0,0 0 0 0 0,10-2 0 0 0,14-4 0 0 0,29-12 0 0 0,-26 9 0 0 0,43-20 0 0 0,-21 7 0 0 0,-39 19 0 0 0,0-2 0 0 0,-1 0 0 0 0,24-16 0 0 0,-22 13 32 0 0,34-16 0 0 0,-13 8-16 0 0,83-45-88 0 0,-110 58 93 0 0,0 1 0 0 0,1 0 1 0 0,-1 1-1 0 0,1 0 0 0 0,-1 1 0 0 0,17-1 0 0 0,-8 1 89 0 0,19-6 0 0 0,-6 0-139 0 0,-2 1-113 0 0,46-18 1 0 0,-47 13 141 0 0,-15 7 0 0 0,24-11 0 0 0,124-84 0 0 0,-89 54 0 0 0,-67 42 0 0 0,0 1 0 0 0,0-1 0 0 0,12-2 0 0 0,3-3 0 0 0,24-8 30 0 0,92-22 0 0 0,-103 31-26 0 0,-22 4-4 0 0,-3 1 0 0 0,1 1 0 0 0,0 0 0 0 0,13-1 0 0 0,-17 2 0 0 0,0 1 0 0 0,0-1 0 0 0,11-4 0 0 0,-12 4 0 0 0,1-1 0 0 0,-1 1 0 0 0,12-1 0 0 0,-9 2 0 0 0,0-1 0 0 0,0-1 0 0 0,16-4 0 0 0,8-1 0 0 0,106-22 0 0 0,-130 26 19 0 0,-1 1 0 0 0,0-1-1 0 0,0-1 1 0 0,0 0 0 0 0,0 0-1 0 0,-1 0 1 0 0,1-1 0 0 0,6-5 0 0 0,-4 2-2 0 0,0 2 1 0 0,0 0 0 0 0,13-6 0 0 0,-9 5-18 0 0,26-16 0 0 0,-26 14 0 0 0,20-9 0 0 0,-23 13 0 0 0,71-28 0 0 0,-68 27 2 0 0,-2 1-1 0 0,18-12 0 0 0,13-5-89 0 0,58-29-52 0 0,3-1 148 0 0,-76 41-8 0 0,14-7 15 0 0,125-62 182 0 0,-132 64-193 0 0,16-3-4 0 0,-31 12 5 0 0,34-17 1 0 0,-31 13-13 0 0,31-11 0 0 0,5-3-102 0 0,-9 4-223 0 0,62-19 0 0 0,-56 30-2138 0 0,-41 5 500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34.0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634 91 9128 0 0,'-10'1'154'0'0,"0"0"1"0"0,0 1 0 0 0,0 0-1 0 0,-15 5 1 0 0,-1 1 16 0 0,-6 2 343 0 0,2 1 1 0 0,-1 2 0 0 0,1 1-1 0 0,1 1 1 0 0,-32 22 0 0 0,-2 11 194 0 0,14-10-130 0 0,34-27-443 0 0,0 1 0 0 0,1 1 0 0 0,1 0 0 0 0,0 1 0 0 0,0 0 0 0 0,2 1 0 0 0,0 0 0 0 0,0 1 0 0 0,-13 28 0 0 0,8-11 14 0 0,-11 25 74 0 0,19-31-155 0 0,1 0 0 0 0,0 1 0 0 0,2 0 0 0 0,2 0 0 0 0,0 0 0 0 0,2 0 0 0 0,1 0 0 0 0,1 0 0 0 0,6 34-1 0 0,-4-46-16 0 0,1 1-1 0 0,0-1 1 0 0,1 0-1 0 0,1 0 0 0 0,1 0 1 0 0,0-1-1 0 0,11 17 1 0 0,72 95 184 0 0,-44-67-100 0 0,-25-32-160 0 0,1-1 0 0 0,2-1 0 0 0,1-1 0 0 0,1-1 0 0 0,0-2 0 0 0,2 0 0 0 0,1-2 0 0 0,50 27 0 0 0,-16-20 364 0 0,-8-4 240 0 0,-28-13-529 0 0,1 0 0 0 0,0-2-1 0 0,1-1 1 0 0,-1-1 0 0 0,41 2-1 0 0,-37-5-12 0 0,57-4 0 0 0,-80 0-22 0 0,1-1-1 0 0,-1 0 1 0 0,0 0-1 0 0,0 0 1 0 0,1-2-1 0 0,8-3 1 0 0,51-30 85 0 0,-34 17-35 0 0,-11 4-38 0 0,-1 0-1 0 0,0-1 0 0 0,24-25 0 0 0,-6 6 8 0 0,-13 11-34 0 0,15-12 73 0 0,-37 33-58 0 0,-1-1 0 0 0,0 1-1 0 0,-1-1 1 0 0,1 0 0 0 0,-1-1 0 0 0,0 1 0 0 0,0-1-1 0 0,-1 0 1 0 0,0 0 0 0 0,0 0 0 0 0,3-7 0 0 0,4-7-5 0 0,2 2 44 0 0,-10 16-46 0 0,0-1 1 0 0,-1 1-1 0 0,1 0 1 0 0,-1-1-1 0 0,1 1 1 0 0,-1-1-1 0 0,0 0 1 0 0,2-3-1 0 0,17-45 74 0 0,-12 35-142 0 0,-2-1 1 0 0,6-18-1 0 0,12-77 354 0 0,-21 102-185 0 0,-1 0-1 0 0,-1 1 1 0 0,1-1 0 0 0,-1-10 0 0 0,4-59 443 0 0,-1-11-97 0 0,-3 46-260 0 0,1 28-140 0 0,-2 1 1 0 0,0-1-1 0 0,-3-18 1 0 0,0 10 92 0 0,-12-36 0 0 0,13 55-114 0 0,-1-1-1 0 0,1 1 0 0 0,-6-8 0 0 0,-6-11 324 0 0,-14-32 463 0 0,20 41-1017 0 0,5 7 166 0 0,0 1-1 0 0,0-1 1 0 0,-2-10-1 0 0,-6-15 121 0 0,-18-14 76 0 0,12 21-82 0 0,14 20-70 0 0,0 1 0 0 0,-1 0 1 0 0,1 0-1 0 0,-1 0 1 0 0,0 0-1 0 0,-1 0 1 0 0,1 1-1 0 0,-1 0 0 0 0,0 0 1 0 0,-7-5-1 0 0,8 6-1 0 0,0 0 0 0 0,0 0 0 0 0,1-1 0 0 0,-1 0 0 0 0,-4-6 0 0 0,6 6-1 0 0,0 1-1 0 0,-1 0 1 0 0,1 0 0 0 0,-1 0 0 0 0,0 0-1 0 0,0 1 1 0 0,0-1 0 0 0,0 1 0 0 0,-1-1-1 0 0,1 1 1 0 0,-5-2 0 0 0,-29-11 114 0 0,20 8 18 0 0,-26-8-1 0 0,-4 1-285 0 0,21 6 74 0 0,-41-7 0 0 0,50 12 211 0 0,6 1-114 0 0,-1 0 0 0 0,0 1 0 0 0,-19 1 1 0 0,-21 4-345 0 0,-81 8 608 0 0,123-10-223 0 0,-8 0-54 0 0,0 1 1 0 0,0 0-1 0 0,0 2 0 0 0,1 0 1 0 0,-31 14-1 0 0,38-14-159 0 0,-1 1 0 0 0,1 1-1 0 0,1 0 1 0 0,-11 9 0 0 0,-14 20-6600 0 0,11-10-509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34.5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0 7832 0 0,'0'0'7592'0'0,"-3"5"-6400"0"0,3-2-105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34.9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3680 0 0,'0'0'11942'0'0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35.3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1 221 6448 0 0,'0'0'498'0'0,"1"1"-255"0"0,20 27 1315 0 0,-18-23-1259 0 0,0 0 0 0 0,0 0-1 0 0,0 0 1 0 0,1-1-1 0 0,0 0 1 0 0,0 0-1 0 0,6 5 1 0 0,-3-4 145 0 0,-1 1 1 0 0,10 10 0 0 0,-12-12-218 0 0,-1 0 0 0 0,1 0 0 0 0,0 0 0 0 0,0-1 1 0 0,0 0-1 0 0,0 0 0 0 0,1 0 0 0 0,0 0 0 0 0,-1-1 0 0 0,1 1 0 0 0,5 1 1 0 0,-1-1-88 0 0,0-1 1 0 0,0 1-1 0 0,-1-2 1 0 0,2 1-1 0 0,-1-1 1 0 0,0 0 0 0 0,0-1-1 0 0,16-1 1 0 0,14-6 142 0 0,66-15 437 0 0,-93 19-629 0 0,1-1 1 0 0,-1-1-1 0 0,0 0 0 0 0,0 0 0 0 0,21-15 0 0 0,-21 11-38 0 0,2 0 12 0 0,0-2 1 0 0,0 1-1 0 0,-2-2 1 0 0,15-15-1 0 0,-20 19-33 0 0,-1 0 0 0 0,0 0 0 0 0,-1 0 0 0 0,8-15 0 0 0,4-8 57 0 0,-12 25-67 0 0,-1-2 0 0 0,0 1 0 0 0,4-10-1 0 0,1-8-1145 0 0,18-35-1 0 0,-22 48 279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25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0 190 9648 0 0,'0'0'1085'0'0,"2"-2"-746"0"0,14-7 506 0 0,-13 7-713 0 0,1 1 1 0 0,-1-1-1 0 0,0 0 0 0 0,1 0 1 0 0,-1 0-1 0 0,0-1 0 0 0,4-4 1 0 0,5-11 140 0 0,-10 14-209 0 0,0 0 1 0 0,0 1-1 0 0,1-1 0 0 0,-1 0 1 0 0,1 1-1 0 0,0 0 0 0 0,6-5 1 0 0,60-45 689 0 0,-64 49-703 0 0,0 1 0 0 0,-1 0-1 0 0,1 1 1 0 0,0-1 0 0 0,0 1-1 0 0,0 0 1 0 0,1 0 0 0 0,-1 0-1 0 0,1 1 1 0 0,-1 0 0 0 0,9-1-1 0 0,-9 1-16 0 0,0 0-1 0 0,1-1 1 0 0,-1 1 0 0 0,0-1-1 0 0,9-5 1 0 0,-11 5-21 0 0,1 1 0 0 0,0-1 0 0 0,-1 0 0 0 0,1 1 1 0 0,0 0-1 0 0,0 0 0 0 0,0 0 0 0 0,0 0 0 0 0,0 1 0 0 0,0-1 0 0 0,0 1 0 0 0,0 0 0 0 0,5 1 1 0 0,-3 1-18 0 0,1 0 0 0 0,-1 0 0 0 0,0 1 1 0 0,0 0-1 0 0,-1 0 0 0 0,1 1 0 0 0,-1-1 1 0 0,1 1-1 0 0,-1 0 0 0 0,0 1 0 0 0,0-1 1 0 0,-1 1-1 0 0,0 0 0 0 0,7 10 1 0 0,0 1-17 0 0,-1 0 0 0 0,-1 1 0 0 0,13 34 0 0 0,-19-43 64 0 0,0 0 0 0 0,-1 0 0 0 0,0 1 0 0 0,-1-1 0 0 0,0 0 1 0 0,1 13-1 0 0,-2-16 44 0 0,0-1 0 0 0,1 1 0 0 0,0-1 1 0 0,0 0-1 0 0,2 6 0 0 0,-2-6-24 0 0,0-1-1 0 0,0 0 1 0 0,0 0 0 0 0,0 0 0 0 0,-1 0-1 0 0,0 1 1 0 0,1-1 0 0 0,-2 5-1 0 0,-9 31 277 0 0,8-30-281 0 0,2-4-9 0 0,0 0 0 0 0,-1-1 0 0 0,0 1 0 0 0,0-1 0 0 0,0 1 0 0 0,-1-1 0 0 0,1 1 0 0 0,-5 6-1 0 0,-1 2 216 0 0,0-1 0 0 0,-2 0 0 0 0,1-1 0 0 0,-16 17-1 0 0,14-19-150 0 0,0-1-1 0 0,-1-1 0 0 0,1 0 0 0 0,-1 0 0 0 0,-1-1 0 0 0,1 0 0 0 0,-1-1 1 0 0,0 0-1 0 0,0-1 0 0 0,-1 0 0 0 0,1-1 0 0 0,-1-1 0 0 0,0 0 0 0 0,0 0 1 0 0,0-2-1 0 0,1 1 0 0 0,-1-2 0 0 0,0 0 0 0 0,0 0 0 0 0,-14-4 0 0 0,21 3-109 0 0,0 0 0 0 0,0-1 0 0 0,0 1 1 0 0,0-1-1 0 0,1-1 0 0 0,0 1 0 0 0,0-1 0 0 0,0 0 0 0 0,0 0 0 0 0,0 0 0 0 0,1-1 0 0 0,-1 1 0 0 0,1-1 0 0 0,1 0 0 0 0,-1-1 0 0 0,1 1 0 0 0,0 0 0 0 0,0-1 0 0 0,0 0 0 0 0,1 0 0 0 0,0 0 0 0 0,0 0 0 0 0,0 0 0 0 0,1 0 1 0 0,0 0-1 0 0,0-1 0 0 0,0-6 0 0 0,-3-42-112 0 0,2 39-6 0 0,1 1 0 0 0,0-23 0 0 0,13-54-1580 0 0,-11 80 1102 0 0,3-17-1010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39.3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1100 47 13312 0 0,'8'2'0'0'0,"-3"-1"0"0"0,-2-1 26 0 0,0 0-75 0 0,-1 0 147 0 0,-1 0 101 0 0,0 0-52 0 0,-42-2 1346 0 0,-22-5-1404 0 0,10 0 366 0 0,1 4 726 0 0,-63 4-1 0 0,28 2-493 0 0,67-3-574 0 0,1 2 1 0 0,-1 0-1 0 0,1 1 0 0 0,-34 10 1 0 0,-18 3-278 0 0,44-11 134 0 0,-39 12 1 0 0,49-11 50 0 0,-10 2 39 0 0,-46 24 0 0 0,49-21-13 0 0,18-9-21 0 0,0 1 0 0 0,0-1-1 0 0,0 1 1 0 0,0 1-1 0 0,0-1 1 0 0,1 1-1 0 0,-1 0 1 0 0,1 0-1 0 0,-6 8 1 0 0,-23 37 201 0 0,-40 76-1 0 0,37-42-120 0 0,23-49-53 0 0,-13 45 7 0 0,16-46-17 0 0,8-20 16 0 0,0 1 1 0 0,0-1 0 0 0,2 1 0 0 0,-1 25 0 0 0,-1 6-1 0 0,3 51-59 0 0,1-42 0 0 0,-1-31-9 0 0,-1 1 65 0 0,1 0-1 0 0,2 1 0 0 0,0-1 0 0 0,10 42 0 0 0,17 57 212 0 0,-21-86-161 0 0,-2-15-38 0 0,12 32 0 0 0,-14-42-46 0 0,-3-9-14 0 0,1 0-1 0 0,-1 0 1 0 0,1-1 0 0 0,-1 1 0 0 0,1-1 0 0 0,0 1 0 0 0,3 3 0 0 0,-2-4-8 0 0,-1 1 1 0 0,0 0 0 0 0,1 0-1 0 0,-1 0 1 0 0,2 5-1 0 0,3 3 43 0 0,0 0 1 0 0,1-1-1 0 0,0 0 0 0 0,1 0 0 0 0,19 17 0 0 0,-7-7 8 0 0,-10-9-18 0 0,0-1 1 0 0,1 0-1 0 0,0-1 1 0 0,1 0-1 0 0,0-1 1 0 0,0 0-1 0 0,1-1 1 0 0,23 9-1 0 0,-20-9-72 0 0,23 13-1 0 0,6 2-460 0 0,-14-13 468 0 0,-30-8 24 0 0,13 7 181 0 0,1-1-1 0 0,0-1 0 0 0,20 5 1 0 0,28-2 160 0 0,-45-7-320 0 0,-12-1-1 0 0,-1-1 0 0 0,0 0 0 0 0,0-1 0 0 0,6-1 0 0 0,12 0 0 0 0,-8 2 20 0 0,90-4 60 0 0,-69-4-61 0 0,-29 6-22 0 0,1 0 0 0 0,-1 0 0 0 0,1 1-1 0 0,9-1 1 0 0,4 1 20 0 0,0-1 1 0 0,0-1-1 0 0,39-11 0 0 0,-34 10-22 0 0,-20 3 4 0 0,-1 0 1 0 0,1 0-1 0 0,-1 0 1 0 0,9-4-1 0 0,-7 2-11 0 0,10-4 0 0 0,32-19 0 0 0,-8 4 64 0 0,15-11-64 0 0,-52 30 5 0 0,1 0 0 0 0,-1 0 0 0 0,1 1-1 0 0,0 0 1 0 0,0 0 0 0 0,7-2 0 0 0,-6 3 0 0 0,0-1 0 0 0,-1 0 0 0 0,1-1 0 0 0,-1 1 0 0 0,6-5 0 0 0,7 0-7 0 0,-17 7 6 0 0,0 0 1 0 0,0-1 0 0 0,0 0-1 0 0,0 1 1 0 0,0-1 0 0 0,-1 0-1 0 0,1 0 1 0 0,0 0 0 0 0,0 0-1 0 0,-1 0 1 0 0,4-3 0 0 0,8-5 25 0 0,-11 8-27 0 0,-1 0 0 0 0,1 0 0 0 0,0 0 0 0 0,-1 0 0 0 0,1 0 0 0 0,0 0 0 0 0,-1-1 0 0 0,0 1 0 0 0,1-1 0 0 0,-1 1 0 0 0,0-1-1 0 0,0 1 1 0 0,1-1 0 0 0,0-2 0 0 0,-1 1 3 0 0,0 1 0 0 0,0-1 0 0 0,1 1 0 0 0,-1 0 0 0 0,1 0-1 0 0,-1 0 1 0 0,1 0 0 0 0,3-3 0 0 0,-3 2 3 0 0,0 1 0 0 0,1 0 1 0 0,-2-1-1 0 0,1 1 0 0 0,0-1 0 0 0,3-5 1 0 0,17-34 80 0 0,-4 21-61 0 0,-15 18-23 0 0,0 1 0 0 0,0-1 0 0 0,-1 0 0 0 0,1 0-1 0 0,3-7 1 0 0,0 0-6 0 0,-3 8 0 0 0,0 0 0 0 0,13-35 152 0 0,12-33-10 0 0,-1-3-408 0 0,-27 72 332 0 0,1-1 34 0 0,13-47 112 0 0,-10 4-482 0 0,6-14 550 0 0,-9 50-352 0 0,0 0-1 0 0,0 0 0 0 0,-1-1 1 0 0,-1-14-1 0 0,-1-5 412 0 0,2 22-325 0 0,1-8-139 0 0,-2 0 1 0 0,-3-24-1 0 0,-2 3 125 0 0,5 33 0 0 0,1 0 0 0 0,-1-1 0 0 0,0 1 0 0 0,1 0 0 0 0,0-6 0 0 0,0 8 11 0 0,0 0 0 0 0,0 0 1 0 0,0 0-1 0 0,0 0 0 0 0,0 0 0 0 0,0 0 0 0 0,0 0 0 0 0,-1 1 0 0 0,1-1 0 0 0,0 0 0 0 0,0 0 0 0 0,-1 0 0 0 0,1 0 1 0 0,0 0-1 0 0,-2-1 0 0 0,0-4 198 0 0,2 0-113 0 0,-1 0 0 0 0,1 0 0 0 0,-2 0 0 0 0,-1-7 1 0 0,1 7 70 0 0,0-1 0 0 0,1 0 1 0 0,0 0-1 0 0,0-9 0 0 0,-10-21-201 0 0,11 35 3 0 0,0-1 0 0 0,-1 1 0 0 0,1 0 0 0 0,-1-1 0 0 0,0 1 0 0 0,1 0 0 0 0,-1 0 0 0 0,0 0 1 0 0,-2-3-1 0 0,-2-6-42 0 0,1-4 71 0 0,3 11 5 0 0,0 0-1 0 0,-1 0 1 0 0,1 0-1 0 0,-4-7 1 0 0,4 11 0 0 0,0-1 0 0 0,1 0-1 0 0,-1 1 1 0 0,1-1 0 0 0,-1 0 0 0 0,1 0 0 0 0,-1 1 0 0 0,1-1 0 0 0,0 0-1 0 0,-1 0 1 0 0,1 0 0 0 0,0 0 0 0 0,0 1 0 0 0,-1-1 0 0 0,1 0 0 0 0,0 0-1 0 0,0 0 1 0 0,0 0 0 0 0,0-1 0 0 0,0 1-3 0 0,1 0 0 0 0,-1 1-1 0 0,0-1 1 0 0,0 0 0 0 0,0 0 0 0 0,0 0-1 0 0,-1 0 1 0 0,1 1 0 0 0,0-1 0 0 0,0 0 0 0 0,0 0-1 0 0,-1 0 1 0 0,1 1 0 0 0,0-1 0 0 0,-1 0-1 0 0,0-1 1 0 0,-17-28 0 0 0,3 5 47 0 0,13 20-34 0 0,0 1 1 0 0,-1 0 0 0 0,1 0-1 0 0,-1-1 1 0 0,-7-6-1 0 0,9 10-8 0 0,0 0 0 0 0,0 0-1 0 0,1-1 1 0 0,-1 1 0 0 0,0 0 0 0 0,0-1-1 0 0,1 1 1 0 0,-1 0 0 0 0,1-1 0 0 0,-1 1-1 0 0,0-4 1 0 0,0-1 13 0 0,-4-2 25 0 0,1 2-42 0 0,0 0 1 0 0,1-1 0 0 0,-1 1-1 0 0,1-1 1 0 0,-3-11 0 0 0,4 11 1 0 0,-1-1-1 0 0,0 1 1 0 0,-7-12 0 0 0,8 17 4 0 0,0 0-1 0 0,0 1 1 0 0,0-1 0 0 0,0 0 0 0 0,0 0 0 0 0,0 1-1 0 0,-3-2 1 0 0,-9-7 46 0 0,-7-2-42 0 0,17 11-11 0 0,0-1 0 0 0,0-1 0 0 0,0 1-1 0 0,-4-4 1 0 0,-11-13 18 0 0,16 15-12 0 0,0 0-1 0 0,0 1 0 0 0,0-1 0 0 0,-1 1 0 0 0,0 0 0 0 0,1 0 0 0 0,-1 0 0 0 0,-7-3 0 0 0,-2-1-58 0 0,1-1-1 0 0,0 0 0 0 0,0 0 1 0 0,1-1-1 0 0,-20-20 0 0 0,-8-6-1389 0 0,15 16-4330 0 0,0-1-1904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39.9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6 13736 0 0,'-5'-5'9661'0'0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40.2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12728 0 0,'0'0'1492'0'0,"1"2"-902"0"0,2 4-364 0 0,-2-5 53 0 0,-1 0-1 0 0,0 0 1 0 0,1 0-1 0 0,-1-1 1 0 0,1 1-1 0 0,-1 0 1 0 0,0 0-1 0 0,3 2 1114 0 0,-2-3-1113 0 0,0 1-1 0 0,-1-1 1 0 0,1 1-1 0 0,0-1 1 0 0,1 1-1 0 0,1 0-185 0 0,2 4 70 0 0,1 2-13 0 0,4 2-145 0 0,-10-9-36 0 0,0 0-1 0 0,0 0 0 0 0,1 1 0 0 0,-1-1 1 0 0,0 0-1 0 0,0 0 0 0 0,0 0 0 0 0,1 0 1 0 0,-1 0-1 0 0,0 0 0 0 0,0 0 0 0 0,0 0 1 0 0,0 0-1 0 0,1 0 0 0 0,-1 0 1 0 0,0 0-1 0 0,0 0 0 0 0,0 0 0 0 0,1-1 1 0 0,-1 1-1 0 0,0 0 0 0 0,0 0 0 0 0,0 0 1 0 0,1 0-1 0 0,-1 0 0 0 0,0 0 1 0 0,0 0-1 0 0,0 0 0 0 0,0-1 0 0 0,0 1 1 0 0,1 0-1 0 0,-1 0 0 0 0,0 0 0 0 0,0 0 1 0 0,0-1-1 0 0,0 1 0 0 0,0 0 0 0 0,0 0 1 0 0,0 0-1 0 0,0 0 0 0 0,0-1 1 0 0,0 1-1 0 0,1 0 0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41.1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5 168 8408 0 0,'-4'-5'5039'0'0,"4"4"-4920"0"0,6-18 1362 0 0,-5 13-1111 0 0,0 1 0 0 0,1 0-1 0 0,0 0 1 0 0,3-6-1 0 0,-4 10-302 0 0,-1 0 0 0 0,1-1-1 0 0,-1 1 1 0 0,0 0 0 0 0,1 0-1 0 0,-1 0 1 0 0,0 0 0 0 0,0-1-1 0 0,0 1 1 0 0,0-2 0 0 0,3-9 230 0 0,1 7-186 0 0,-1 1 0 0 0,1 1 0 0 0,0-1 0 0 0,1 0 0 0 0,-1 1 0 0 0,9-6 0 0 0,11-8 137 0 0,-22 16-233 0 0,-1-1-1 0 0,1 1 0 0 0,-1 0 1 0 0,1-1-1 0 0,0 1 0 0 0,0 0 1 0 0,0 0-1 0 0,0 0 0 0 0,0 0 0 0 0,0 1 1 0 0,0-1-1 0 0,0 0 0 0 0,0 1 1 0 0,0-1-1 0 0,0 1 0 0 0,0 0 1 0 0,0 0-1 0 0,0 0 0 0 0,1 0 0 0 0,-1 0 1 0 0,2 1-1 0 0,10 0 53 0 0,-12-1-65 0 0,0 0 0 0 0,0 0-1 0 0,0 0 1 0 0,-1 1-1 0 0,1-1 1 0 0,0 1-1 0 0,0-1 1 0 0,1 2-1 0 0,-1-2 3 0 0,0 1-1 0 0,1-1 1 0 0,-1 0 0 0 0,0 1-1 0 0,0-1 1 0 0,0 0-1 0 0,0 0 1 0 0,1-1-1 0 0,-1 1 1 0 0,0 0-1 0 0,0-1 1 0 0,0 1-1 0 0,0-1 1 0 0,0 0-1 0 0,0 1 1 0 0,2-2-1 0 0,7-4-3 0 0,-10 5 0 0 0,0 0 0 0 0,1 0 0 0 0,-1 1 0 0 0,0-1 0 0 0,0 0 0 0 0,1 1 0 0 0,-1-1 0 0 0,1 1 0 0 0,-1 0 0 0 0,0 0 0 0 0,1-1 0 0 0,-1 1 0 0 0,1 0 0 0 0,1 0 0 0 0,13-4 82 0 0,-15 3-64 0 0,0 1 0 0 0,0-1 1 0 0,0 1-1 0 0,1-1 1 0 0,-1 1-1 0 0,0-1 1 0 0,0 1-1 0 0,1 0 0 0 0,-1 0 1 0 0,0 0-1 0 0,0 0 1 0 0,1 0-1 0 0,-1 0 1 0 0,0 0-1 0 0,3 0 0 0 0,3 2 62 0 0,-5-1-104 0 0,1 0 0 0 0,-1 0 0 0 0,0-1 0 0 0,1 1 0 0 0,-1-1 0 0 0,1 0 0 0 0,-1 0 0 0 0,1 0 0 0 0,-1 0 0 0 0,5-1 0 0 0,-6 1 24 0 0,0 0-1 0 0,0 0 0 0 0,0 0 1 0 0,1 0-1 0 0,-1 0 0 0 0,0 0 0 0 0,0 1 1 0 0,1-1-1 0 0,-1 0 0 0 0,0 1 1 0 0,1-1-1 0 0,-1 1 19 0 0,0-1 1 0 0,0 1-1 0 0,0-1 0 0 0,0 0 0 0 0,0 0 1 0 0,0 1-1 0 0,0-1 0 0 0,0 0 1 0 0,1 0-1 0 0,-1 0 0 0 0,0 0 1 0 0,0 0-1 0 0,1-1 0 0 0,1 1 0 0 0,0-1 0 0 0,0 1 0 0 0,0 0 0 0 0,0 0 0 0 0,0 0 0 0 0,0 0 0 0 0,5 1 0 0 0,-7-1-21 0 0,-1 1-1 0 0,1-1 0 0 0,0 0 1 0 0,-1 1-1 0 0,1-1 0 0 0,0 0 1 0 0,0 0-1 0 0,-1 0 0 0 0,1 0 1 0 0,0 0-1 0 0,0 0 0 0 0,-1 0 1 0 0,1 0-1 0 0,0 0 0 0 0,0 0 1 0 0,-1 0-1 0 0,1 0 0 0 0,0-1 1 0 0,0 1-1 0 0,-1 0 0 0 0,1 0 1 0 0,0-1-1 0 0,-1 1 0 0 0,1-1 1 0 0,0 1-1 0 0,-1-1-1 0 0,1 1 0 0 0,-1 0 0 0 0,0 0 0 0 0,1-1-1 0 0,-1 1 1 0 0,0 0 0 0 0,1 0 0 0 0,-1 0 0 0 0,0-1 0 0 0,1 1 0 0 0,-1 0-1 0 0,0 0 1 0 0,1 0 0 0 0,-1 0 0 0 0,0 0 0 0 0,1 0 0 0 0,-1 0 0 0 0,1 0-1 0 0,-1 0 1 0 0,0 0 0 0 0,1 0 0 0 0,-1 0 0 0 0,1 0 0 0 0,35 3 127 0 0,-16 2 38 0 0,-17-4-149 0 0,0 0-1 0 0,0-1 1 0 0,0 1-1 0 0,-1 0 0 0 0,1 1 1 0 0,0-1-1 0 0,-1 0 1 0 0,1 1-1 0 0,-1-1 0 0 0,1 1 1 0 0,-1 0-1 0 0,0 0 1 0 0,1 0-1 0 0,-1 0 0 0 0,0 0 1 0 0,3 5-1 0 0,12 11 64 0 0,-15-18-64 0 0,-1 1 0 0 0,0-1 0 0 0,1 0 0 0 0,-1 1 0 0 0,1-1 1 0 0,-1 0-1 0 0,1 0 0 0 0,-1 0 0 0 0,1 0 0 0 0,-1 0 0 0 0,3 0 0 0 0,1 0-14 0 0,23 12 80 0 0,-17-8 13 0 0,-8-6-77 0 0,-2 1 1 0 0,7 0 23 0 0,0 1 1 0 0,0-1 0 0 0,0 1-1 0 0,0 1 1 0 0,0 0 0 0 0,-1 0-1 0 0,1 0 1 0 0,0 1 0 0 0,0 0-1 0 0,-1 1 1 0 0,1 0 0 0 0,-1 0-1 0 0,0 0 1 0 0,0 1 0 0 0,12 8-1 0 0,-16-8-23 0 0,1-1-1 0 0,-1 0 0 0 0,0 1 0 0 0,0 0 1 0 0,0 0-1 0 0,2 5 0 0 0,9 11-194 0 0,-5-10 62 0 0,-5-1 118 0 0,-3-6-49 0 0,0 0 1 0 0,0-1-1 0 0,0 1 0 0 0,0-1 1 0 0,0 1-1 0 0,3 3 1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10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3248 10736 0 0,'0'-5'75'0'0,"1"-14"549"0"0,-1 18-594 0 0,0 1-1 0 0,1-1 0 0 0,-1 0 1 0 0,0 1-1 0 0,0-1 0 0 0,1 1 1 0 0,-1-1-1 0 0,0 1 1 0 0,1-1-1 0 0,-1 1 0 0 0,1 0 1 0 0,-1-1-1 0 0,0 1 1 0 0,1-1-1 0 0,-1 1 0 0 0,1 0 1 0 0,-1-1-1 0 0,1 1 1 0 0,-1 0-1 0 0,1 0 0 0 0,-1-1 1 0 0,1 1-1 0 0,0 0 1 0 0,-1 0-1 0 0,1 0 0 0 0,-1 0 1 0 0,1-1-1 0 0,-1 1 0 0 0,1 0 1 0 0,1 0-1 0 0,2 0 185 0 0,1 0 0 0 0,0-1 0 0 0,-1 1-1 0 0,1-1 1 0 0,0-1 0 0 0,-1 1 0 0 0,0 0-1 0 0,1-1 1 0 0,-1 0 0 0 0,0 0 0 0 0,7-5 0 0 0,-9 6-92 0 0,-1 0 1 0 0,1 0-1 0 0,-1 0 1 0 0,1 0 0 0 0,0 1-1 0 0,0-1 1 0 0,3 0-1 0 0,2-2 242 0 0,18-1 565 0 0,-20 3-902 0 0,-1 1 1 0 0,0-1-1 0 0,0 1 0 0 0,0-1 0 0 0,0-1 0 0 0,7-2 0 0 0,-2 1-27 0 0,0 0-1 0 0,0 1 0 0 0,13-3 1 0 0,7-1 45 0 0,-18 4 180 0 0,0 0-1 0 0,0 1 1 0 0,0 0-1 0 0,16 1 1 0 0,-15 1 49 0 0,1-1 0 0 0,22-3 0 0 0,-24 1-260 0 0,0 1-1 0 0,17 1 0 0 0,-20 0-14 0 0,1 0 1 0 0,0 0-1 0 0,-1-1 1 0 0,1 0-1 0 0,10-2 0 0 0,17-5 1 0 0,-27 6 0 0 0,0 0 0 0 0,0 0 0 0 0,12-5 0 0 0,37-12 0 0 0,-40 14 0 0 0,28-13 0 0 0,-24 9-2 0 0,-9 3 219 0 0,22-12 0 0 0,-27 14-152 0 0,1 0 0 0 0,0 0 0 0 0,0 1-1 0 0,0 0 1 0 0,0 1 0 0 0,10-2 0 0 0,-11 3-33 0 0,14-3-26 0 0,27 0-1 0 0,-25 2-5 0 0,26-5-1 0 0,-21 2 4 0 0,-15 2 7 0 0,0 1 1 0 0,0-2-1 0 0,-1 0 0 0 0,19-7 0 0 0,-14 2-1 0 0,-5 4-6 0 0,0-1 0 0 0,-1-1 0 0 0,21-15 0 0 0,-9 5 27 0 0,1 1 0 0 0,0 1 1 0 0,0 1-1 0 0,2 2 0 0 0,28-11 0 0 0,-46 19-18 0 0,0 0-1 0 0,0-1 0 0 0,9-6 0 0 0,-10 5 16 0 0,1 1-1 0 0,19-9 0 0 0,-17 9-15 0 0,0-1 0 0 0,0 0 0 0 0,0 0 0 0 0,10-9-1 0 0,-8 5 1 0 0,25-13 0 0 0,2 3 35 0 0,-2-2-1 0 0,52-39 0 0 0,-34 23-45 0 0,-19 13 0 0 0,19-11-2 0 0,20-15 58 0 0,-57 38-53 0 0,1 1-1 0 0,1 0 1 0 0,36-15 0 0 0,-31 16-3 0 0,-1-1 0 0 0,26-17-1 0 0,-31 15 1 0 0,1 1 0 0 0,23-11 0 0 0,66-25 0 0 0,-72 32 32 0 0,68-44-1 0 0,-78 42-20 0 0,1 3 0 0 0,0 0 0 0 0,1 2 0 0 0,32-11 0 0 0,-56 23-8 0 0,1 1 1 0 0,-1 0 0 0 0,10 0-1 0 0,-11 1 4 0 0,0-1 0 0 0,0 1 1 0 0,0-1-1 0 0,0 0 0 0 0,-1 0 0 0 0,8-3 0 0 0,-2-2 1 0 0,1 1 0 0 0,15-14 1 0 0,-16 11 10 0 0,1 0 0 0 0,19-9 0 0 0,-11 8 13 0 0,1 2-1 0 0,0 0 0 0 0,24-5 1 0 0,-13 4 8 0 0,-1-1 1 0 0,55-26-1 0 0,6-2-15 0 0,14-2 57 0 0,-56 19-21 0 0,103-27-1 0 0,-1 6 76 0 0,-75 16-83 0 0,6 0-30 0 0,-10 2 18 0 0,-23 7 9 0 0,10-2-36 0 0,14-3-14 0 0,55-15 79 0 0,-110 31-83 0 0,80-33 69 0 0,-62 22-39 0 0,47-13 0 0 0,-18 12 2 0 0,116-37 864 0 0,-158 47-1241 0 0,29-6 0 0 0,-27 7 52 0 0,28-9 0 0 0,-11 1 609 0 0,19-7-182 0 0,-29 9-101 0 0,36-10 0 0 0,-8 3-2 0 0,25-4 33 0 0,11-5-3 0 0,-93 27-57 0 0,103-41 0 0 0,-51 22-8 0 0,-4 2 258 0 0,-17 4 58 0 0,43-10 1 0 0,-9 3-761 0 0,57-20 221 0 0,-60 22 231 0 0,-10 5 0 0 0,80-24 6 0 0,-55 18 342 0 0,-10-6-26 0 0,-17 6-767 0 0,-26 11 280 0 0,3-1 143 0 0,0 0 0 0 0,45-24 0 0 0,-47 18 22 0 0,59-22 0 0 0,-36 17 0 0 0,22-8 0 0 0,-17 9 0 0 0,14-5 0 0 0,20-9 489 0 0,-16 6-162 0 0,127-47-1020 0 0,-173 64 676 0 0,30-9 0 0 0,-14 6 16 0 0,104-32 23 0 0,-74 26 331 0 0,39-13-305 0 0,0-9-133 0 0,-29 9 345 0 0,-67 27-473 0 0,23-7-1 0 0,-25 9 270 0 0,0-1-1 0 0,18-8 1 0 0,-17 6 76 0 0,0 1 0 0 0,29-7 0 0 0,-5 1-138 0 0,-7 2 6 0 0,-16 5 0 0 0,0 0 0 0 0,-1-2 0 0 0,0 0 0 0 0,17-10 0 0 0,55-33-10 0 0,-80 46-1 0 0,3-3-51 0 0,0 0 0 0 0,0 0 0 0 0,0-1 0 0 0,-1-1-1 0 0,0 0 1 0 0,9-10 0 0 0,-3 4 62 0 0,8-4 0 0 0,-21 16 44 0 0,0 1 0 0 0,0 0 0 0 0,0-1 0 0 0,0 1 0 0 0,0 0 0 0 0,1 1 0 0 0,6-4 0 0 0,15-3 93 0 0,-17 4-139 0 0,0 1 0 0 0,0 1 0 0 0,11-2-1 0 0,-12 2 3 0 0,-4 1 0 0 0,-1 1 0 0 0,1 0 0 0 0,-1-1 0 0 0,1 1 0 0 0,-1 0 0 0 0,1 0 0 0 0,0 0 0 0 0,-1 0 0 0 0,1 1 0 0 0,-1-1 0 0 0,1 1 0 0 0,-1-1 0 0 0,4 2 0 0 0,-2 0 6 0 0,5 0-93 0 0,0 1 1 0 0,13 7-1 0 0,-21-10 82 0 0,0 1 1 0 0,-1-1-1 0 0,1 0 1 0 0,-1 1-1 0 0,1-1 0 0 0,-1 1 1 0 0,1-1-1 0 0,-1 1 1 0 0,0-1-1 0 0,1 1 1 0 0,-1-1-1 0 0,0 1 1 0 0,1 0-1 0 0,-1-1 1 0 0,0 1-1 0 0,0-1 1 0 0,1 1-1 0 0,-1 0 1 0 0,0-1-1 0 0,0 1 1 0 0,0 0-1 0 0,0-1 1 0 0,0 1-1 0 0,0 1 0 0 0,0-1 7 0 0,0 0 0 0 0,0 0 0 0 0,0 0 0 0 0,0 1 0 0 0,1-1 0 0 0,-1 0 0 0 0,0 0 0 0 0,0 0 0 0 0,1 0 0 0 0,-1 0 0 0 0,2 1 0 0 0,22 36 134 0 0,27 57-1 0 0,-30-58-68 0 0,-14-25-115 0 0,-1-1 0 0 0,10 25 0 0 0,2 25 26 0 0,6 19 26 0 0,-8-30 28 0 0,-2 2-1 0 0,9 69 0 0 0,-9-46-1 0 0,13 118-19 0 0,-22-149-10 0 0,18 97-1 0 0,14 76 286 0 0,-27-156-326 0 0,-2-17-43 0 0,16 58 0 0 0,-2-10 123 0 0,-1-6 156 0 0,7 23-363 0 0,8 26 300 0 0,30 68-335 0 0,-63-190 202 0 0,3 7 0 0 0,13 32 0 0 0,-16-43 0 0 0,0 1 0 0 0,0 1 0 0 0,3 18 0 0 0,-5-18 0 0 0,1 0 0 0 0,1-1 0 0 0,5 15 0 0 0,57 144 0 0 0,-24-49 0 0 0,-38-112 0 0 0,0-1 0 0 0,1 0 0 0 0,4 8-1 0 0,-5-10 4 0 0,0 0-1 0 0,0 0 1 0 0,-1 0-1 0 0,0 0 0 0 0,0 1 1 0 0,2 6-1 0 0,0 35 161 0 0,-3-36-102 0 0,0 0-1 0 0,0 0 1 0 0,1-1-1 0 0,4 15 1 0 0,-1-9-81 0 0,9 22-152 0 0,22 46 1 0 0,35 70 604 0 0,-50-104-433 0 0,-13-31 0 0 0,10 19 0 0 0,19 42 64 0 0,-28-64-95 0 0,12 34 0 0 0,-14-30-146 0 0,11 19-1 0 0,-3-8 316 0 0,13 37 0 0 0,0 3-239 0 0,5 7-249 0 0,-1-5 369 0 0,-21-49 204 0 0,9 24-1 0 0,-9-19-87 0 0,10 24-483 0 0,0 3 265 0 0,3-1-1 0 0,56 93 0 0 0,-29-58 84 0 0,-39-69 0 0 0,0 0 0 0 0,9 28 0 0 0,-21-48 0 0 0,3 5 0 0 0,-1 1 0 0 0,-1 0 0 0 0,1 0 0 0 0,-1 1-1 0 0,0 7 1 0 0,0-6 55 0 0,0-1-1 0 0,3 16 1 0 0,2-5 88 0 0,0-1 0 0 0,2 1 0 0 0,0-1 0 0 0,10 17 0 0 0,33 56-133 0 0,-23-17-10 0 0,-11-30-2 0 0,-12-27 176 0 0,1-1 0 0 0,9 16 0 0 0,29 69-71 0 0,-28-61-500 0 0,-4-6 346 0 0,-7-18 56 0 0,11 22-1 0 0,7 19-4 0 0,-6-15 0 0 0,-6-14 0 0 0,1 1 0 0 0,14 53 0 0 0,-3-23 0 0 0,-20-50 4 0 0,1 1-1 0 0,8 13 0 0 0,-7-13-19 0 0,0 0-1 0 0,3 13 0 0 0,1-1-259 0 0,-6-15 119 0 0,0 1 0 0 0,-1-1 0 0 0,3 14 0 0 0,-4-15 346 0 0,1-1-1 0 0,-1 1 0 0 0,1-1 0 0 0,3 8 1 0 0,4 9 484 0 0,19 54-1997 0 0,-23-60 1367 0 0,1 0 0 0 0,1 0 0 0 0,8 14 0 0 0,-10-22-333 0 0,-3-6 353 0 0,-1 0 0 0 0,0 0 0 0 0,0 0 1 0 0,0 0-1 0 0,0 0 0 0 0,0 0 0 0 0,0 0 0 0 0,0 4 1 0 0,1 2 36 0 0,0 0 1 0 0,1-1-1 0 0,0 1 1 0 0,0-1 0 0 0,0 0-1 0 0,1 0 1 0 0,0 0-1 0 0,0 0 1 0 0,1-1 0 0 0,8 10-1 0 0,-8-10-100 0 0,0 1 0 0 0,-1-1 0 0 0,0 1 0 0 0,5 10 0 0 0,2 5 0 0 0,-1-4 0 0 0,21 27 0 0 0,-7-4 0 0 0,-18-33-83 0 0,0 0 0 0 0,0 1 0 0 0,-1 0 0 0 0,0 0 0 0 0,-1 0 0 0 0,0 0-1 0 0,0 1 1 0 0,2 10 0 0 0,23 51 47 0 0,-11-28 63 0 0,-10-25-431 0 0,8 25 1 0 0,1 2-1659 0 0,-3-17-3278 0 0,-14-27 4853 0 0,10 21-6459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12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7344 0 0,'0'42'222'0'0,"0"-4"3345"0"0,8-29-2444 0 0,3 8-573 0 0,-2 1 1 0 0,0 0 0 0 0,10 29-1 0 0,-14-30-330 0 0,4 24-1 0 0,0-2-4 0 0,12 38 674 0 0,26 91 1803 0 0,-39-144-2400 0 0,14 56 154 0 0,-20-70-287 0 0,1 0-1 0 0,0-1 1 0 0,1 1-1 0 0,0 0 1 0 0,1-1-1 0 0,0 0 1 0 0,0 0-1 0 0,1-1 1 0 0,0 1-1 0 0,1-1 1 0 0,0-1-1 0 0,0 1 1 0 0,0-1-1 0 0,12 8 1 0 0,-16-13-116 0 0,2 0 0 0 0,-1 0 0 0 0,0-1 0 0 0,0 1-1 0 0,0-1 1 0 0,1 0 0 0 0,-1 0 0 0 0,0-1 0 0 0,1 1 0 0 0,-1-1 0 0 0,1 0 0 0 0,5-1 0 0 0,2 0 43 0 0,-1-1-1 0 0,1 0 0 0 0,17-6 1 0 0,98-38 138 0 0,-117 43-217 0 0,17-6 42 0 0,1 1 0 0 0,45-7 0 0 0,-58 13-59 0 0,24-3-445 0 0,-34 3 372 0 0,-3 2-453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12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1 154 10136 0 0,'0'0'1169'0'0,"1"0"-682"0"0,41-12 1847 0 0,-38 11-2172 0 0,0 0 1 0 0,0 0-1 0 0,0 0 0 0 0,7-4 0 0 0,14-4 174 0 0,-20 8-332 0 0,1-1 1 0 0,0 0 0 0 0,9-5-1 0 0,13-5-7 0 0,-23 10 15 0 0,0 0 1 0 0,0-1 0 0 0,0 0 0 0 0,0 0 0 0 0,5-4 0 0 0,-5 4 35 0 0,-1 0 1 0 0,1 0 0 0 0,11-5 0 0 0,-9 5 122 0 0,1-1 0 0 0,-1 0 0 0 0,13-9 1 0 0,-13 8-310 0 0,0 1 0 0 0,0 0 1 0 0,14-7-1 0 0,-4 5-210 0 0,-2-3-310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13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1 142 10160 0 0,'0'0'1928'0'0,"1"-1"-1651"0"0,39-32 614 0 0,44-29-827 0 0,-81 61-64 0 0,0-1 0 0 0,-1 1 0 0 0,1-1 0 0 0,0 1 0 0 0,0 0 0 0 0,5 0 0 0 0,15-8 0 0 0,31-14-412 0 0,-40 19-48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13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1 8432 0 0,'0'0'388'0'0,"-8"2"128"0"0,-9-3-466 0 0,14 1 239 0 0,-1-1-1 0 0,0 1 1 0 0,1 0-1 0 0,-1 0 1 0 0,1 1-1 0 0,-1-1 1 0 0,1 1-1 0 0,-1 0 1 0 0,1 0-1 0 0,-6 2 1 0 0,5-2-179 0 0,0 1 1 0 0,0 0 0 0 0,1 0 0 0 0,-1 1 0 0 0,1-1 0 0 0,-1 1 0 0 0,1 0 0 0 0,0 0-1 0 0,0 0 1 0 0,0 0 0 0 0,1 0 0 0 0,-1 0 0 0 0,1 1 0 0 0,0 0 0 0 0,-1-1 0 0 0,2 1-1 0 0,-1 0 1 0 0,-2 5 0 0 0,-5 10 119 0 0,-1 1-38 0 0,6-4-57 0 0,1-3-11 0 0,-1 0-1 0 0,2-1 1 0 0,0 1-1 0 0,0 14 1 0 0,0-5 97 0 0,1-19-159 0 0,0 0 0 0 0,1 1 0 0 0,0-1 0 0 0,0 1 0 0 0,0-1 0 0 0,0 0 0 0 0,0 1 0 0 0,0-1 0 0 0,1 0 0 0 0,2 7-1 0 0,1 3 282 0 0,3-7-272 0 0,-4-4-47 0 0,2 0-4 0 0,15-2 80 0 0,43-3-90 0 0,-57 2-3 0 0,0 1 0 0 0,1-2 0 0 0,-1 1 0 0 0,0-1 0 0 0,12-4-1 0 0,11-4 17 0 0,-16 8-23 0 0,-1 0 0 0 0,1 0 0 0 0,16 1 0 0 0,-22 1 6 0 0,0 0 0 0 0,0 0 0 0 0,0 1 0 0 0,0 1 0 0 0,1-1 0 0 0,-1 1 0 0 0,-1 0 0 0 0,12 5 0 0 0,-1-1 5 0 0,-15-6-7 0 0,0 0-1 0 0,0 1 1 0 0,0 0 0 0 0,0-1 0 0 0,0 1 0 0 0,0 0-1 0 0,0 0 1 0 0,0 0 0 0 0,0 0 0 0 0,0 1-1 0 0,-1-1 1 0 0,1 0 0 0 0,2 3 0 0 0,14 11 8 0 0,-16-13-13 0 0,1 0 1 0 0,-1 0 0 0 0,1 0 0 0 0,-1 0 0 0 0,0 0 0 0 0,4 4-1 0 0,-3-2 1 0 0,0 0-1 0 0,0 0 0 0 0,0 0 0 0 0,7 6 0 0 0,-8-9-3 0 0,-1 0 0 0 0,0 0 0 0 0,0 0 0 0 0,0 0-1 0 0,0 0 1 0 0,0 0 0 0 0,0 1 0 0 0,0-1 0 0 0,0 0 0 0 0,0 1-1 0 0,-1-1 1 0 0,1 1 0 0 0,-1-1 0 0 0,2 3 0 0 0,0 16-12 0 0,-1-15 26 0 0,-1-1 0 0 0,1 0 0 0 0,0 0 0 0 0,0 1-1 0 0,0-1 1 0 0,2 5 0 0 0,-1-4 0 0 0,-1 1-1 0 0,1 0 1 0 0,-1 0-1 0 0,0 0 1 0 0,-1 0-1 0 0,0 8 1 0 0,-3 38 60 0 0,1-40-40 0 0,-1-1 0 0 0,-4 12-1 0 0,0 1 200 0 0,6-21-165 0 0,-1 0-1 0 0,1 1 1 0 0,-1-1 0 0 0,0 0 0 0 0,1 0 0 0 0,-1 0 0 0 0,-1-1-1 0 0,-3 6 1 0 0,-23 19 511 0 0,24-23-462 0 0,-5 3 6 0 0,1-1 0 0 0,-1-1 0 0 0,-1 1 0 0 0,1-2 0 0 0,-1 0 0 0 0,1 0 0 0 0,-13 2-1 0 0,0 2 25 0 0,15-6-119 0 0,1 1 0 0 0,-1-1 1 0 0,0-1-1 0 0,0 1 0 0 0,0-1 0 0 0,-1-1 1 0 0,1 0-1 0 0,0 0 0 0 0,-9-1 0 0 0,10 0-34 0 0,0 1 0 0 0,0 0 0 0 0,0 0 0 0 0,0 0 0 0 0,1 1 0 0 0,-9 2 0 0 0,15-3 10 0 0,-2 0-61 0 0,0 1 0 0 0,0-1 1 0 0,0 0-1 0 0,0 0 1 0 0,0-1-1 0 0,0 1 0 0 0,0 0 1 0 0,0-1-1 0 0,0 1 1 0 0,0-1-1 0 0,0 1 0 0 0,1-1 1 0 0,-1 0-1 0 0,0 0 0 0 0,0 0 1 0 0,1 0-1 0 0,-1 0 1 0 0,1 0-1 0 0,-1-1 0 0 0,1 1 1 0 0,-1 0-1 0 0,1-1 1 0 0,0 1-1 0 0,-1-1 0 0 0,1 1 1 0 0,0-1-1 0 0,-1-2 0 0 0,-11-13-1475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15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438 101 1376 0 0,'-5'-4'363'0'0,"-11"-10"3121"0"0,14 13-3028 0 0,0 0-1 0 0,1 0 0 0 0,-1 0 0 0 0,0-1 0 0 0,0 1 1 0 0,1-1-1 0 0,-4-3 0 0 0,3 2-195 0 0,0 0 0 0 0,-1 0 0 0 0,1 0 0 0 0,-1 1 0 0 0,0-1-1 0 0,-4-2 1 0 0,-7-7 454 0 0,13 11-648 0 0,-1 0-1 0 0,1 0 1 0 0,0 0-1 0 0,0 1 1 0 0,0-1 0 0 0,-1 0-1 0 0,1 1 1 0 0,0-1-1 0 0,-1 1 1 0 0,1-1-1 0 0,-1 1 1 0 0,1-1-1 0 0,-1 1 1 0 0,-1 0-1 0 0,-12-5 566 0 0,7 2-321 0 0,1 0 0 0 0,-1 0 1 0 0,0 0-1 0 0,0 1 0 0 0,0 1 1 0 0,0-1-1 0 0,0 1 1 0 0,-14 0-1 0 0,0-1 269 0 0,11 2-288 0 0,1 0 0 0 0,-1 1 0 0 0,1-1 0 0 0,-21 6 0 0 0,17-3 4 0 0,5-2-176 0 0,1 1 1 0 0,0 0-1 0 0,-1 0 1 0 0,1 1-1 0 0,0 0 0 0 0,-11 7 1 0 0,15-7-96 0 0,0 0 0 0 0,0 0 0 0 0,0 0 1 0 0,0 1-1 0 0,1-1 0 0 0,-1 1 0 0 0,1 0 1 0 0,0 0-1 0 0,0 1 0 0 0,0-1 0 0 0,0 0 1 0 0,-3 9-1 0 0,3-4-13 0 0,0 1 0 0 0,0-1 1 0 0,1 0-1 0 0,0 1 0 0 0,1-1 1 0 0,-1 20-1 0 0,3-10 13 0 0,0 1 0 0 0,7 30-1 0 0,-1-26-4 0 0,0 1 1 0 0,22 42-1 0 0,-26-60-17 0 0,2 5 35 0 0,1-1 0 0 0,0 0 0 0 0,1 0-1 0 0,0 0 1 0 0,1-1 0 0 0,0 0 0 0 0,13 12-1 0 0,-16-17-53 0 0,1-1-1 0 0,-1 0 1 0 0,1 0-1 0 0,0 0 1 0 0,0-1-1 0 0,0 1 1 0 0,0-1-1 0 0,1-1 1 0 0,-1 1-1 0 0,1-1 0 0 0,0 0 1 0 0,0-1-1 0 0,0 0 1 0 0,0 0-1 0 0,8 0 1 0 0,-12-1 39 0 0,1-1 0 0 0,0 0 0 0 0,-1 0 1 0 0,1 0-1 0 0,-1 0 0 0 0,1 0 0 0 0,-1-1 0 0 0,0 0 1 0 0,0 0-1 0 0,1 0 0 0 0,-1 0 0 0 0,3-3 1 0 0,35-32-44 0 0,-37 33-38 0 0,3-5 24 0 0,0 1 0 0 0,-1-1 0 0 0,-1 0 0 0 0,1 0 0 0 0,-1-1 0 0 0,5-13-1 0 0,-4 9 43 0 0,-1 1-7 0 0,-1 0 0 0 0,0 1 0 0 0,-1-1 0 0 0,-1 0 0 0 0,1-21 0 0 0,3-13 0 0 0,0-3 70 0 0,-6 44-28 0 0,0 0 1 0 0,0 0 0 0 0,0 1 0 0 0,-2-9-1 0 0,-1-12 11 0 0,2 19-97 0 0,0-1 0 0 0,0 1-1 0 0,-1-1 1 0 0,0 1-1 0 0,-4-9 1 0 0,6 14 293 0 0,0 4-550 0 0,1 15 282 0 0,3-12 21 0 0,-1-3-3 0 0,20 55 1 0 0,-8-23 1 0 0,-11-23 1 0 0,1 0 0 0 0,1 1 0 0 0,-1-2 0 0 0,2 1 1 0 0,7 10-1 0 0,-2-5 46 0 0,-1 1 1 0 0,-1 0 0 0 0,15 33 0 0 0,8 14 25 0 0,-29-55-43 0 0,1 0 1 0 0,-1 1-1 0 0,-1-1 0 0 0,0 1 1 0 0,0-1-1 0 0,1 12 0 0 0,-1 0 167 0 0,0 39 0 0 0,-4-40-30 0 0,0-1 0 0 0,-2 0 1 0 0,-7 31-1 0 0,7-40-56 0 0,-1 1 1 0 0,0-1-1 0 0,0 1 0 0 0,-1-1 1 0 0,-1 0-1 0 0,0-1 0 0 0,0 1 1 0 0,0-1-1 0 0,-2 0 0 0 0,1-1 1 0 0,-1 0-1 0 0,0 0 0 0 0,0-1 1 0 0,-1 0-1 0 0,-15 10 0 0 0,20-15-61 0 0,-1 1-1 0 0,1-1 1 0 0,-1 0-1 0 0,0 0 1 0 0,1-1-1 0 0,-1 1 1 0 0,-10 0-1 0 0,12-1-39 0 0,1-1 0 0 0,-1 0-1 0 0,0 0 1 0 0,1 0 0 0 0,-1 0 0 0 0,0-1-1 0 0,1 1 1 0 0,-1-1 0 0 0,1 1 0 0 0,-1-1-1 0 0,0 0 1 0 0,1 0 0 0 0,0 0 0 0 0,-1 0-1 0 0,1-1 1 0 0,-4-1 0 0 0,-84-64-626 0 0,89 67 518 0 0,1-1 0 0 0,-1 0 0 0 0,0 0 0 0 0,0 0 0 0 0,0 0-1 0 0,1 0 1 0 0,-1 0 0 0 0,1 0 0 0 0,-1 0 0 0 0,0 0 0 0 0,1 0 0 0 0,-1-1 0 0 0,-1-7-3149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26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0 263 10136 0 0,'1'-6'1049'0'0,"4"-4"-1160"0"0,0 0 0 0 0,1 0 1 0 0,0 1-1 0 0,0 0 0 0 0,1 0 0 0 0,12-13 0 0 0,3-3 446 0 0,-5 6-3 0 0,1 1 1 0 0,0 0 0 0 0,2 2-1 0 0,0 0 1 0 0,29-17 0 0 0,-39 27-245 0 0,1 1 0 0 0,0 1 1 0 0,0 0-1 0 0,0 0 1 0 0,1 1-1 0 0,20-3 0 0 0,-25 6-72 0 0,1 0-1 0 0,-1 0 0 0 0,0 1 0 0 0,0-1 1 0 0,0 2-1 0 0,0-1 0 0 0,0 1 0 0 0,12 5 1 0 0,-12-4 0 0 0,0 1 0 0 0,0 0 0 0 0,-1 0 0 0 0,0 1 0 0 0,0 0-1 0 0,0 0 1 0 0,0 1 0 0 0,-1-1 0 0 0,0 1 0 0 0,0 1 0 0 0,4 6 0 0 0,-4-6 16 0 0,0 1 0 0 0,-1 0 0 0 0,0 0 0 0 0,-1 0 0 0 0,1 1 0 0 0,-2-1 0 0 0,1 1-1 0 0,-1-1 1 0 0,1 14 0 0 0,-1-1 152 0 0,-2 1 1 0 0,-1-1-1 0 0,0 1 0 0 0,-2-1 0 0 0,0 1 0 0 0,-9 26 1 0 0,9-38-80 0 0,0 1 1 0 0,-1-1 0 0 0,0 0 0 0 0,-1 0-1 0 0,0 0 1 0 0,0-1 0 0 0,-1 0 0 0 0,-9 12 0 0 0,-6 3 162 0 0,-14 15 251 0 0,32-35-444 0 0,-1-1 1 0 0,0 1-1 0 0,-1-1 1 0 0,1-1 0 0 0,0 1-1 0 0,-1 0 1 0 0,-9 3-1 0 0,4-3 6 0 0,0 0 0 0 0,0-1 0 0 0,0 0-1 0 0,-1-1 1 0 0,1 0 0 0 0,-1 0-1 0 0,1-1 1 0 0,-1 0 0 0 0,1-1 0 0 0,-1 0-1 0 0,1-1 1 0 0,0 0 0 0 0,0-1-1 0 0,-12-4 1 0 0,7 1-56 0 0,11 5-16 0 0,0-1-1 0 0,0 1 1 0 0,0-1 0 0 0,0 0-1 0 0,0 0 1 0 0,0 0 0 0 0,1-1 0 0 0,-1 1-1 0 0,-4-5 1 0 0,0-2 20 0 0,2 3-27 0 0,0 0 1 0 0,0 0 0 0 0,1-1 0 0 0,0 1-1 0 0,0-1 1 0 0,1 0 0 0 0,-1-1 0 0 0,-5-13-1 0 0,6 3-102 0 0,-1 1-1 0 0,2-1 1 0 0,0 0-1 0 0,1 0 0 0 0,1 0 1 0 0,1 0-1 0 0,0 0 1 0 0,6-30-1 0 0,1 24-948 0 0,3-2-308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15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7832 0 0,'0'0'705'0'0,"1"1"-577"0"0,3 6-109 0 0,-3-6 104 0 0,0 1 0 0 0,1 0 0 0 0,-1 0 0 0 0,0 0 0 0 0,0 0 0 0 0,-1 0 0 0 0,2 3 0 0 0,1 2 457 0 0,-1-1 1 0 0,1 1-1 0 0,0-1 1 0 0,0 0-1 0 0,1 0 1 0 0,4 5-1 0 0,12 23 567 0 0,0 14 59 0 0,-12-28-808 0 0,1 0 1 0 0,16 28-1 0 0,16 21-126 0 0,-40-67-350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16.2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0 9792 0 0,'-8'13'446'0'0,"7"-12"-422"0"0,1-1 0 0 0,0 1-1 0 0,0-1 1 0 0,0 1 0 0 0,0 0 0 0 0,0-1-1 0 0,0 1 1 0 0,0-1 0 0 0,0 1 0 0 0,0 0-1 0 0,0-1 1 0 0,0 1 0 0 0,0 0-1 0 0,0-1 1 0 0,0 1 0 0 0,0-1 0 0 0,1 1-1 0 0,-1-1 1 0 0,0 1 0 0 0,0 0-1 0 0,1-1 1 0 0,0 2 0 0 0,-1-2 22 0 0,12 38 984 0 0,1 0-1 0 0,33 62 0 0 0,-26-60-541 0 0,7 24 23 0 0,-16-36-89 0 0,19 34 0 0 0,13 22 1027 0 0,-13-36-1277 0 0,-11-20-175 0 0,20 44-1 0 0,-27-35 2 0 0,-11-28 151 0 0,2-1-1 0 0,5 14 0 0 0,-6-17-42 0 0,5 9 265 0 0,-1 0 0 0 0,0 0-1 0 0,6 28 1 0 0,6 32-371 0 0,-18-72-76 0 0,0-3-41 0 0,0 0 125 0 0,-1-1 1 0 0,1 1-1 0 0,0 0 0 0 0,-1-1 0 0 0,1 1 0 0 0,-1 0 0 0 0,0 0 0 0 0,1 0 1 0 0,-1-1-1 0 0,0 1 0 0 0,0 0 0 0 0,-1-1 0 0 0,-7-13 7 0 0,-5-52 49 0 0,13 62-64 0 0,1-1 0 0 0,-1 0 0 0 0,1 0 0 0 0,0 0 0 0 0,0 0 0 0 0,1 1 0 0 0,-1-1 0 0 0,1 0 0 0 0,4-11 0 0 0,-1 0 0 0 0,-1 3-10 0 0,2 1 0 0 0,-1 0 0 0 0,2 0-1 0 0,0 0 1 0 0,0 0 0 0 0,14-20-1 0 0,-17 30 11 0 0,0-1 0 0 0,0 1 0 0 0,0 0 0 0 0,0 0 0 0 0,1 0 0 0 0,-1 0 0 0 0,1 1 0 0 0,5-4 0 0 0,4 0 0 0 0,-7 6 0 0 0,-4 1 0 0 0,4-2-4 0 0,0 1 0 0 0,1 0 0 0 0,-1 1-1 0 0,0-1 1 0 0,0 1 0 0 0,0 0 0 0 0,0 1-1 0 0,-1-1 1 0 0,1 1 0 0 0,0 1-1 0 0,-1-1 1 0 0,1 1 0 0 0,-1-1 0 0 0,9 7-1 0 0,4 1 5 0 0,5 4 0 0 0,-16-7 0 0 0,-3-3 0 0 0,1-1 0 0 0,-1 1 0 0 0,0 1 0 0 0,0-1 0 0 0,-1 1 0 0 0,1-1 0 0 0,4 10 0 0 0,-4-6 1 0 0,-1-3 0 0 0,0 0 1 0 0,-1 1-1 0 0,0-1 0 0 0,0 0 0 0 0,-1 1 0 0 0,1-1 0 0 0,-1 1 0 0 0,1 11 0 0 0,-2 9 71 0 0,1-7 134 0 0,-3 24 0 0 0,2-38-108 0 0,-1 1 0 0 0,0-1 0 0 0,-1 0 0 0 0,1 1 0 0 0,-1-1 0 0 0,0 0 0 0 0,0 0 1 0 0,-6 9-1 0 0,1-3 217 0 0,3-4-280 0 0,-1 0 1 0 0,1 0-1 0 0,-1 0 0 0 0,-1 0 1 0 0,1-1-1 0 0,-1 0 0 0 0,0-1 1 0 0,-14 11-1 0 0,12-12-9 0 0,-1 1-1 0 0,1-1 1 0 0,-1-1 0 0 0,-15 5-1 0 0,19-7-71 0 0,1 0 0 0 0,-1-1 0 0 0,0 1-1 0 0,0-1 1 0 0,1 0 0 0 0,-1 0 0 0 0,0-1-1 0 0,0 0 1 0 0,1 1 0 0 0,-1-1 0 0 0,-7-3-1 0 0,-5-3-1262 0 0,2-1-414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16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10592 0 0,'0'0'5360'0'0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17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6912 0 0,'6'8'732'0'0,"-3"-2"-254"0"0,0 0 0 0 0,0 0 0 0 0,1 0 0 0 0,0-1 0 0 0,6 6 0 0 0,-4-4 463 0 0,-1 0-1 0 0,0 0 1 0 0,6 10-1 0 0,3 9-17 0 0,19 25-1 0 0,-16-27-614 0 0,13 28 0 0 0,4 25 842 0 0,43 148-1 0 0,-72-208-1041 0 0,50 158 1521 0 0,-48-151-1510 0 0,1 0-1 0 0,0-1 1 0 0,2-1-1 0 0,1 1 1 0 0,0-2-1 0 0,2 1 1 0 0,24 30-1 0 0,-29-43-33 0 0,1-1-1 0 0,14 12 1 0 0,10 10-83 0 0,-30-28 2 0 0,0 1 0 0 0,-1-1 0 0 0,1 0 0 0 0,1 0 0 0 0,-1-1 0 0 0,0 1 1 0 0,0 0-1 0 0,0-1 0 0 0,1 0 0 0 0,-1 0 0 0 0,1 0 0 0 0,-1 0 0 0 0,1-1 0 0 0,-1 1 0 0 0,8-1 0 0 0,12 3-5 0 0,-18-3-233 0 0,0 1 0 0 0,1-1 0 0 0,-1 0 0 0 0,0-1 0 0 0,1 1 0 0 0,-1-1 0 0 0,0 0 0 0 0,0-1 0 0 0,0 1 0 0 0,0-1 0 0 0,0 0 0 0 0,0 0 0 0 0,0 0 0 0 0,0-1 0 0 0,8-6 0 0 0,-7 2-1278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17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89 8288 0 0,'0'0'7000'0'0,"10"-5"-6824"0"0,-1-2-8 0 0,1-2-104 0 0,-1-3-64 0 0,4-2 64 0 0,6 2-64 0 0,-5 0-576 0 0,5-5-160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18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284 966 8232 0 0,'1'9'158'0'0,"-2"11"432"0"0,-2-14 116 0 0,-16-16 1194 0 0,16 8-1488 0 0,-2-3 73 0 0,-1 0 0 0 0,0-1 0 0 0,1 1 0 0 0,-9-13 1 0 0,10 12-269 0 0,0 1 1 0 0,-1 0 0 0 0,-6-6 0 0 0,6 7-61 0 0,0-1 0 0 0,0 0 0 0 0,1 0 0 0 0,-8-11 0 0 0,-7-14 295 0 0,12 19-330 0 0,0 1 0 0 0,1-1-1 0 0,0 0 1 0 0,1 0-1 0 0,0-1 1 0 0,-4-18-1 0 0,-25-101 471 0 0,19 79-368 0 0,10 39-154 0 0,1 0 0 0 0,1 0-1 0 0,-3-25 1 0 0,4 27-19 0 0,0-1 1 0 0,0 1-1 0 0,-5-12 0 0 0,3 13 6 0 0,1-1 0 0 0,1-1-1 0 0,-3-14 1 0 0,0-15 94 0 0,3 27-123 0 0,0 0 1 0 0,1 1 0 0 0,1-26-1 0 0,3-2 9 0 0,-3 29-34 0 0,1 1 1 0 0,0 0-1 0 0,0 0 1 0 0,1 1-1 0 0,0-1 0 0 0,1 0 1 0 0,8-20-1 0 0,1 9-3 0 0,-5 6 0 0 0,1 0 0 0 0,19-25 0 0 0,-25 38 6 0 0,1 1-1 0 0,-1 0 1 0 0,0 0-1 0 0,1 0 0 0 0,0 1 1 0 0,-1-1-1 0 0,1 1 0 0 0,0-1 1 0 0,0 1-1 0 0,3-1 1 0 0,-6 1-2 0 0,1 1 4 0 0,0 0-1 0 0,0 0 0 0 0,0 0 0 0 0,0 0 0 0 0,0 1 1 0 0,0-1-1 0 0,-1 0 0 0 0,1 0 0 0 0,0 0 0 0 0,0 1 1 0 0,0-1-1 0 0,0 0 0 0 0,0 1 0 0 0,-1-1 0 0 0,1 1 1 0 0,1 0-1 0 0,4 2-16 0 0,-1 0-1 0 0,-1-1 1 0 0,1 1-1 0 0,0 0 1 0 0,-1 0-1 0 0,1 1 1 0 0,-1-1-1 0 0,0 1 1 0 0,0 0-1 0 0,0 0 1 0 0,-1 1-1 0 0,6 8 1 0 0,13 14 127 0 0,-12-15-147 0 0,0 0 0 0 0,14 26-1 0 0,-7-10 32 0 0,3 4 15 0 0,-2 1-1 0 0,-1 1 0 0 0,11 36 0 0 0,32 112 363 0 0,-35-100-245 0 0,-13-32-89 0 0,-7-30-208 0 0,11 32-1 0 0,0-9 420 0 0,10 51 0 0 0,-6-37-624 0 0,-18-50 168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18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9 128 12784 0 0,'-3'14'226'0'0,"2"-9"-71"0"0,-1-1 0 0 0,1 1 0 0 0,1 0 1 0 0,-1-1-1 0 0,1 7 0 0 0,0-10-133 0 0,1 0 0 0 0,-1-1 0 0 0,1 0 0 0 0,-1 1 0 0 0,1-1 0 0 0,-1 1 0 0 0,1-1 0 0 0,-1 0 0 0 0,1 1 0 0 0,-1-1 0 0 0,1 0 0 0 0,0 1 0 0 0,-1-1 0 0 0,1 0 0 0 0,-1 0 0 0 0,1 0 0 0 0,0 0 0 0 0,-1 1 0 0 0,1-1 0 0 0,0 0 0 0 0,-1 0 0 0 0,1 0 0 0 0,0-1 0 0 0,2 2 93 0 0,-1-1-84 0 0,0 0 0 0 0,-1 0 0 0 0,1 0 0 0 0,-1 0 0 0 0,1 0 0 0 0,0 0 0 0 0,-1 0 1 0 0,1 0-1 0 0,-1-1 0 0 0,1 1 0 0 0,0-1 0 0 0,-1 1 0 0 0,1-1 0 0 0,-1 1 0 0 0,0-1 0 0 0,1 0 1 0 0,-1 0-1 0 0,0 0 0 0 0,1 0 0 0 0,-1 0 0 0 0,0 0 0 0 0,0 0 0 0 0,0 0 0 0 0,2-3 1 0 0,3-3 44 0 0,0-1-1 0 0,-1-1 1 0 0,5-8 0 0 0,-3 4-65 0 0,6-6-113 0 0,1 0 0 0 0,20-20 0 0 0,-22 24 116 0 0,7-5-14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19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 7368 0 0,'0'13'333'0'0,"0"-10"0"0"0,0-2-213 0 0,1 13 757 0 0,0-1-1 0 0,2 0 0 0 0,6 25 0 0 0,-4-21 333 0 0,-1-7-812 0 0,0 1 1 0 0,0-2 0 0 0,1 1 0 0 0,0-1 0 0 0,10 14-1 0 0,-6-10 24 0 0,11 22 0 0 0,-9-8-47 0 0,-7-17-250 0 0,0 0 0 0 0,0 0 0 0 0,10 15 0 0 0,-7-15-16 0 0,-1 1 0 0 0,7 15 0 0 0,8 12 161 0 0,-14-19-140 0 0,-6-17-113 0 0,-1 0 0 0 0,1 1 0 0 0,0-1 0 0 0,-1 0 0 0 0,1 0 0 0 0,0 0 0 0 0,0 0 0 0 0,1 0 0 0 0,-1 0 0 0 0,2 2-1 0 0,4 0 51 0 0,-5-4 171 0 0,-11-8-134 0 0,3 0-78 0 0,1 0 0 0 0,0 0 1 0 0,0-1-1 0 0,1 0 0 0 0,0 0 1 0 0,1 0-1 0 0,-3-12 0 0 0,-2-5-25 0 0,3 10 0 0 0,1 0 0 0 0,0 0 0 0 0,1 0 0 0 0,-1-23 0 0 0,2 7 0 0 0,1 26 0 0 0,1-1 0 0 0,-1 0 0 0 0,1 1 0 0 0,1-1 0 0 0,-1 0 0 0 0,3-10 0 0 0,1 0-24 0 0,1 0 0 0 0,14-30 0 0 0,-14 35 27 0 0,-4 10-8 0 0,-1 0 1 0 0,1 0-1 0 0,0 0 1 0 0,0 1 0 0 0,0-1-1 0 0,0 0 1 0 0,0 0-1 0 0,1 1 1 0 0,-1-1 0 0 0,0 1-1 0 0,1-1 1 0 0,-1 1-1 0 0,1-1 1 0 0,2 0-1 0 0,4-5 6 0 0,-7 6-2 0 0,0 0 0 0 0,0 0 0 0 0,0 0 0 0 0,0 0 0 0 0,0 0 0 0 0,0 0 0 0 0,1 0 0 0 0,-1 1 0 0 0,0-1 0 0 0,2 0 0 0 0,19-7-46 0 0,-13 4 44 0 0,1 1 0 0 0,12-3 1 0 0,-19 6 2 0 0,-1-1 0 0 0,1 1 0 0 0,0 0 0 0 0,0 0 0 0 0,-1 0 1 0 0,1 0-1 0 0,0 0 0 0 0,0 1 0 0 0,-1-1 0 0 0,1 1 0 0 0,0-1 0 0 0,-1 1 0 0 0,4 1 0 0 0,2 3 0 0 0,0 0 0 0 0,0 0 0 0 0,0 1 0 0 0,-1 0 0 0 0,0 0 0 0 0,0 0 0 0 0,0 1 0 0 0,-1 0 0 0 0,8 11 0 0 0,-7-6 0 0 0,1 0 0 0 0,-2 0 0 0 0,0 1 0 0 0,0 0 0 0 0,7 25 0 0 0,1 2-1 0 0,-9-28 21 0 0,0 1 1 0 0,3 16-1 0 0,11 46-300 0 0,-11-44-4682 0 0,-2-11-671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19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252 378 9584 0 0,'0'0'868'0'0,"1"-2"-714"0"0,-1 2-157 0 0,2-3 58 0 0,0 1 0 0 0,-1 0 0 0 0,1 0 0 0 0,-1-1 0 0 0,1 1 0 0 0,-1-1 0 0 0,0 1 0 0 0,0-1-1 0 0,0 0 1 0 0,0 1 0 0 0,-1-1 0 0 0,1 0 0 0 0,-1 0 0 0 0,0 1 0 0 0,1-5 0 0 0,-2 0 145 0 0,0 0 0 0 0,1 0 0 0 0,-1 0-1 0 0,2 1 1 0 0,1-13 0 0 0,-2 17-166 0 0,0-1 0 0 0,0 0 0 0 0,0 0 0 0 0,-1 1 0 0 0,1-1 0 0 0,-1 0 0 0 0,1 1 0 0 0,-1-1 0 0 0,0 0 0 0 0,0 1 0 0 0,0-1 0 0 0,-2-2 0 0 0,-5-17 191 0 0,5 6-80 0 0,2 11-99 0 0,1 0 1 0 0,-2 1-1 0 0,1-1 1 0 0,0 0-1 0 0,-1 0 1 0 0,0 1-1 0 0,0-1 1 0 0,-4-6 0 0 0,3 6 23 0 0,0 0 1 0 0,1 0-1 0 0,0 0 1 0 0,0 0 0 0 0,-2-10-1 0 0,3 10 41 0 0,-1-1 0 0 0,0 1 0 0 0,0-1 0 0 0,0 1 0 0 0,-1 0 0 0 0,-3-6 0 0 0,1 3 114 0 0,-1 2 1 0 0,0-1 0 0 0,0 1 0 0 0,-14-11 0 0 0,16 14-49 0 0,-1-1-1 0 0,0 1 1 0 0,1 0 0 0 0,-1 1 0 0 0,0-1-1 0 0,-1 1 1 0 0,1 0 0 0 0,-10-2-1 0 0,13 4-131 0 0,1-1 0 0 0,-1 2-1 0 0,0-1 1 0 0,0 0-1 0 0,1 0 1 0 0,-1 1-1 0 0,0-1 1 0 0,0 1-1 0 0,1-1 1 0 0,-1 1-1 0 0,0 0 1 0 0,1-1-1 0 0,-1 1 1 0 0,1 0-1 0 0,-1 0 1 0 0,1 0 0 0 0,-1 0-1 0 0,1 1 1 0 0,0-1-1 0 0,0 0 1 0 0,-1 1-1 0 0,-1 2 1 0 0,1-1-10 0 0,-1 1-1 0 0,1 0 1 0 0,-1 0 0 0 0,1 1 0 0 0,1-1-1 0 0,-1 0 1 0 0,-1 6 0 0 0,1-4 7 0 0,0 0 0 0 0,0 0 0 0 0,-4 8 0 0 0,3-9-21 0 0,1 0 0 0 0,0 0 0 0 0,0 0 0 0 0,-1 6 0 0 0,-18 121-5 0 0,21-128-16 0 0,-1 1 0 0 0,1-1 0 0 0,0 1 0 0 0,1-1 0 0 0,-1 0 0 0 0,1 1 0 0 0,1 3 0 0 0,-1-3 0 0 0,0 0 0 0 0,0 0 0 0 0,-1 0 0 0 0,1 0 0 0 0,-2 7 0 0 0,1-7 0 0 0,-1 1 0 0 0,1-1 0 0 0,0 0 0 0 0,0 1 0 0 0,0-1 0 0 0,1 1 0 0 0,0-1 0 0 0,0 0 0 0 0,0 0 0 0 0,3 7 0 0 0,-1-5 1 0 0,-1 2 82 0 0,1-1-1 0 0,1 1 0 0 0,0-1 1 0 0,0 0-1 0 0,0 0 1 0 0,1-1-1 0 0,0 1 1 0 0,8 7-1 0 0,-12-13-65 0 0,0-1-16 0 0,0 0 0 0 0,-1-1-1 0 0,1 1 1 0 0,-1-1-1 0 0,1 1 1 0 0,0-1 0 0 0,0 1-1 0 0,-1-1 1 0 0,1 1-1 0 0,0-1 1 0 0,0 0 0 0 0,-1 1-1 0 0,1-1 1 0 0,0 0 0 0 0,0 0-1 0 0,0 1 1 0 0,0-1-1 0 0,-1 0 1 0 0,1 0 0 0 0,0 0-1 0 0,0 0 1 0 0,0 0 0 0 0,0 0-1 0 0,-1 0 1 0 0,2-1-1 0 0,2 1 4 0 0,0 0 0 0 0,0 0 0 0 0,0-1 0 0 0,0 1-1 0 0,0-1 1 0 0,0 0 0 0 0,-1 0 0 0 0,1 0 0 0 0,0-1-1 0 0,0 1 1 0 0,-1-1 0 0 0,1 0 0 0 0,4-3 0 0 0,4-2 4 0 0,-10 7-8 0 0,0-1 1 0 0,0 0-1 0 0,0 0 0 0 0,0 0 0 0 0,0 0 0 0 0,0-1 0 0 0,-1 1 0 0 0,1 0 0 0 0,0-1 0 0 0,-1 1 0 0 0,1-1 0 0 0,-1 1 1 0 0,1-1-1 0 0,-1 0 0 0 0,0 0 0 0 0,0 0 0 0 0,0 0 0 0 0,0 0 0 0 0,0 0 0 0 0,0 0 0 0 0,0 0 0 0 0,0-3 0 0 0,16-65-733 0 0,-16 66 686 0 0,-1 1 0 0 0,0-1 0 0 0,0 0 0 0 0,0 0 0 0 0,-1-4 0 0 0,1-16-154 0 0,0 12 95 0 0,0 10 102 0 0,0 1 1 0 0,0-1-1 0 0,0 1 0 0 0,0-1 1 0 0,0 0-1 0 0,0 1 1 0 0,1-1-1 0 0,-1 0 1 0 0,0 1-1 0 0,1-1 1 0 0,-1 1-1 0 0,1-1 1 0 0,0 1-1 0 0,1-3 0 0 0,3-4 4 0 0,-11 5 0 0 0,10 7 0 0 0,-2 0-7 0 0,1 0-1 0 0,-1 1 0 0 0,0-1 1 0 0,-1 0-1 0 0,1 1 0 0 0,-1-1 1 0 0,0 1-1 0 0,1 8 0 0 0,-1-9 8 0 0,0 1 0 0 0,0 0-1 0 0,0-1 1 0 0,0 1 0 0 0,1 0 0 0 0,0-1-1 0 0,0 0 1 0 0,0 1 0 0 0,4 5-1 0 0,1-2 1 0 0,-4-5 0 0 0,0 0 0 0 0,-1 0 0 0 0,1 0 0 0 0,-1 1 0 0 0,0-1 0 0 0,0 0 0 0 0,0 1 0 0 0,-1-1 0 0 0,1 1 0 0 0,-1 0 0 0 0,2 5 0 0 0,-2-4 2 0 0,1-1-1 0 0,0 1 0 0 0,0 0 0 0 0,1-1 0 0 0,-1 0 0 0 0,1 0 0 0 0,4 5 0 0 0,10 17 66 0 0,55 112 500 0 0,-68-131-517 0 0,0 0 0 0 0,-1 1 0 0 0,0-1 0 0 0,-1 1 0 0 0,1 0-1 0 0,0 8 1 0 0,5 21 157 0 0,-5-26-133 0 0,0 0 1 0 0,1 18 0 0 0,-1 5 90 0 0,-1-14-21 0 0,-1 31 0 0 0,-1-45-115 0 0,0 0 0 0 0,-1-1 1 0 0,0 1-1 0 0,-1 0 0 0 0,1-1 0 0 0,-1 1 1 0 0,0-1-1 0 0,0 1 0 0 0,-6 9 0 0 0,1-5 63 0 0,0 0 0 0 0,-1 0 0 0 0,0 0 0 0 0,-1-1 0 0 0,0 0 0 0 0,-19 14 0 0 0,22-18-47 0 0,-1-1 0 0 0,0 0 0 0 0,0-1 0 0 0,0 1-1 0 0,0-1 1 0 0,-1-1 0 0 0,1 1 0 0 0,-1-1 0 0 0,1-1 0 0 0,-1 1-1 0 0,0-1 1 0 0,-10-1 0 0 0,8 0-193 0 0,0-1 1 0 0,1 0-1 0 0,-1-1 0 0 0,0-1 0 0 0,0 1 1 0 0,1-1-1 0 0,0-1 0 0 0,-1 0 0 0 0,1 0 1 0 0,1-1-1 0 0,-1 0 0 0 0,1 0 1 0 0,0-1-1 0 0,-12-10 0 0 0,10 3-1583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20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1 290 5984 0 0,'27'37'648'0'0,"-15"-27"-12"0"0,-11-10-526 0 0,0 1 1 0 0,0 0-1 0 0,0-1 0 0 0,0 1 0 0 0,0 0 0 0 0,0 0 1 0 0,0-1-1 0 0,0 1 0 0 0,-1 0 0 0 0,1 0 1 0 0,0 0-1 0 0,0 1 0 0 0,1 1 99 0 0,0-1 0 0 0,0 0 0 0 0,1 0 0 0 0,-1 0 0 0 0,0 0 0 0 0,1 0 0 0 0,0 0-1 0 0,-1-1 1 0 0,1 1 0 0 0,0-1 0 0 0,0 0 0 0 0,0 0 0 0 0,0 0 0 0 0,3 1 0 0 0,11 5 405 0 0,7 0-68 0 0,-20-6-453 0 0,-2 0-72 0 0,0-1 1 0 0,-1 0-1 0 0,1 1 1 0 0,0-1 0 0 0,-1 0-1 0 0,1 0 1 0 0,0 0-1 0 0,-1 0 1 0 0,3-1 0 0 0,3-4-52 0 0,-4 2 44 0 0,10-6 324 0 0,-9 7-143 0 0,-1 0 0 0 0,1-1 0 0 0,-1 1 1 0 0,0-1-1 0 0,0 0 0 0 0,0 0 0 0 0,0 0 0 0 0,0 0 0 0 0,0 0 0 0 0,-1-1 0 0 0,3-4 1 0 0,9-13 290 0 0,-12 20-448 0 0,0-1 0 0 0,-1 0 0 0 0,1 0 0 0 0,0-1 0 0 0,-1 1 0 0 0,0 0 0 0 0,0-1 1 0 0,1 1-1 0 0,-1 0 0 0 0,-1-1 0 0 0,1 1 0 0 0,0-1 0 0 0,-1 1 0 0 0,1-1 0 0 0,-1-3 0 0 0,1 2 1 0 0,-1 1 0 0 0,1 0-1 0 0,-1 0 1 0 0,1-1-1 0 0,0 1 1 0 0,2-5-1 0 0,-2 5-21 0 0,0 0 0 0 0,0 1 0 0 0,0-1 0 0 0,0 0 0 0 0,0 0 0 0 0,-1 0 0 0 0,0 1 0 0 0,1-1 0 0 0,-1 0 0 0 0,-1-4-1 0 0,-3-71 147 0 0,3 74-154 0 0,-1 0 0 0 0,1 0 0 0 0,0-1 0 0 0,-1 1 0 0 0,0 0 0 0 0,0 1 0 0 0,0-1 0 0 0,0 0 0 0 0,-4-4 0 0 0,-9-17 29 0 0,13 18 5 0 0,-2 0 0 0 0,1 0 0 0 0,-1 0-1 0 0,-5-8 1 0 0,8 14-13 0 0,0-1 1 0 0,0 1-1 0 0,-1-1 1 0 0,1 1-1 0 0,-1-1 0 0 0,1 1 1 0 0,-1 0-1 0 0,0 0 0 0 0,1 0 1 0 0,-1 0-1 0 0,0 0 0 0 0,0 0 1 0 0,1 0-1 0 0,-1 0 1 0 0,0 1-1 0 0,0-1 0 0 0,0 1 1 0 0,0 0-1 0 0,-4-1 0 0 0,4 1 136 0 0,1 1-13 0 0,-4 2-108 0 0,1 1 0 0 0,0-1 0 0 0,0 1-1 0 0,0 0 1 0 0,0 0 0 0 0,1 0 0 0 0,0 1 0 0 0,0-1-1 0 0,0 1 1 0 0,0 0 0 0 0,-2 6 0 0 0,-2 6 140 0 0,-8 38 1 0 0,4-14 10 0 0,6-21-64 0 0,0 1-1 0 0,2 1 1 0 0,0-1-1 0 0,1 23 1 0 0,3-33-40 0 0,0 0 1 0 0,1 0 0 0 0,0-1-1 0 0,7 21 1 0 0,3 10 170 0 0,-10-31-186 0 0,0-1 0 0 0,1 0 0 0 0,0 0 0 0 0,1 0 0 0 0,0 0 0 0 0,0 0 0 0 0,11 14 0 0 0,-11-18-55 0 0,0 0 1 0 0,0 0-1 0 0,0-1 0 0 0,0 0 1 0 0,1 0-1 0 0,-1 0 0 0 0,1 0 0 0 0,0-1 1 0 0,1 1-1 0 0,-1-1 0 0 0,0-1 1 0 0,1 1-1 0 0,7 2 0 0 0,-5-3-30 0 0,1 0 0 0 0,-1-1-1 0 0,1 0 1 0 0,-1 0 0 0 0,1-1-1 0 0,0 0 1 0 0,-1 0 0 0 0,1-1-1 0 0,-1 0 1 0 0,16-5-1 0 0,21-10-6282 0 0,-26 8-581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26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20 175 2760 0 0,'2'-1'481'0'0,"3"-4"1263"0"0,0 0-1 0 0,0 0 1 0 0,7-13-1 0 0,-7 11-1218 0 0,1 0-1 0 0,9-10 1 0 0,-2 6-25 0 0,28-18 0 0 0,-10 7-175 0 0,-21 16-232 0 0,-1 0 1 0 0,2 0-1 0 0,-1 1 0 0 0,0 1 0 0 0,1-1 0 0 0,0 2 0 0 0,0 0 0 0 0,0 0 1 0 0,1 1-1 0 0,-1 0 0 0 0,1 1 0 0 0,-1 0 0 0 0,16 1 0 0 0,-24 0-84 0 0,-1 0 1 0 0,1 0-1 0 0,-1 1 0 0 0,1-1 0 0 0,-1 1 1 0 0,1-1-1 0 0,-1 1 0 0 0,1 0 0 0 0,-1 0 0 0 0,0 0 1 0 0,1 0-1 0 0,-1 0 0 0 0,0 0 0 0 0,0 1 1 0 0,0-1-1 0 0,0 1 0 0 0,0 0 0 0 0,0-1 0 0 0,0 1 1 0 0,1 3-1 0 0,2 2 88 0 0,-1 0 1 0 0,0 0-1 0 0,0 1 1 0 0,4 14-1 0 0,2 3 188 0 0,-7-18-240 0 0,0 1 1 0 0,0-1-1 0 0,-1 1 1 0 0,0-1-1 0 0,0 1 1 0 0,-1 0-1 0 0,0 0 1 0 0,0-1-1 0 0,-1 1 1 0 0,0 0-1 0 0,0 0 1 0 0,-1 0-1 0 0,-1 8 1 0 0,-1-2-10 0 0,0 1-1 0 0,2-1 1 0 0,-1 1 0 0 0,2 15 0 0 0,0-25-22 0 0,-1 0 0 0 0,1 0 1 0 0,-1-1-1 0 0,-1 1 0 0 0,1 0 1 0 0,0-1-1 0 0,-1 1 0 0 0,0-1 1 0 0,0 1-1 0 0,0-1 0 0 0,-5 6 1 0 0,0 0 118 0 0,-1-1 0 0 0,0 0 0 0 0,-14 13-1 0 0,10-14 24 0 0,0 0-1 0 0,0-1 1 0 0,0-1-1 0 0,-1 0 1 0 0,0 0-1 0 0,-20 5 0 0 0,25-9-77 0 0,1 0 0 0 0,-1-1 0 0 0,0 0 0 0 0,0 0-1 0 0,1-1 1 0 0,-1 1 0 0 0,0-2 0 0 0,0 1 0 0 0,0-1-1 0 0,0 0 1 0 0,1-1 0 0 0,-1 0 0 0 0,1 0 0 0 0,-13-6 0 0 0,14 6-65 0 0,0-1 1 0 0,0 0 0 0 0,1-1 0 0 0,-1 0-1 0 0,1 1 1 0 0,-1-2 0 0 0,1 1 0 0 0,1-1-1 0 0,-1 1 1 0 0,1-2 0 0 0,-1 1 0 0 0,1 0-1 0 0,1-1 1 0 0,-1 1 0 0 0,1-1 0 0 0,0 0-1 0 0,-4-11 1 0 0,-1-12-73 0 0,2 0 0 0 0,0-1 0 0 0,2 1 0 0 0,1-1 0 0 0,2-1 0 0 0,2-35 0 0 0,0 56-379 0 0,0 0 1 0 0,1 1 0 0 0,0-1-1 0 0,5-9 1 0 0,2-9-5673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21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9216 0 0,'3'6'110'0'0,"0"1"0"0"0,-1 0 0 0 0,1-1 1 0 0,-1 1-1 0 0,0 0 0 0 0,-1 0 0 0 0,0 1 0 0 0,1 11 1 0 0,-3 1 88 0 0,1-9 179 0 0,0 0 1 0 0,0 0 0 0 0,1 0-1 0 0,0 0 1 0 0,1 0-1 0 0,4 12 1 0 0,8 28 674 0 0,-11-34-666 0 0,2-1-1 0 0,7 18 1 0 0,5 6 433 0 0,16 50-1 0 0,9 20-360 0 0,-27-78-132 0 0,-8-15-65 0 0,2-1 0 0 0,0 0 0 0 0,1-1 0 0 0,14 18 0 0 0,-23-32 131 0 0,-4-8-245 0 0,4 0-126 0 0,0 6-19 0 0,-1 1 0 0 0,0-1 0 0 0,0 0 1 0 0,0 1-1 0 0,0-1 0 0 0,1 0 0 0 0,-1 1 1 0 0,0-1-1 0 0,0 0 0 0 0,0 1 0 0 0,0-1 1 0 0,0 0-1 0 0,-1 1 0 0 0,1-1 0 0 0,0 0 1 0 0,0 1-1 0 0,-1-2 0 0 0,-8-12 45 0 0,7 10-41 0 0,0 1-1 0 0,-1-1 1 0 0,1 0-1 0 0,1 0 0 0 0,-1 0 1 0 0,-2-6-1 0 0,3 7-6 0 0,0-1 0 0 0,0 1 0 0 0,-1 0 0 0 0,1-1 0 0 0,-1 1 0 0 0,-2-3 0 0 0,3 4 0 0 0,-1 0 0 0 0,1 0 0 0 0,0 0 0 0 0,-1 0 0 0 0,1 0 0 0 0,1 0 0 0 0,-1-1 0 0 0,0 1 0 0 0,0 0 0 0 0,1 0 0 0 0,-1-1 0 0 0,1 1 0 0 0,0-1 0 0 0,0 1 0 0 0,0 0 0 0 0,0-1 0 0 0,0-3 0 0 0,2 0-4 0 0,0 1 0 0 0,0-1 0 0 0,0 1 0 0 0,1 0 0 0 0,0 0 0 0 0,0 0 0 0 0,0 0 0 0 0,0 1 0 0 0,1-1 0 0 0,0 1 0 0 0,0 0 0 0 0,0 0 0 0 0,1 0 0 0 0,5-4 0 0 0,-6 5 1 0 0,0-1-1 0 0,0 0 1 0 0,-1 0 0 0 0,0 0-1 0 0,1 0 1 0 0,-2 0-1 0 0,5-8 1 0 0,-3 6-9 0 0,0-1 0 0 0,0 1-1 0 0,6-7 1 0 0,2-1 11 0 0,-9 10-8 0 0,0 0-1 0 0,0 0 1 0 0,0 1 0 0 0,1-1-1 0 0,0 1 1 0 0,-1 0 0 0 0,1 0-1 0 0,0 0 1 0 0,0 0 0 0 0,1 1-1 0 0,-1 0 1 0 0,1 0 0 0 0,5-2-1 0 0,-5 3 1 0 0,1-1-1 0 0,0 1 1 0 0,0 1-1 0 0,0-1 0 0 0,0 1 1 0 0,-1 0-1 0 0,1 1 0 0 0,0-1 1 0 0,0 1-1 0 0,0 0 1 0 0,8 4-1 0 0,-2-2 2 0 0,0 2 0 0 0,0-1 0 0 0,0 2 0 0 0,13 8-1 0 0,-17-9 9 0 0,0 2 0 0 0,0-1 0 0 0,-1 1 0 0 0,0 0 0 0 0,0 0 0 0 0,-1 1 0 0 0,0 0 0 0 0,0 0 0 0 0,0 1 0 0 0,7 16 0 0 0,-4-8 0 0 0,-5-11 0 0 0,0 0 0 0 0,-1 1 0 0 0,0-1 0 0 0,0 1 0 0 0,0 0 0 0 0,-1 0 0 0 0,0 0 0 0 0,1 13 0 0 0,2 56 0 0 0,-4-66 39 0 0,-1 0-1 0 0,-1 0 1 0 0,0 0-1 0 0,-3 13 1 0 0,-1 6 128 0 0,4-25-79 0 0,0 1-1 0 0,-1-1 0 0 0,1 1 0 0 0,-1-1 0 0 0,0 1 0 0 0,0-1 0 0 0,0 0 0 0 0,-1 0 0 0 0,0 0 1 0 0,0 0-1 0 0,0 0 0 0 0,-4 4 0 0 0,-7 8 456 0 0,12-14-533 0 0,-1 1 0 0 0,1-1-1 0 0,-1 0 1 0 0,0 0-1 0 0,0 0 1 0 0,0 0-1 0 0,0 0 1 0 0,0 0 0 0 0,0-1-1 0 0,0 0 1 0 0,-1 1-1 0 0,-4 0 1 0 0,-3 0 34 0 0,-1 1 0 0 0,-16 0 1 0 0,17-3-12 0 0,0 0 1 0 0,0-1-1 0 0,0 0 1 0 0,0 0 0 0 0,0-2-1 0 0,0 1 1 0 0,1-1-1 0 0,-1-1 1 0 0,-10-4 0 0 0,1 0 16 0 0,17 7-48 0 0,0 0-1 0 0,0 0 0 0 0,0-1 1 0 0,0 1-1 0 0,0-1 0 0 0,1 1 1 0 0,-1-1-1 0 0,0 0 0 0 0,1 0 1 0 0,-1 0-1 0 0,-3-4 0 0 0,1-1-1 0 0,-27-32-184 0 0,29 36 39 0 0,0-1-1 0 0,0 1 1 0 0,0-1-1 0 0,1 0 0 0 0,-1 1 1 0 0,1-1-1 0 0,-2-8 0 0 0,3 10-50 0 0,0 0-1 0 0,0 0 0 0 0,1 0 0 0 0,-1 0 0 0 0,1-1 0 0 0,0 1 0 0 0,-1 0 0 0 0,1 0 1 0 0,0-1-1 0 0,0 1 0 0 0,1 0 0 0 0,-1 0 0 0 0,0-1 0 0 0,1 1 0 0 0,-1 0 0 0 0,2-3 0 0 0,3-4-1778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21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1 192 9216 0 0,'0'0'706'0'0,"2"-1"-376"0"0,0 0-156 0 0,1 0 0 0 0,-1-1 0 0 0,0 1 0 0 0,0-1 1 0 0,0 1-1 0 0,0-1 0 0 0,0 0 0 0 0,-1 0 0 0 0,4-4 0 0 0,15-22 1385 0 0,-20 27-1551 0 0,8-8 247 0 0,-1 0 1 0 0,1 0-1 0 0,1 0 1 0 0,-1 1-1 0 0,13-9 1 0 0,8-8-93 0 0,-20 18-155 0 0,1 0 0 0 0,-1 1 0 0 0,1 0 0 0 0,0 1 0 0 0,0 0 0 0 0,1 0 0 0 0,0 1 0 0 0,-1 1 0 0 0,16-4 0 0 0,-21 7 24 0 0,-1-1 0 0 0,1 1 0 0 0,0 1 1 0 0,-1-1-1 0 0,1 1 0 0 0,4 0 1 0 0,11 2 47 0 0,-15-3-73 0 0,-2 0-6 0 0,0 0 0 0 0,0 1 1 0 0,0-1-1 0 0,0 0 0 0 0,0 1 0 0 0,0 0 0 0 0,0 0 0 0 0,0-1 0 0 0,-1 2 1 0 0,1-1-1 0 0,0 0 0 0 0,0 1 0 0 0,-1-1 0 0 0,4 3 0 0 0,-3-1 30 0 0,1 0 0 0 0,0 0 0 0 0,0-1 0 0 0,6 4 0 0 0,-7-4-4 0 0,0-1 0 0 0,0 1 1 0 0,-1-1-1 0 0,1 1 1 0 0,0 0-1 0 0,-1 0 0 0 0,0 0 1 0 0,1 0-1 0 0,-1 0 1 0 0,0 1-1 0 0,0-1 0 0 0,3 5 1 0 0,-3-2 54 0 0,1-1 0 0 0,-1 1 1 0 0,0 0-1 0 0,-1 0 0 0 0,1-1 1 0 0,-1 1-1 0 0,0 0 0 0 0,0 1 1 0 0,0-1-1 0 0,-1 0 0 0 0,0 0 1 0 0,0 0-1 0 0,0 0 0 0 0,-2 8 0 0 0,-4 15 496 0 0,-1 0-1 0 0,-12 28 0 0 0,11-36-280 0 0,4-9-10 0 0,0-1 1 0 0,-9 15 0 0 0,11-22-192 0 0,-1 1 0 0 0,1-1 0 0 0,-1 0 0 0 0,0 0-1 0 0,1 0 1 0 0,-2 0 0 0 0,1-1 0 0 0,0 1 0 0 0,0-1 0 0 0,-6 3 0 0 0,-7 4 41 0 0,-1-1 1 0 0,-35 11-1 0 0,43-16-163 0 0,0-1-1 0 0,0-1 1 0 0,0 0 0 0 0,0 0-1 0 0,0-1 1 0 0,0 0-1 0 0,0 0 1 0 0,-10-2 0 0 0,13 0 11 0 0,-1 1 1 0 0,1-1-1 0 0,-1 0 1 0 0,1-1-1 0 0,0 0 1 0 0,0 0-1 0 0,0 0 1 0 0,0-1-1 0 0,1 1 0 0 0,-1-1 1 0 0,1-1-1 0 0,0 1 1 0 0,0-1-1 0 0,1 0 1 0 0,-7-8-1 0 0,6 6-1554 0 0,0 0-1 0 0,1-1 1 0 0,-7-13-1 0 0,7 5-4892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22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4144 0 0,'1'12'403'0'0,"0"0"-1"0"0,1 0 1 0 0,0-1-1 0 0,1 1 1 0 0,0-1 0 0 0,7 15-1 0 0,-3 3 3615 0 0,-6-23-3339 0 0,0-1 0 0 0,1 1 0 0 0,0 0 0 0 0,0-1-1 0 0,3 8 1 0 0,17 23 811 0 0,11 24-258 0 0,-20-37-814 0 0,0-1 1 0 0,18 21-1 0 0,15 26 411 0 0,12 16-217 0 0,-32-49-455 0 0,-11-18-167 0 0,26 27 0 0 0,-18-21-430 0 0,-14-11-1152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22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 12440 0 0,'0'0'2600'0'0,"8"-4"-1904"0"0,3-1-1 0 0,2 2-591 0 0,-4-1-104 0 0,5-4 0 0 0,5-1-4439 0 0,0-3-841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23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2 249 12840 0 0,'-1'11'111'0'0,"1"-9"-40"0"0,-1 0 1 0 0,1 1-1 0 0,0-1 1 0 0,0 0-1 0 0,0 1 0 0 0,0-1 1 0 0,1 0-1 0 0,-1 0 0 0 0,0 1 1 0 0,1-1-1 0 0,0 0 0 0 0,-1 0 1 0 0,1 0-1 0 0,0 1 0 0 0,0-1 1 0 0,0 0-1 0 0,3 3 1 0 0,8 7-200 0 0,0 1 724 0 0,0-2 0 0 0,1 1 0 0 0,22 14-1 0 0,-22-18-470 0 0,-10-5-100 0 0,1 0 0 0 0,0-1 1 0 0,0 1-1 0 0,0-1 0 0 0,0 0 1 0 0,0-1-1 0 0,1 1 0 0 0,7 1 1 0 0,4 0-2 0 0,1 0 1 0 0,-1-1 0 0 0,1-1 0 0 0,32-2-1 0 0,-46 0-6 0 0,1 0 0 0 0,-1 0 0 0 0,0 0 0 0 0,0 0-1 0 0,0-1 1 0 0,-1 1 0 0 0,1-1 0 0 0,0 0 0 0 0,0 0-1 0 0,-1 0 1 0 0,1 0 0 0 0,-1 0 0 0 0,0 0-1 0 0,0-1 1 0 0,0 1 0 0 0,0-1 0 0 0,0 0 0 0 0,0 1-1 0 0,2-6 1 0 0,-2 3-8 0 0,0 0-1 0 0,0 1 1 0 0,0-1 0 0 0,0 0 0 0 0,-1-1-1 0 0,0 1 1 0 0,0 0 0 0 0,0 0-1 0 0,-1 0 1 0 0,0-1 0 0 0,0-7-1 0 0,-4-20 56 0 0,3 22-36 0 0,0-1 0 0 0,0 1 0 0 0,-2 0 0 0 0,1 1 0 0 0,-6-14 0 0 0,3 11 3 0 0,2 4-15 0 0,-1-1 1 0 0,1 1-1 0 0,-2 0 1 0 0,0 0-1 0 0,0 1 1 0 0,0-1-1 0 0,-1 1 1 0 0,0 0-1 0 0,-8-7 1 0 0,2 4-38 0 0,0 0 0 0 0,-1 2 0 0 0,0-1 0 0 0,-1 2 1 0 0,0 0-1 0 0,0 0 0 0 0,-19-6 0 0 0,30 13 28 0 0,1 0 0 0 0,0 1 0 0 0,-1-1 0 0 0,1 1 0 0 0,-1 0 1 0 0,1 0-1 0 0,0 0 0 0 0,-1 0 0 0 0,1 0 0 0 0,0 0 0 0 0,-1 0 0 0 0,1 1 0 0 0,0 0 0 0 0,-1-1 0 0 0,1 1 0 0 0,0 0 0 0 0,0 0 0 0 0,-1 0 0 0 0,1 0 0 0 0,0 0 1 0 0,0 1-1 0 0,0-1 0 0 0,1 1 0 0 0,-1-1 0 0 0,0 1 0 0 0,0 0 0 0 0,1 0 0 0 0,-1-1 0 0 0,1 1 0 0 0,-3 4 0 0 0,-1 5 145 0 0,-1 0 1 0 0,1 0-1 0 0,1 0 0 0 0,-6 22 0 0 0,10-32-152 0 0,-6 26 368 0 0,-4 48 0 0 0,6-45-155 0 0,3-12 12 0 0,1 1 1 0 0,1 0-1 0 0,0 0 0 0 0,6 30 0 0 0,-1-9 169 0 0,-5-31-314 0 0,1 1 1 0 0,0 0 0 0 0,0-1-1 0 0,1 0 1 0 0,0 1-1 0 0,0-1 1 0 0,1-1 0 0 0,1 1-1 0 0,-1 0 1 0 0,1-1-1 0 0,1 0 1 0 0,0 0 0 0 0,11 12-1 0 0,-4-8 10 0 0,-3-2-22 0 0,0-1 0 0 0,0 0 0 0 0,1-1 0 0 0,0 0 1 0 0,17 9-1 0 0,5-4 4 0 0,0-1 1 0 0,0-1 0 0 0,2-2-1 0 0,-1-1 1 0 0,1-2 0 0 0,58 3 0 0 0,-53-8-189 0 0,-5 0-1618 0 0,-11 1-3131 0 0,0 2-2297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44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1 199 7136 0 0,'0'0'836'0'0,"1"-1"-452"0"0,8-2 1716 0 0,7-6 602 0 0,36-6-1016 0 0,-47 13-1518 0 0,0 0-1 0 0,0-1 1 0 0,0 1-1 0 0,-1-1 1 0 0,1 0-1 0 0,-1 0 1 0 0,1 0-1 0 0,4-5 1 0 0,3-10 472 0 0,-10 15-595 0 0,-1 0 0 0 0,1 0 0 0 0,0 1 0 0 0,0-1 0 0 0,0 0 0 0 0,1 1 0 0 0,2-3-1 0 0,6-2 38 0 0,-1 1 0 0 0,17-8 0 0 0,11-6-26 0 0,5-1 169 0 0,-1 1-5434 0 0,-28 8-236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53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0 2760 0 0,'0'0'10302'0'0,"0"2"-10172"0"0,0 7-192 0 0,4 122 2605 0 0,-3-124-2433 0 0,-1-1 0 0 0,-1 1-1 0 0,0 10 1 0 0,0-10-7 0 0,0 0 1 0 0,1 0-1 0 0,0 10 0 0 0,1 17 335 0 0,-1 1 0 0 0,-6 54 0 0 0,4-70-246 0 0,2-12-80 0 0,-1 1 1 0 0,0 0-1 0 0,0 0 0 0 0,-3 7 1 0 0,2-8-25 0 0,0-1-1 0 0,1 0 1 0 0,0 0 0 0 0,1 1 0 0 0,-1-1 0 0 0,1 0 0 0 0,0 1 0 0 0,2 10-1 0 0,1 4-87 0 0,-2-11 23 0 0,-1-8 369 0 0,-3-24-701 0 0,2 17 299 0 0,1 4 23 0 0,0-1 0 0 0,-1 0-1 0 0,1 1 1 0 0,0-1 0 0 0,1 0-1 0 0,-1 1 1 0 0,0-1 0 0 0,0 1 0 0 0,1-1-1 0 0,0-2 1 0 0,0 2 27 0 0,-1 1 1 0 0,1-1-1 0 0,-1 0 1 0 0,1 0-1 0 0,-1 1 1 0 0,0-1-1 0 0,0 0 0 0 0,0 0 1 0 0,0-3-1 0 0,-2 0-21 0 0,1-1 0 0 0,1 0 0 0 0,-1 0 0 0 0,1 0 0 0 0,0 0 0 0 0,0 0 0 0 0,1 1 0 0 0,-1-1 0 0 0,1 0-1 0 0,4-11 1 0 0,29-73-19 0 0,-26 73 0 0 0,20-29 0 0 0,-16 21 2 0 0,-8 19-10 0 0,-1-1 0 0 0,0 0 0 0 0,3-10 0 0 0,-4 12-59 0 0,0-1 1 0 0,0 1-1 0 0,1 0 1 0 0,-1-1-1 0 0,1 1 1 0 0,0 1-1 0 0,6-8 1 0 0,29-29 277 0 0,-23 27-12 0 0,-13 12-199 0 0,-1 1 0 0 0,-1 1 0 0 0,1-1 0 0 0,-1 1 0 0 0,0 0 0 0 0,1 0 0 0 0,-1-1 0 0 0,1 1 0 0 0,-1 0 0 0 0,0 0 0 0 0,1-1 0 0 0,-1 1 0 0 0,1 0 0 0 0,-1 0 0 0 0,1 0 0 0 0,-1 0 0 0 0,1 0 0 0 0,-1 0 0 0 0,1 0 0 0 0,-1 0 0 0 0,1 0 0 0 0,11-2 0 0 0,-2 1 0 0 0,6 4 0 0 0,-14 1 0 0 0,-1-2 0 0 0,2 2 0 0 0,1 1 0 0 0,-1-1 0 0 0,0 1 0 0 0,0 0 0 0 0,0 0 0 0 0,-1 0 0 0 0,0 0 0 0 0,2 6 0 0 0,2 9 0 0 0,-1-4 0 0 0,0 0 0 0 0,4 32 0 0 0,-3-1 1 0 0,-3-32 12 0 0,-1-1-1 0 0,-1 1 0 0 0,0 0 0 0 0,0 0 1 0 0,-3 16-1 0 0,1-27 3 0 0,0 1 0 0 0,1-1 0 0 0,0 1 0 0 0,0-1 0 0 0,0 1 0 0 0,0-1 0 0 0,2 8 0 0 0,-5 14 52 0 0,6-17-46 0 0,-3-5 22 0 0,-4 1-21 0 0,4-3 174 0 0,-8-19-78 0 0,6 8-116 0 0,2-1 0 0 0,-1 1 0 0 0,1-1-1 0 0,1 1 1 0 0,2-18 0 0 0,15-45-3 0 0,-15 65 1 0 0,2-10 0 0 0,10-18 0 0 0,2-6 0 0 0,-13 33-13 0 0,0-1-1 0 0,0 1 1 0 0,7-9-1 0 0,8-18-49 0 0,-18 33 62 0 0,0 0-1 0 0,1 0 1 0 0,-1 0 0 0 0,0 0 0 0 0,1 0-1 0 0,-1 1 1 0 0,1-1 0 0 0,3-2 0 0 0,8-11 1 0 0,-12 13 2 0 0,-1 1 0 0 0,1 0 0 0 0,0-1 0 0 0,0 1-1 0 0,0 0 1 0 0,0 0 0 0 0,0 0 0 0 0,0 0 0 0 0,1 0-1 0 0,-1 0 1 0 0,0 0 0 0 0,3-1 0 0 0,-2 1-34 0 0,1 0-1 0 0,0 0 1 0 0,-1 0 0 0 0,1 1 0 0 0,0-1-1 0 0,0 1 1 0 0,0 0 0 0 0,4 0 0 0 0,-5 0-246 0 0,0 1-2 0 0,2 2 258 0 0,0 0 0 0 0,0 0 0 0 0,-1 1 0 0 0,0-1 0 0 0,1 1 1 0 0,-1 0-1 0 0,0 0 0 0 0,-1 0 0 0 0,1 0 0 0 0,-1 1 0 0 0,1-1 0 0 0,-1 1 0 0 0,-1-1 0 0 0,3 8 0 0 0,1 9 162 0 0,-1-1 0 0 0,2 26 1 0 0,-4-26 145 0 0,-1-6-107 0 0,-1 25 0 0 0,-1-10-120 0 0,-3 144-51 0 0,4-171-355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54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408 174 3224 0 0,'0'0'143'0'0,"-1"-5"26"0"0,-1 2 119 0 0,1 1 0 0 0,-1-1 1 0 0,-1 0-1 0 0,1 0 0 0 0,0 1 0 0 0,0-1 1 0 0,-6-3-1 0 0,5 3 99 0 0,0 1 1 0 0,1 0-1 0 0,-1-1 1 0 0,1 0-1 0 0,-1 1 1 0 0,1-1-1 0 0,0 0 1 0 0,-2-4-1 0 0,-2-4 469 0 0,0 1 0 0 0,0 0-1 0 0,-1 0 1 0 0,0 1 0 0 0,-1 0 0 0 0,0 0 0 0 0,-18-14 0 0 0,22 20-726 0 0,1 0 1 0 0,-1 1-1 0 0,0-1 1 0 0,0 1 0 0 0,0 0-1 0 0,0 1 1 0 0,0-1 0 0 0,0 1-1 0 0,-5-2 1 0 0,7 2-94 0 0,-1 1 0 0 0,0 0 1 0 0,0-1-1 0 0,1 1 0 0 0,-1 0 0 0 0,0 0 1 0 0,0 0-1 0 0,1 1 0 0 0,-1-1 1 0 0,0 0-1 0 0,0 1 0 0 0,1 0 0 0 0,-1 0 1 0 0,1 0-1 0 0,-4 2 0 0 0,-28 15 85 0 0,23-13-71 0 0,1 1 0 0 0,0 0 0 0 0,1 0-1 0 0,-1 1 1 0 0,-9 9 0 0 0,12-9-12 0 0,-3 2 43 0 0,0 1 0 0 0,1 0 1 0 0,0 1-1 0 0,0 0 0 0 0,1 0 0 0 0,-12 25 0 0 0,18-31-23 0 0,0 2-1 0 0,0-1 0 0 0,0 11 1 0 0,0-3 43 0 0,1-11-75 0 0,1 0-1 0 0,0 0 1 0 0,0 0-1 0 0,0 0 1 0 0,0 0-1 0 0,1 0 0 0 0,0 4 1 0 0,2 11 72 0 0,-3-9-35 0 0,1 1 1 0 0,0-1-1 0 0,1 0 0 0 0,3 12 0 0 0,-5-19-42 0 0,1 1-1 0 0,-1 0 0 0 0,0 0 1 0 0,0 0-1 0 0,0 0 1 0 0,0 0-1 0 0,0 0 0 0 0,-2 6 1 0 0,-1 14-144 0 0,3-20 114 0 0,1 1 0 0 0,-1-1 0 0 0,1 1 0 0 0,-1-1-1 0 0,1 0 1 0 0,0 1 0 0 0,1-1 0 0 0,-1 0 0 0 0,0 1 0 0 0,1-1 0 0 0,0 0-1 0 0,0 0 1 0 0,0-1 0 0 0,0 1 0 0 0,0 0 0 0 0,1-1 0 0 0,2 4 0 0 0,0-2 73 0 0,0 0 0 0 0,0 0 1 0 0,1-1-1 0 0,-1 0 0 0 0,1 0 0 0 0,-1 0 1 0 0,1-1-1 0 0,12 4 0 0 0,-11-4-18 0 0,1-1 1 0 0,-1 1-1 0 0,0-2 0 0 0,1 1 0 0 0,-1-1 0 0 0,1 0 0 0 0,-1-1 0 0 0,1 0 0 0 0,-1 0 0 0 0,1 0 1 0 0,-1-1-1 0 0,0 0 0 0 0,0-1 0 0 0,0 1 0 0 0,0-1 0 0 0,0-1 0 0 0,12-7 0 0 0,-4-1-229 0 0,19-18-1 0 0,-29 25 194 0 0,0-1-1 0 0,-1 1 1 0 0,0 0 0 0 0,0-1-1 0 0,-1 0 1 0 0,1 0 0 0 0,2-9-1 0 0,55-175-63 0 0,-60 186 51 0 0,0 1 1 0 0,-1-1-1 0 0,0 0 1 0 0,1 1-1 0 0,-1-1 1 0 0,-1-5-1 0 0,0-20 2 0 0,0 22 0 0 0,1 7 0 0 0,0 0 0 0 0,0 0 0 0 0,0 0 0 0 0,0 0 0 0 0,0-1 0 0 0,0 1 0 0 0,0 0 0 0 0,0 0 0 0 0,0 0 0 0 0,0 0 0 0 0,0 0 0 0 0,0-1 0 0 0,0 1 0 0 0,0 0 0 0 0,0 0 0 0 0,0 0 0 0 0,0 0 0 0 0,0 0 0 0 0,0-1 0 0 0,0 1 0 0 0,0 0 0 0 0,0 0 0 0 0,0 0 0 0 0,-1 0 0 0 0,1 0 0 0 0,0 0 0 0 0,0 0 0 0 0,0-1 0 0 0,0 1 0 0 0,0 0 0 0 0,0 0 0 0 0,0 0 0 0 0,-1 0 0 0 0,1 0 0 0 0,0 0 0 0 0,0 0 0 0 0,0 0 0 0 0,0 0 0 0 0,0 0 0 0 0,-1 0 0 0 0,1 0 0 0 0,0 0 0 0 0,0 0 0 0 0,0 0 0 0 0,0 0 0 0 0,0 0 0 0 0,-1 0 0 0 0,1 0 0 0 0,0 0 0 0 0,0 0 0 0 0,0 0 0 0 0,0 0 0 0 0,0 0 0 0 0,-1 0 0 0 0,1 0 0 0 0,0 0 0 0 0,0 0 0 0 0,0 0 0 0 0,0 0 0 0 0,0 1 0 0 0,0-1 0 0 0,-1 0 0 0 0,1 0 0 0 0,0 0 0 0 0,0 0 0 0 0,0 0 0 0 0,0 0 0 0 0,0 1 0 0 0,0-1 0 0 0,-3 6 0 0 0,-1 8 17 0 0,0 0 0 0 0,2 0 0 0 0,-2 17-1 0 0,-1 0 35 0 0,3-17-45 0 0,-10 88 338 0 0,12-91-279 0 0,0-1 0 0 0,0 0 0 0 0,1 1 0 0 0,0-1-1 0 0,1 0 1 0 0,1 0 0 0 0,5 18 0 0 0,-7-24-52 0 0,11 12 27 0 0,-10-14-39 0 0,0 0-1 0 0,0 0 0 0 0,0-1 0 0 0,0 1 0 0 0,0 0 1 0 0,0-1-1 0 0,1 0 0 0 0,-1 1 0 0 0,0-1 0 0 0,1 0 1 0 0,-1 0-1 0 0,1 0 0 0 0,0-1 0 0 0,-1 1 0 0 0,1-1 1 0 0,0 1-1 0 0,4-1 0 0 0,-3 0-221 0 0,-1 0-1 0 0,1 0 1 0 0,-1-1-1 0 0,0 1 1 0 0,0-1-1 0 0,1 0 1 0 0,-1 0-1 0 0,0 0 1 0 0,0 0-1 0 0,0 0 1 0 0,0-1-1 0 0,0 0 1 0 0,0 1-1 0 0,3-4 1 0 0,4-8-1309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54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0 11024 0 0,'0'0'505'0'0,"-1"2"-9"0"0,-1 0-422 0 0,0 0 0 0 0,0 0 0 0 0,0 0 0 0 0,0 0 0 0 0,0 0 0 0 0,1 1 0 0 0,-1-1 0 0 0,1 1 0 0 0,0-1 0 0 0,0 1 0 0 0,0 0 0 0 0,0-1 0 0 0,0 1-1 0 0,0 0 1 0 0,1 0 0 0 0,-1-1 0 0 0,1 1 0 0 0,0 0 0 0 0,0 0 0 0 0,0 0 0 0 0,0 0 0 0 0,1 3 0 0 0,0 9 261 0 0,0 1 64 0 0,0 0 1 0 0,1-1-1 0 0,1 1 0 0 0,0-1 1 0 0,1 1-1 0 0,1-1 0 0 0,12 25 0 0 0,-15-33-277 0 0,1-1-1 0 0,-1 0 0 0 0,0 1 1 0 0,-1 0-1 0 0,0-1 0 0 0,0 1 1 0 0,0 0-1 0 0,-1-1 0 0 0,0 1 1 0 0,0 0-1 0 0,-2 11 0 0 0,2-4 91 0 0,0-13-191 0 0,0 0 0 0 0,0 0-1 0 0,0 0 1 0 0,0 0 0 0 0,0 0 0 0 0,0 0 0 0 0,-1 0-1 0 0,1 0 1 0 0,0 1 0 0 0,0-1 0 0 0,-1 0-1 0 0,1 0 1 0 0,-1 0 0 0 0,1 0 0 0 0,-2 1-1 0 0,1 2 60 0 0,1 5 0 0 0,0-11-73 0 0,-1 1 0 0 0,0 0-1 0 0,0-1 1 0 0,0 1 0 0 0,0 0-1 0 0,0 0 1 0 0,0-1 0 0 0,-1 1-1 0 0,1 0 1 0 0,0 0 0 0 0,-2-1-1 0 0,1 1-2 0 0,1 0-2 0 0,-1 0 0 0 0,1 0 0 0 0,0 0 0 0 0,0-1 0 0 0,0 1 1 0 0,-1 0-1 0 0,1 0 0 0 0,1-1 0 0 0,-1 1 0 0 0,0-1 0 0 0,0 1 0 0 0,0-1 0 0 0,1 1 0 0 0,-1-1 0 0 0,1 1 0 0 0,-1-1 0 0 0,1 0 0 0 0,0 1 0 0 0,-1-1 0 0 0,1 0 1 0 0,0 1-1 0 0,0-1 0 0 0,1-2 0 0 0,-2-7-5 0 0,1 6-1 0 0,0 0-1 0 0,-1 0 0 0 0,2 0 1 0 0,-1 0-1 0 0,0 0 0 0 0,1 0 1 0 0,0 0-1 0 0,0 1 0 0 0,1-1 1 0 0,-1 0-1 0 0,1 0 0 0 0,0 1 0 0 0,0-1 1 0 0,1 1-1 0 0,2-5 0 0 0,-2 5 5 0 0,-1 0 0 0 0,1 0 0 0 0,-1-1 0 0 0,0 1 0 0 0,1-7 0 0 0,9-16 0 0 0,2 9 1 0 0,-11 14-8 0 0,0 0 0 0 0,0 0 0 0 0,-1 0-1 0 0,1 0 1 0 0,-1 0 0 0 0,0-1 0 0 0,0 1 0 0 0,3-9-1 0 0,-4 11 5 0 0,0-1 0 0 0,0 1-1 0 0,1-1 1 0 0,-1 1 0 0 0,1 0-1 0 0,-1 0 1 0 0,1 0-1 0 0,0 0 1 0 0,0 0 0 0 0,0 0-1 0 0,0 0 1 0 0,0 1 0 0 0,1-1-1 0 0,-1 1 1 0 0,0-1 0 0 0,1 1-1 0 0,-1 0 1 0 0,6-2-1 0 0,0 0 2 0 0,1 1 0 0 0,1-1-1 0 0,-1 1 1 0 0,0 1 0 0 0,0 0-1 0 0,18 0 1 0 0,-26 1 5 0 0,1 0 2 0 0,0 1 0 0 0,0-1 1 0 0,0 0-1 0 0,0 1 0 0 0,0 0 0 0 0,0-1 0 0 0,0 1 0 0 0,0 0 0 0 0,0 0 1 0 0,0 0-1 0 0,0 0 0 0 0,-1 0 0 0 0,1 0 0 0 0,-1 1 0 0 0,1-1 0 0 0,-1 0 1 0 0,1 1-1 0 0,-1-1 0 0 0,0 1 0 0 0,1 0 0 0 0,-1-1 0 0 0,0 1 1 0 0,0 0-1 0 0,1 3 0 0 0,0 0 15 0 0,0 1 1 0 0,0-1 0 0 0,0 0-1 0 0,-1 1 1 0 0,0-1-1 0 0,0 1 1 0 0,0 9-1 0 0,0 6-41 0 0,1-1-1 0 0,6 23 0 0 0,-1 1 310 0 0,-5-34-262 0 0,1 0 0 0 0,1 0 1 0 0,0-1-1 0 0,0 1 0 0 0,0-1 0 0 0,1 0 0 0 0,12 16 0 0 0,-12-17-122 0 0,1-1-1 0 0,0 0 1 0 0,1 0-1 0 0,0 0 0 0 0,0-1 1 0 0,0 0-1 0 0,0 0 1 0 0,10 4-1 0 0,1-3-922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55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 5984 0 0,'0'0'7350'0'0,"0"2"-6807"0"0,0 87 758 0 0,-1 110 775 0 0,-13-54-515 0 0,12-107-1143 0 0,-4 170 260 0 0,5-184-500 0 0,0-18-153 0 0,0 0 0 0 0,1-1 0 0 0,0 1 0 0 0,1-1 0 0 0,0 9 0 0 0,1 8 85 0 0,-3-20 249 0 0,1-15-138 0 0,1 3-216 0 0,0-1 0 0 0,0 1 0 0 0,1 0 1 0 0,1-1-1 0 0,0 1 0 0 0,0 0 0 0 0,1 0 0 0 0,0 1 1 0 0,1-1-1 0 0,0 1 0 0 0,9-13 0 0 0,9-14-222 0 0,-10 15 161 0 0,18-21 0 0 0,15-15-296 0 0,-40 50 165 0 0,1 0-1 0 0,0 0 1 0 0,11-6-1 0 0,-15 11 185 0 0,0 0 0 0 0,1 0-1 0 0,-1 0 1 0 0,0 0-1 0 0,1 1 1 0 0,-1 0-1 0 0,1-1 1 0 0,-1 1 0 0 0,1 1-1 0 0,0-1 1 0 0,4 0-1 0 0,-5 1 4 0 0,0 0 0 0 0,-1 0 0 0 0,1 0 0 0 0,0 0 0 0 0,-1 0 0 0 0,1 1 0 0 0,0-1 0 0 0,4 3 0 0 0,-4-2 0 0 0,0 1 0 0 0,0-1 0 0 0,1 1 0 0 0,-1 0 0 0 0,0 0 0 0 0,-1 1 0 0 0,1-1 0 0 0,0 1 0 0 0,-1-1 0 0 0,1 1 0 0 0,-1 0 0 0 0,0 0 0 0 0,4 6 0 0 0,1 4 0 0 0,9 23 0 0 0,-11-21 0 0 0,-1-1 0 0 0,0 0 0 0 0,-2 1 0 0 0,1-1 0 0 0,-1 17 0 0 0,-1-17 0 0 0,0-4 104 0 0,-2 0 0 0 0,1-1 0 0 0,-5 19-1 0 0,2-3 252 0 0,-8 36 115 0 0,11-54-427 0 0,-1 0 1 0 0,-1 0-1 0 0,1 0 0 0 0,-1 0 0 0 0,0-1 0 0 0,-1 1 0 0 0,0-1 0 0 0,0 1 0 0 0,-7 10 0 0 0,0-5 25 0 0,1 0 1 0 0,-2 0-1 0 0,-15 13 0 0 0,23-23-64 0 0,0 0 0 0 0,-1 0-1 0 0,0 0 1 0 0,1 0 0 0 0,-1-1-1 0 0,0 1 1 0 0,0-1 0 0 0,0 0-1 0 0,1 0 1 0 0,-1-1 0 0 0,0 1-1 0 0,-1-1 1 0 0,-4 0-1 0 0,-1 0 277 0 0,0 0-1 0 0,0-1 1 0 0,0 0-1 0 0,-12-3 0 0 0,16 2-291 0 0,0 0 1 0 0,0 0-1 0 0,1-1 0 0 0,-1 0 0 0 0,1 0 0 0 0,0 0 0 0 0,0 0 1 0 0,0-1-1 0 0,0 0 0 0 0,1 0 0 0 0,-1 0 0 0 0,-6-10 0 0 0,3 4-236 0 0,2 0 0 0 0,-1-1 0 0 0,1 1 0 0 0,1-1 0 0 0,-6-18 0 0 0,10 26-115 0 0,0-1 0 0 0,0 1 0 0 0,0-1 1 0 0,1 1-1 0 0,0-1 0 0 0,-1 0 1 0 0,1 1-1 0 0,1-1 0 0 0,-1 0 0 0 0,0 1 1 0 0,1-1-1 0 0,0 1 0 0 0,0-1 0 0 0,0 1 1 0 0,0-1-1 0 0,3-4 0 0 0,5-6-1459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27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16 125 10536 0 0,'0'0'956'0'0,"2"-2"-787"0"0,9-7-241 0 0,0 1-1 0 0,0-1 1 0 0,19-9 0 0 0,2-1 346 0 0,-26 15-39 0 0,2 0 1 0 0,-1 0-1 0 0,9-2 0 0 0,3-2 92 0 0,-4 2-286 0 0,-1 0 0 0 0,1 1-1 0 0,0 1 1 0 0,1 0 0 0 0,-1 1-1 0 0,1 0 1 0 0,19 1 0 0 0,-30 2 26 0 0,1 0 1 0 0,0 1 0 0 0,-1-1 0 0 0,1 1-1 0 0,-1 1 1 0 0,0-1 0 0 0,1 1 0 0 0,-1 0-1 0 0,0 0 1 0 0,0 0 0 0 0,0 1 0 0 0,0 0-1 0 0,0 0 1 0 0,-1 0 0 0 0,5 4 0 0 0,0 1 32 0 0,-1 1 1 0 0,-1-1-1 0 0,1 1 1 0 0,-2 0-1 0 0,1 1 1 0 0,-1 0-1 0 0,5 11 1 0 0,-7-11 68 0 0,0 1 0 0 0,-1 1 1 0 0,0-1-1 0 0,-1 0 1 0 0,0 1-1 0 0,-1-1 1 0 0,-1 1-1 0 0,1 0 1 0 0,-3 19-1 0 0,0-15-3 0 0,2-10-129 0 0,0 1 0 0 0,-1 0 0 0 0,0 0-1 0 0,-1-1 1 0 0,1 1 0 0 0,-1-1 0 0 0,0 1 0 0 0,-4 7-1 0 0,3-8 18 0 0,-1 0 0 0 0,1 0-1 0 0,-1 0 1 0 0,0-1-1 0 0,0 1 1 0 0,-1-1 0 0 0,0 0-1 0 0,1 0 1 0 0,-2-1-1 0 0,1 1 1 0 0,-1-1 0 0 0,1 0-1 0 0,-1-1 1 0 0,-10 5-1 0 0,9-5 16 0 0,-1 0 0 0 0,0-1-1 0 0,0 0 1 0 0,0 0 0 0 0,-1-1 0 0 0,1 0-1 0 0,0 0 1 0 0,-11-1 0 0 0,1-1 59 0 0,1-1 1 0 0,-33-6-1 0 0,43 5-107 0 0,0 1 0 0 0,0-1 0 0 0,0 0 0 0 0,-9-5-1 0 0,-11-6-9 0 0,21 12-7 0 0,1 0 0 0 0,0-1 0 0 0,0 0-1 0 0,0 1 1 0 0,0-2 0 0 0,0 1 0 0 0,1-1 0 0 0,0 1-1 0 0,-1-1 1 0 0,1 0 0 0 0,1-1 0 0 0,-1 1 0 0 0,-4-7-1 0 0,-3-9 13 0 0,3 7-126 0 0,0 0 0 0 0,1-1 0 0 0,1 0 0 0 0,0-1 1 0 0,1 1-1 0 0,-6-28 0 0 0,6 4-1445 0 0,0-3-4592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56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23 105 5528 0 0,'0'2'422'0'0,"0"11"133"0"0,0-1-1 0 0,-5 23 0 0 0,4-29 218 0 0,0 0-1 0 0,1 1 1 0 0,0-1 0 0 0,0 0-1 0 0,1 10 1 0 0,0 9 815 0 0,-1-17-1135 0 0,1-1 0 0 0,0 1 0 0 0,4 13 0 0 0,3 13 747 0 0,-4-16-649 0 0,1 1 0 0 0,1-1 0 0 0,0-1 0 0 0,18 33 0 0 0,-24-49-234 0 0,-11 3 344 0 0,11-4-646 0 0,-1 1-1 0 0,1-1 1 0 0,-1 0 0 0 0,1 1-1 0 0,-1-1 1 0 0,0 0-1 0 0,1 0 1 0 0,-1 0 0 0 0,0 1-1 0 0,1-1 1 0 0,-1 0 0 0 0,0 0-1 0 0,1 0 1 0 0,-1 0-1 0 0,0 0 1 0 0,1 0 0 0 0,-1 0-1 0 0,1 0 1 0 0,-1 0-1 0 0,0-1 1 0 0,1 1 0 0 0,-1 0-1 0 0,0 0 1 0 0,0-1-1 0 0,-3-1 24 0 0,3 2-32 0 0,0 0 1 0 0,0-1-1 0 0,0 1 0 0 0,0 0 0 0 0,0-1 0 0 0,0 1 0 0 0,0-1 1 0 0,0 1-1 0 0,0-1 0 0 0,0 0 0 0 0,0 1 0 0 0,1-1 0 0 0,-1 0 1 0 0,0 0-1 0 0,1 1 0 0 0,-1-1 0 0 0,0 0 0 0 0,1 0 0 0 0,-1 0 1 0 0,0-2-1 0 0,-8-17 10 0 0,-1-1 52 0 0,7 10 7 0 0,2 7-69 0 0,-1-1 1 0 0,1 1-1 0 0,0-1 1 0 0,1 0-1 0 0,-1 1 0 0 0,1-1 1 0 0,0 0-1 0 0,0 0 1 0 0,0 1-1 0 0,1-1 1 0 0,0-5-1 0 0,3-18-233 0 0,-4 23 224 0 0,0 1 0 0 0,1-1 1 0 0,-1 0-1 0 0,1 0 0 0 0,1 1 0 0 0,2-10 0 0 0,15-21-27 0 0,23-34 0 0 0,-16 29 21 0 0,-14 14 4 0 0,-11 22 0 0 0,1 1 0 0 0,-1 0 1 0 0,1-1-1 0 0,-1 1 0 0 0,1 0 0 0 0,0 0 1 0 0,0 0-1 0 0,0 1 0 0 0,3-4 0 0 0,1 1-34 0 0,-1 1 0 0 0,1-1 0 0 0,-1 1 0 0 0,1 1 0 0 0,0-1 0 0 0,1 1 0 0 0,9-4 0 0 0,-12 5-106 0 0,0 1 0 0 0,0 0 0 0 0,0 1 0 0 0,1-1 0 0 0,-1 1 0 0 0,0-1 0 0 0,0 1 0 0 0,0 0 0 0 0,1 1-1 0 0,-1-1 1 0 0,0 1 0 0 0,0 0 0 0 0,7 2 0 0 0,7 4-1282 0 0,-3-3-306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57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379 175 5064 0 0,'0'-1'389'0'0,"-1"-6"34"0"0,1 1 0 0 0,-1-1-1 0 0,-1 1 1 0 0,1 0 0 0 0,-1-1-1 0 0,-1 1 1 0 0,1 0 0 0 0,-1 0-1 0 0,0 0 1 0 0,0 1 0 0 0,0-1-1 0 0,-1 1 1 0 0,-5-6 0 0 0,1 0 436 0 0,-1 2 0 0 0,-1-1 0 0 0,0 1 1 0 0,0 1-1 0 0,-18-12 0 0 0,24 17-711 0 0,1 1 0 0 0,-1 0-1 0 0,0 1 1 0 0,0-1 0 0 0,0 1 0 0 0,0-1-1 0 0,0 1 1 0 0,0 0 0 0 0,-1 1 0 0 0,1-1-1 0 0,0 1 1 0 0,0 0 0 0 0,-1 0 0 0 0,1 0-1 0 0,0 0 1 0 0,-7 2 0 0 0,6 0-72 0 0,-1-1 1 0 0,1 1-1 0 0,0 1 1 0 0,0-1-1 0 0,1 1 1 0 0,-1-1 0 0 0,0 1-1 0 0,1 1 1 0 0,0-1-1 0 0,0 1 1 0 0,0-1-1 0 0,-6 9 1 0 0,-3 3-3 0 0,1 1 1 0 0,1 0 0 0 0,1 1-1 0 0,-13 26 1 0 0,13-18 103 0 0,1 0 1 0 0,1 0-1 0 0,-6 36 0 0 0,9-36 64 0 0,1-11-37 0 0,2 0 0 0 0,-2 25 0 0 0,4-33-163 0 0,1-1-1 0 0,-1 0 1 0 0,1 1-1 0 0,0-1 1 0 0,0 0-1 0 0,1 0 1 0 0,-1 0-1 0 0,1 1 1 0 0,0-2-1 0 0,1 1 1 0 0,2 5-1 0 0,0-3-17 0 0,0 0 0 0 0,0 0 0 0 0,0 0 0 0 0,1-1 1 0 0,11 10-1 0 0,-13-13-17 0 0,0 0 1 0 0,0 0 0 0 0,0-1 0 0 0,0 1-1 0 0,1-1 1 0 0,-1 0 0 0 0,1 0-1 0 0,-1-1 1 0 0,1 1 0 0 0,0-1 0 0 0,6 1-1 0 0,-5-1 2 0 0,1-1 1 0 0,-1 1-1 0 0,0-1 0 0 0,1 0 0 0 0,-1 0 0 0 0,0-1 1 0 0,0 0-1 0 0,1 0 0 0 0,-1-1 0 0 0,0 1 0 0 0,0-1 1 0 0,0-1-1 0 0,0 1 0 0 0,-1-1 0 0 0,1 0 0 0 0,-1 0 0 0 0,9-7 1 0 0,1-3 38 0 0,-1 0 0 0 0,-1-1 0 0 0,20-26 0 0 0,-22 24-25 0 0,0 0 0 0 0,-2-1 0 0 0,0-1 0 0 0,11-30 1 0 0,-14 27-59 0 0,-1-1 0 0 0,0 0 0 0 0,-2 1 0 0 0,0-1 0 0 0,-2-44 0 0 0,3 38 37 0 0,-3 25-9 0 0,0-1 0 0 0,-1 1 1 0 0,1-1-1 0 0,-1 0 0 0 0,0 1 0 0 0,0-1 0 0 0,-1-6 0 0 0,2-13-5 0 0,-1 20 12 0 0,0 1 1 0 0,1 0-1 0 0,-1-1 0 0 0,0 1 0 0 0,0-1 0 0 0,-1 1 0 0 0,0-4 0 0 0,0-9-10 0 0,-4 35-44 0 0,-12 46-10 0 0,-11 58 86 0 0,27-113 35 0 0,-1 0-1 0 0,2 1 1 0 0,0-1 0 0 0,0 0 0 0 0,1 0 0 0 0,3 21 0 0 0,1-11 77 0 0,0-1 1 0 0,15 34-1 0 0,-17-46-116 0 0,1-1 1 0 0,0 0-1 0 0,0 1 1 0 0,1-2-1 0 0,0 1 0 0 0,0 0 1 0 0,1-1-1 0 0,-1 0 1 0 0,2-1-1 0 0,-1 1 1 0 0,0-1-1 0 0,1 0 0 0 0,0-1 1 0 0,0 1-1 0 0,9 3 1 0 0,-11-6-54 0 0,-1-1 0 0 0,1 0 0 0 0,0 1 0 0 0,-1-2 0 0 0,1 1 0 0 0,0 0 0 0 0,0-1 0 0 0,-1 0 0 0 0,1 0 0 0 0,0-1 1 0 0,0 1-1 0 0,-1-1 0 0 0,1 0 0 0 0,0 0 0 0 0,4-2 0 0 0,-5 1-96 0 0,1 1 0 0 0,-1-1 1 0 0,0 0-1 0 0,0 0 0 0 0,-1 0 0 0 0,1-1 0 0 0,0 1 1 0 0,-1-1-1 0 0,1 0 0 0 0,-1 0 0 0 0,4-5 0 0 0,2-2-629 0 0,-1-1 0 0 0,10-18-1 0 0,-8 12-598 0 0,-1-1-1 0 0,-1 1 0 0 0,-1-1 0 0 0,-1-1 0 0 0,0 1 0 0 0,-2-1 1 0 0,0 0-1 0 0,-1 0 0 0 0,1-23 0 0 0,1-43-706 0 0,-5 8 9765 0 0,-12 57-762 0 0,12 20-6891 0 0,-2 6-430 0 0,-4 17 821 0 0,0-1 1 0 0,1 1 0 0 0,2 0-1 0 0,0 0 1 0 0,2 0-1 0 0,0 0 1 0 0,2 1 0 0 0,4 35-1 0 0,-2-35-169 0 0,-3-16-152 0 0,1-1 0 0 0,0 0 1 0 0,0 0-1 0 0,3 9 1 0 0,0-5-23 0 0,1 4 54 0 0,0 0 0 0 0,1-1 0 0 0,1 1 0 0 0,11 18 0 0 0,-7-17-84 0 0,-9-12-49 0 0,1 0 0 0 0,-1 0-1 0 0,1 0 1 0 0,0 0 0 0 0,0-1-1 0 0,0 1 1 0 0,0-1 0 0 0,7 5-1 0 0,-5-5-2 0 0,0 0 0 0 0,0 0 0 0 0,0 0 0 0 0,0-1 0 0 0,9 3 0 0 0,-12-5-13 0 0,0 1 0 0 0,-1-1 0 0 0,1 0 0 0 0,0 0 0 0 0,0 0 0 0 0,-1 0 0 0 0,1 0 0 0 0,0 0 0 0 0,-1 0 0 0 0,1-1 0 0 0,0 1 0 0 0,0 0 0 0 0,-1-1 0 0 0,1 0 0 0 0,-1 1 0 0 0,1-1 0 0 0,0 0 0 0 0,-1 0 0 0 0,0 0 0 0 0,1 0 0 0 0,-1 0 0 0 0,1 0 0 0 0,0-2 0 0 0,3-2-102 0 0,-1 2 62 0 0,-1 0 1 0 0,0 0-1 0 0,0 0 0 0 0,0-1 0 0 0,0 1 0 0 0,-1-1 1 0 0,1 0-1 0 0,-1 0 0 0 0,0 0 0 0 0,3-7 0 0 0,9-30-124 0 0,-10 31 41 0 0,-1 1 0 0 0,0 0 1 0 0,0-1-1 0 0,2-16 0 0 0,2-26-372 0 0,-4 32 253 0 0,1-32 0 0 0,-4-25-7 0 0,6 40 178 0 0,-2 22 86 0 0,-4 13 50 0 0,0 6 54 0 0,-3 21-83 0 0,1 0 1 0 0,2 1-1 0 0,3 40 0 0 0,0-24-153 0 0,1-1 515 0 0,15 70 1 0 0,-16-101-523 0 0,0 0 0 0 0,0 0 0 0 0,1 0 0 0 0,0-1 0 0 0,1 0 0 0 0,0 1 0 0 0,0-2 0 0 0,1 1 0 0 0,0-1 0 0 0,1 1 0 0 0,7 6 0 0 0,0-6-4975 0 0,4-1-1681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57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252 50 9904 0 0,'0'0'454'0'0,"-1"-8"146"0"0,0 6-508 0 0,1-1 0 0 0,-1 1-1 0 0,0 0 1 0 0,0 0-1 0 0,0 0 1 0 0,0 0 0 0 0,0 0-1 0 0,-1 0 1 0 0,1 1 0 0 0,-1-1-1 0 0,1 0 1 0 0,-1 1-1 0 0,0-1 1 0 0,1 1 0 0 0,-1-1-1 0 0,0 1 1 0 0,0 0 0 0 0,0 0-1 0 0,0 0 1 0 0,0 0-1 0 0,0 0 1 0 0,0 0 0 0 0,-1 0-1 0 0,-1 0 1 0 0,1 0 75 0 0,1 1 0 0 0,0-1 0 0 0,-1 1 0 0 0,1 0 0 0 0,-1 0 0 0 0,1-1 0 0 0,-1 1 0 0 0,1 1 0 0 0,-1-1 0 0 0,1 0 0 0 0,0 1 0 0 0,-1-1 0 0 0,1 1 0 0 0,-1 0 0 0 0,1 0 0 0 0,0 0 0 0 0,0 0 0 0 0,0 0 0 0 0,-1 0 0 0 0,-1 2-1 0 0,-18 11 1196 0 0,14-9-944 0 0,1-1-1 0 0,-13 11 1 0 0,18-13-431 0 0,0 1 0 0 0,0-1 0 0 0,0 1 0 0 0,0-1 0 0 0,0 1 0 0 0,0-1 0 0 0,1 1 0 0 0,-1 0 0 0 0,1 0 0 0 0,0 0 0 0 0,-2 5 0 0 0,-7 34 731 0 0,-29 69 0 0 0,33-95-478 0 0,1-1-1 0 0,0 1 1 0 0,1 0 0 0 0,1 0 0 0 0,0 0-1 0 0,1 1 1 0 0,1-1 0 0 0,1 26-1 0 0,0-35-194 0 0,2 0-1 0 0,-1-1 1 0 0,1 0-1 0 0,0 1 1 0 0,0-1-1 0 0,0 0 1 0 0,1 0-1 0 0,0 0 0 0 0,1 0 1 0 0,-1-1-1 0 0,1 1 1 0 0,0-1-1 0 0,0 0 1 0 0,1 0-1 0 0,-1 0 1 0 0,1-1-1 0 0,0 1 1 0 0,1-1-1 0 0,7 5 1 0 0,-10-8-48 0 0,0-1 1 0 0,0 1 0 0 0,0 0 0 0 0,0-1-1 0 0,0 1 1 0 0,0-1 0 0 0,0 0 0 0 0,0 0 0 0 0,1 0-1 0 0,-1-1 1 0 0,4 0 0 0 0,12 0 93 0 0,-3 1 19 0 0,-8 0-169 0 0,0 1 1 0 0,0-2 0 0 0,0 1 0 0 0,-1-1-1 0 0,1 0 1 0 0,0-1 0 0 0,10-2 0 0 0,-8 0-389 0 0,0-1-1 0 0,0 1 1 0 0,-1-1 0 0 0,0-1 0 0 0,12-9 0 0 0,-2-4-1748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58.5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2304 0 0,'0'0'101'0'0,"0"2"1"0"0,-5 75 2330 0 0,4-54 866 0 0,0-18-2603 0 0,1-1 0 0 0,0 1 1 0 0,0-1-1 0 0,0 1 0 0 0,0 0 0 0 0,2 6 1 0 0,2 7 514 0 0,1 25 0 0 0,-3-25-679 0 0,5 25 0 0 0,12 47 618 0 0,-17-74-798 0 0,2 25-1 0 0,0 7 245 0 0,3 34 542 0 0,-5-50-351 0 0,8 43 1 0 0,-6-44-251 0 0,-1 0 1 0 0,-1 59-1 0 0,-3-53-412 0 0,2-34-112 0 0,-1-3-9 0 0,0 1 0 0 0,0 0 0 0 0,0 0 0 0 0,0 0 1 0 0,0 0-1 0 0,0 0 0 0 0,0 0 0 0 0,0-1 0 0 0,0 1 0 0 0,-1 0 0 0 0,1 0 1 0 0,0 0-1 0 0,0 0 0 0 0,-1 0 0 0 0,1-1 0 0 0,-2 2 0 0 0,2 0 207 0 0,-6-22-222 0 0,2 6-113 0 0,3 11 100 0 0,0-1 0 0 0,0 1 0 0 0,0-1-1 0 0,0 0 1 0 0,1 1 0 0 0,-1-5-1 0 0,1 5 16 0 0,0-1 0 0 0,0 0-1 0 0,0 0 1 0 0,1 1 0 0 0,-1-1-1 0 0,1 0 1 0 0,0 1 0 0 0,0-1-1 0 0,0 1 1 0 0,1-1 0 0 0,1-3-1 0 0,11-36-61 0 0,-3 17 28 0 0,-9 19 32 0 0,1 1 1 0 0,0 0-1 0 0,7-12 1 0 0,45-65-171 0 0,-52 78 253 0 0,7-10-212 0 0,0 1 0 0 0,2 0-1 0 0,20-22 1 0 0,-31 36 86 0 0,0-1 0 0 0,0 0 0 0 0,0 1 1 0 0,0-1-1 0 0,0 0 0 0 0,0 1 0 0 0,0-1 1 0 0,0 1-1 0 0,0 0 0 0 0,0-1 0 0 0,0 1 1 0 0,1 0-1 0 0,-1 0 0 0 0,0-1 0 0 0,2 1 1 0 0,-1 1 122 0 0,0-1 0 0 0,0 1 0 0 0,0-1 0 0 0,0 1 1 0 0,0 0-1 0 0,0 0 0 0 0,0 0 0 0 0,-1 0 0 0 0,1 0 1 0 0,0 1-1 0 0,-1-1 0 0 0,1 0 0 0 0,0 1 0 0 0,-1-1 1 0 0,0 1-1 0 0,1 0 0 0 0,-1-1 0 0 0,0 1 0 0 0,0 0 1 0 0,0 0-1 0 0,1 2 0 0 0,2 3 158 0 0,-2-1-280 0 0,0-1 0 0 0,-1 1-1 0 0,0 0 1 0 0,0-1 0 0 0,0 1-1 0 0,0 7 1 0 0,1 7-171 0 0,1 51 374 0 0,-2-48 85 0 0,4 36 0 0 0,-1-30-39 0 0,-3-17-31 0 0,1 0 1 0 0,5 21-1 0 0,-4-24-140 0 0,0-1-1 0 0,1 0 0 0 0,-1 0 1 0 0,2 0-1 0 0,-1-1 1 0 0,10 13-1 0 0,-11-17-59 0 0,-1 0 0 0 0,1 0 1 0 0,1 0-1 0 0,-1 0 0 0 0,0-1 0 0 0,1 1 1 0 0,-1-1-1 0 0,1 0 0 0 0,0 0 0 0 0,0 0 0 0 0,0-1 1 0 0,0 1-1 0 0,0-1 0 0 0,0 0 0 0 0,0 0 1 0 0,0 0-1 0 0,1-1 0 0 0,6 1 0 0 0,-9-1-169 0 0,0 0-1 0 0,0-1 0 0 0,-1 1 0 0 0,1 0 0 0 0,0-1 1 0 0,0 1-1 0 0,0-1 0 0 0,-1 1 0 0 0,1-1 0 0 0,0 0 1 0 0,-1 0-1 0 0,1 0 0 0 0,-1 0 0 0 0,1 0 0 0 0,-1 0 1 0 0,1 0-1 0 0,-1 0 0 0 0,0-1 0 0 0,0 1 1 0 0,0 0-1 0 0,1-1 0 0 0,0-1 0 0 0,-2 2 78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58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14112 0 0,'0'0'322'0'0,"-1"3"45"0"0,-1 6-191 0 0,1 0 1 0 0,0 0-1 0 0,0 1 0 0 0,2 17 1 0 0,7 42 619 0 0,0-5 776 0 0,5 43 37 0 0,-5-56-1055 0 0,-4-27-326 0 0,7 72 613 0 0,-5-33-82 0 0,1 31 514 0 0,-6-65-1264 0 0,6 33-1 0 0,1 6-125 0 0,-6-55 134 0 0,0 0-1 0 0,0-1 1 0 0,6 16 0 0 0,-3-13-107 0 0,4 28 1 0 0,-9-42 48 0 0,0 0 0 0 0,0 0 0 0 0,1 1 0 0 0,-1-1 0 0 0,0 0 0 0 0,1 0 0 0 0,-1 0 0 0 0,1 0 0 0 0,-1 1 0 0 0,1-1 0 0 0,0 0 0 0 0,-1 0 0 0 0,2 1 0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59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2304 0 0,'0'0'224'0'0,"5"4"-224"0"0,5 5 0 0 0,-1-1 2512 0 0,5-4 480 0 0,0-4 96 0 0,-1 5 16 0 0,1-2-2360 0 0,5-3-472 0 0,11 0-96 0 0,-13 0-16 0 0,7 0-360 0 0,-5-3-72 0 0,0-2-16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6:59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3224 0 0,'0'0'437'0'0,"5"-7"1964"0"0,-1-4 281 0 0,8 4 2022 0 0,-10 8-4536 0 0,-1 0 0 0 0,1 1 0 0 0,-1-1 0 0 0,1 1 1 0 0,-1-1-1 0 0,1 1 0 0 0,-1 0 0 0 0,0-1 0 0 0,0 1 1 0 0,0 0-1 0 0,0 0 0 0 0,0 0 0 0 0,0 0 0 0 0,0 0 1 0 0,-1 0-1 0 0,1 3 0 0 0,1 5 346 0 0,0 1 1 0 0,-1 12-1 0 0,1-2 195 0 0,2 17 195 0 0,5 72 955 0 0,-14 8-1098 0 0,5-112-795 0 0,0-1 0 0 0,1 0 0 0 0,-1 1-1 0 0,1-1 1 0 0,0 1 0 0 0,2 7 0 0 0,-1-9 2 0 0,-1 0 1 0 0,0 0-1 0 0,-1 0 1 0 0,1 0 0 0 0,-1 0-1 0 0,1 0 1 0 0,-1 1-1 0 0,-1 5 1 0 0,0 11-1569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00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41 117 13328 0 0,'0'0'298'0'0,"-3"-1"46"0"0,1 1-277 0 0,-1-1 0 0 0,1 0 0 0 0,-1 1 0 0 0,1-1 0 0 0,-1 0 1 0 0,1 0-1 0 0,-1-1 0 0 0,1 1 0 0 0,0 0 0 0 0,0-1 0 0 0,-2-1 0 0 0,3 2-36 0 0,0 0 0 0 0,0 0 0 0 0,1 0-1 0 0,-1 0 1 0 0,0 0 0 0 0,1 0 0 0 0,-1 0 0 0 0,1 0 0 0 0,0 0 0 0 0,-1-1 0 0 0,1 1 0 0 0,0 0 0 0 0,-1 0 0 0 0,1 0 0 0 0,0 0 0 0 0,0-1-1 0 0,0 1 1 0 0,0 0 0 0 0,0 0 0 0 0,1 0 0 0 0,-1-1 0 0 0,0 1 0 0 0,0 0 0 0 0,1 0 0 0 0,-1 0 0 0 0,1 0 0 0 0,-1 0 0 0 0,2-2 0 0 0,3-6-377 0 0,0 0 0 0 0,0 1 0 0 0,1 0 0 0 0,0 0 0 0 0,13-13 0 0 0,-15 20-644 0 0,12-2-8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00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7832 0 0,'0'0'705'0'0,"0"2"-577"0"0,5 41 2196 0 0,13 39 2455 0 0,-4-18-3069 0 0,5 23-191 0 0,-15-62-1128 0 0,0-1 427 0 0,2 43-1 0 0,-8-69-753 0 0,-16-10-432 0 0,15 6 119 0 0,2 1 74 0 0,-1 2 86 0 0,1 0 0 0 0,-1-1 0 0 0,1 1-1 0 0,0-1 1 0 0,0 1 0 0 0,0-1 0 0 0,1 1-1 0 0,-1-1 1 0 0,1-5 0 0 0,2-33 463 0 0,-1 38-322 0 0,0 1 0 0 0,0-1-1 0 0,0 1 1 0 0,0-1 0 0 0,3-5 0 0 0,4-11 3 0 0,-6 10-65 0 0,1 0-1 0 0,0-1 0 0 0,0 1 1 0 0,1 0-1 0 0,0 0 0 0 0,1 1 1 0 0,0 0-1 0 0,1-1 0 0 0,7-8 1 0 0,33-41-44 0 0,-37 48 39 0 0,-7 9 5 0 0,1-1-1 0 0,-1 1 1 0 0,1-1-1 0 0,-1 1 1 0 0,1 0-1 0 0,0 0 1 0 0,0 0-1 0 0,-1 0 1 0 0,2 1-1 0 0,-1-1 1 0 0,5-1-1 0 0,-4 0-15 0 0,2 1-7 0 0,17 4 25 0 0,-18-2 8 0 0,5 3 0 0 0,12 9 0 0 0,-16-8 59 0 0,-1 1 0 0 0,1-1 0 0 0,-1 1 0 0 0,0 0 0 0 0,0 1 0 0 0,0-1 0 0 0,-1 1 0 0 0,0 0 0 0 0,0 0-1 0 0,5 9 1 0 0,6 7 173 0 0,-12-18-174 0 0,0-1-1 0 0,-1 1 1 0 0,1 0 0 0 0,-1 0-1 0 0,0 0 1 0 0,0 0-1 0 0,0 0 1 0 0,-1 0 0 0 0,3 9-1 0 0,-1 5 112 0 0,-2-11-163 0 0,0 0-1 0 0,0 0 0 0 0,0 1 0 0 0,-1-1 0 0 0,0 0 1 0 0,0 0-1 0 0,0 1 0 0 0,-3 8 0 0 0,1-8-5 0 0,-1 1 0 0 0,2-1 0 0 0,-2 13 0 0 0,3-17 4 0 0,-1-2-1 0 0,1 1 0 0 0,-1-1 0 0 0,1 0-1 0 0,-1 0 1 0 0,0 1 0 0 0,0-1 0 0 0,0 0 0 0 0,0 0 0 0 0,0 0 0 0 0,0 0 0 0 0,-3 3 887 0 0,3-5-784 0 0,1-1-102 0 0,-1 0-1 0 0,1 0 0 0 0,-1 0 1 0 0,1 0-1 0 0,-1 0 0 0 0,1 0 1 0 0,0 0-1 0 0,0 0 0 0 0,-1 0 1 0 0,1 0-1 0 0,0 0 0 0 0,0 0 1 0 0,0 0-1 0 0,0 0 0 0 0,0 0 1 0 0,0 0-1 0 0,1 0 0 0 0,-1 0 1 0 0,0 0-1 0 0,0 0 0 0 0,1-1 1 0 0,1-4 2 0 0,-5-60 690 0 0,3 64-678 0 0,0 1 1 0 0,0 0-1 0 0,0-1 0 0 0,-1 1 0 0 0,1 0 0 0 0,-1-1 0 0 0,1 1 0 0 0,-1 0 1 0 0,1 0-1 0 0,-1 0 0 0 0,0-2 0 0 0,0 2-17 0 0,1 1 0 0 0,-1-1-1 0 0,1 0 1 0 0,-1 0 0 0 0,1 0 0 0 0,0 0 0 0 0,-1 1-1 0 0,1-1 1 0 0,0 0 0 0 0,0 0 0 0 0,-1 0 0 0 0,1 0-1 0 0,0 0 1 0 0,0 0 0 0 0,0 0 0 0 0,0 0-1 0 0,1-2 1 0 0,0-3-96 0 0,0-1 0 0 0,0 0 0 0 0,0-9 0 0 0,-1 15 20 0 0,0-1 0 0 0,1 0 0 0 0,-1 1-1 0 0,0-1 1 0 0,1 1 0 0 0,-1-1 0 0 0,1 1-1 0 0,-1-1 1 0 0,1 1 0 0 0,0-1 0 0 0,0 1-1 0 0,0-1 1 0 0,0 1 0 0 0,0 0 0 0 0,1-2-1 0 0,-1 2 76 0 0,0 0 0 0 0,0-1 0 0 0,0 1 0 0 0,0-1 0 0 0,0 1-1 0 0,0-1 1 0 0,0 1 0 0 0,0-1 0 0 0,-1 1 0 0 0,1-1 0 0 0,-1 1-1 0 0,1-1 1 0 0,-1 0 0 0 0,0 1 0 0 0,0-4 0 0 0,0-5 283 0 0,0 6-309 0 0,0 1 0 0 0,0 0-1 0 0,0-1 1 0 0,0 1-1 0 0,0 0 1 0 0,0-1-1 0 0,1 1 1 0 0,0 0-1 0 0,0 0 1 0 0,0-1 0 0 0,0 1-1 0 0,0 0 1 0 0,0 0-1 0 0,1 0 1 0 0,0 0-1 0 0,0 0 1 0 0,-1 1-1 0 0,5-5 1 0 0,-1 1 120 0 0,-1 1-42 0 0,1 0 1 0 0,0 0-1 0 0,-1 1 1 0 0,1-1-1 0 0,1 1 0 0 0,-1 0 1 0 0,0 1-1 0 0,11-6 0 0 0,-3 1-52 0 0,-11 7 0 0 0,-1 0 0 0 0,1 0 0 0 0,0 0 0 0 0,-1 0 0 0 0,1 0 0 0 0,0 0 0 0 0,-1 0 0 0 0,1 0 0 0 0,0 1 0 0 0,0-1 0 0 0,0 1 0 0 0,0-1 0 0 0,0 1 0 0 0,-1 0 0 0 0,1 0 0 0 0,0 0 0 0 0,3 0 0 0 0,2 1 0 0 0,-3 0 0 0 0,-1-1 0 0 0,0 1 0 0 0,1 0 0 0 0,-1 0 0 0 0,0 1 0 0 0,0-1 0 0 0,0 0 0 0 0,0 1 0 0 0,0 0 0 0 0,3 2 0 0 0,-2-1 0 0 0,-1-1 0 0 0,-1 1 0 0 0,1 0 0 0 0,0 0 0 0 0,0 0 0 0 0,-1 1 0 0 0,0-1 0 0 0,0 0 0 0 0,0 1 0 0 0,0 0 0 0 0,0-1 0 0 0,-1 1 0 0 0,0 0 0 0 0,2 6 0 0 0,1 8 0 0 0,3 34 0 0 0,-5-42 0 0 0,2 66 0 0 0,-2-59 22 0 0,-1 1-1 0 0,-3 31 0 0 0,1-6 33 0 0,0-18-126 0 0,0-18-246 0 0,1 0 0 0 0,0 1 1 0 0,0-1-1 0 0,0 1 0 0 0,1-1 1 0 0,0 1-1 0 0,3 8 0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01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13072 0 0,'0'0'633'0'0,"0"8"43"0"0,0 6-235 0 0,0 1 1 0 0,2 0-1 0 0,0-1 0 0 0,0 1 0 0 0,6 16 1 0 0,6 43 1752 0 0,9 38 581 0 0,-19-92-2403 0 0,1 12 521 0 0,-5-32-881 0 0,-1 0-1 0 0,1 0 1 0 0,-1 0-1 0 0,1 0 1 0 0,0 0-1 0 0,-1 0 1 0 0,1 0-1 0 0,-1 0 1 0 0,1 0 0 0 0,-1 0-1 0 0,1-1 1 0 0,-1 1-1 0 0,1 0 1 0 0,0 0-1 0 0,-1 0 1 0 0,1-1-1 0 0,-1 1 1 0 0,0-1 4 0 0,-1-1-41 0 0,-1-1 0 0 0,1 0 0 0 0,0 0 0 0 0,0 1 0 0 0,0-2 0 0 0,0 1 0 0 0,0 0 0 0 0,1 0-1 0 0,0 0 1 0 0,-2-7 0 0 0,-7-39-598 0 0,6 21 361 0 0,2 21 208 0 0,2 1 0 0 0,-1-1 0 0 0,1 0 0 0 0,0 1 0 0 0,0-1 1 0 0,0 0-1 0 0,1 1 0 0 0,0-1 0 0 0,1 1 0 0 0,-1-1 0 0 0,1 1 0 0 0,1-1 0 0 0,2-5 0 0 0,4-5 134 0 0,1-1 76 0 0,6-3-36 0 0,-14 18-131 0 0,0 0 0 0 0,0 0 0 0 0,0 0 1 0 0,0 1-1 0 0,0-1 0 0 0,1 1 0 0 0,-1 0 0 0 0,1-1 0 0 0,-1 1 0 0 0,1 0 1 0 0,4-2-1 0 0,-3 2-20 0 0,0 0 15 0 0,0-1 0 0 0,1 1 0 0 0,-1 1 0 0 0,1-1 0 0 0,-1 1 0 0 0,1-1 0 0 0,-1 1 0 0 0,1 0 0 0 0,0 1 0 0 0,6-1 0 0 0,-7 1 35 0 0,50 3 11 0 0,-50-3-36 0 0,0 1 0 0 0,0-1 0 0 0,0 1 1 0 0,0 0-1 0 0,-1 1 0 0 0,1-1 0 0 0,0 1 1 0 0,0-1-1 0 0,-1 1 0 0 0,7 5 0 0 0,-10-7 6 0 0,1 0 0 0 0,-1 0 0 0 0,1 1 0 0 0,-1-1 0 0 0,1 0 0 0 0,-1 1 0 0 0,1-1 0 0 0,-1 1 0 0 0,0-1 0 0 0,1 1 0 0 0,-1-1 0 0 0,0 1 0 0 0,0-1 0 0 0,1 0 0 0 0,-1 1 0 0 0,0 0 0 0 0,0-1 0 0 0,0 1 0 0 0,1-1 0 0 0,-1 1 0 0 0,0-1 0 0 0,0 1 0 0 0,0-1 0 0 0,0 1 0 0 0,0-1 0 0 0,0 1 0 0 0,0 0 0 0 0,0-1 0 0 0,0 1 0 0 0,0-1 0 0 0,-1 2 0 0 0,1-1 0 0 0,8 70 282 0 0,3-9 250 0 0,-10-47-456 0 0,5 27-1 0 0,-6-38-66 0 0,1-2-7 0 0,-1-1 0 0 0,0 1 0 0 0,0 0-1 0 0,0-1 1 0 0,-1 1 0 0 0,1-1 0 0 0,0 1 0 0 0,-1-1 0 0 0,1 1 0 0 0,-1-1 0 0 0,1 1 0 0 0,-1-1 0 0 0,0 1 0 0 0,1-1 0 0 0,-1 1 0 0 0,0-1 0 0 0,0 0 0 0 0,-2 2 0 0 0,2-1 2 0 0,-1 0-1 0 0,1-1 1 0 0,0 1 0 0 0,0 0 0 0 0,0 0-1 0 0,0-1 1 0 0,0 1 0 0 0,1 0 0 0 0,-2 3-1 0 0,2-2 5 0 0,-1 0-1 0 0,0 0 1 0 0,0 0 0 0 0,-1 0-1 0 0,1 0 1 0 0,-2 2-1 0 0,2-4 8 0 0,1 0-1 0 0,0-1 0 0 0,0 1 1 0 0,-1 0-1 0 0,1-1 0 0 0,-1 1 1 0 0,1-1-1 0 0,0 1 0 0 0,-1-1 1 0 0,1 1-1 0 0,-1-1 0 0 0,1 1 1 0 0,-1-1-1 0 0,1 0 0 0 0,-1 1 1 0 0,0-1-1 0 0,1 1 0 0 0,-1-1 1 0 0,1 0-1 0 0,-1 0 0 0 0,0 1 1 0 0,1-1-1 0 0,-1 0 1 0 0,0 0-1 0 0,1 0 0 0 0,-1 0 1 0 0,0 0-1 0 0,0 0 0 0 0,1 0 1 0 0,-1 0-1 0 0,-1 0 0 0 0,3 0-5 0 0,-1 0 0 0 0,0 0 0 0 0,1 1 0 0 0,-1-1 0 0 0,1 0 0 0 0,-1 0 0 0 0,0 0-1 0 0,1 0 1 0 0,-1 0 0 0 0,1 0 0 0 0,-1 0 0 0 0,0 0 0 0 0,1 0 0 0 0,-1 0 0 0 0,1 0 0 0 0,-1 0 0 0 0,0 0-1 0 0,1 0 1 0 0,-1 0 0 0 0,1-1 0 0 0,-1 1 0 0 0,0 0 0 0 0,1 0 0 0 0,-1 0 0 0 0,0-1 0 0 0,1 1 0 0 0,-1 0-1 0 0,0 0 1 0 0,1-1 0 0 0,-1 1 0 0 0,0 0 0 0 0,1-1 0 0 0,-1 1 0 0 0,0 0 0 0 0,0-1 0 0 0,1 1-1 0 0,-1 0 1 0 0,0-1 0 0 0,0 1 0 0 0,0 0 0 0 0,0-1 0 0 0,0 1 0 0 0,1-1 0 0 0,2-20-171 0 0,-3 20 118 0 0,0-1 0 0 0,0 1-1 0 0,1-1 1 0 0,-1 1 0 0 0,1 0 0 0 0,-1-1 0 0 0,1 1 0 0 0,-1 0 0 0 0,1 0 0 0 0,1-3 0 0 0,2-2-46 0 0,-4 5 82 0 0,0-1 0 0 0,1 1-1 0 0,-1-1 1 0 0,0 1 0 0 0,0-1 0 0 0,0 0-1 0 0,0 1 1 0 0,0-1 0 0 0,0 1 0 0 0,-1-1 0 0 0,1 1-1 0 0,0-1 1 0 0,-1 1 0 0 0,1-1 0 0 0,-1 1 0 0 0,0 0-1 0 0,1-1 1 0 0,-1 1 0 0 0,-1-2 0 0 0,1 1 22 0 0,0 1 0 0 0,0-1 0 0 0,0 0 0 0 0,0 0-1 0 0,0 0 1 0 0,1 0 0 0 0,-1 1 0 0 0,1-1 0 0 0,0 0 0 0 0,-1-3 0 0 0,1-7 286 0 0,1-29 106 0 0,0 39-408 0 0,-1-1 0 0 0,1 1 0 0 0,-1-1 0 0 0,1 1 0 0 0,0 0 0 0 0,0-1 0 0 0,0 1 0 0 0,0 0 0 0 0,1 0 0 0 0,-1 0 0 0 0,1-1 0 0 0,-1 1 0 0 0,3-2 0 0 0,2-2-168 0 0,0 0 1 0 0,8-14-1 0 0,-9 13 46 0 0,0 0 0 0 0,1-1 1 0 0,10-8-1 0 0,-9 10 116 0 0,0 0 0 0 0,0 1 1 0 0,1 0-1 0 0,-1 0 1 0 0,1 1-1 0 0,13-6 0 0 0,-9 5 4 0 0,-9 3-6 0 0,1 1 0 0 0,0-1 0 0 0,0 1 0 0 0,-1 0 0 0 0,8-1 0 0 0,-7 1 10 0 0,0 0 0 0 0,0 1 0 0 0,0 0 0 0 0,0 0 0 0 0,0 0 0 0 0,0 0 0 0 0,0 1 0 0 0,0 0 0 0 0,0-1 0 0 0,-1 1 0 0 0,1 1 0 0 0,0-1 0 0 0,0 0 0 0 0,-1 1 0 0 0,1 0 0 0 0,-1 0 0 0 0,0 0 0 0 0,1 0 0 0 0,-1 1 0 0 0,0-1 0 0 0,0 1 0 0 0,4 4 0 0 0,-1 1 3 0 0,0 0-1 0 0,0 1 0 0 0,0-1 1 0 0,-1 1-1 0 0,0 0 0 0 0,-1 1 1 0 0,0-1-1 0 0,5 17 1 0 0,-5-8 18 0 0,-1-1 0 0 0,0 1 1 0 0,-1-1-1 0 0,0 23 0 0 0,-2-33-46 0 0,1-1-1 0 0,0 1 1 0 0,2 9-1 0 0,-1-10-66 0 0,-1 1-1 0 0,0-1 1 0 0,0 11-1 0 0,2 12-1895 0 0,-2-17-16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28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77 3680 0 0,'0'2'3585'0'0,"-4"38"955"0"0,3-31-4336 0 0,-1 0 0 0 0,2 0 0 0 0,-1-1 0 0 0,1 1 0 0 0,3 16 0 0 0,0-2 210 0 0,2 37-1 0 0,-4-35-93 0 0,5 25 0 0 0,29 169 1073 0 0,-34-210-1319 0 0,0 1 0 0 0,-1-1-1 0 0,0 0 1 0 0,-1 1 0 0 0,0-1 0 0 0,-1 1 0 0 0,-3 12-1 0 0,-1 11 184 0 0,4-24-148 0 0,0 1 0 0 0,-4 12 0 0 0,3-10 1325 0 0,3-14-858 0 0,7-23-194 0 0,-4 15-648 0 0,0 0 0 0 0,-1 1 0 0 0,-1-1 0 0 0,2-14 0 0 0,-4 4 224 0 0,-2-1-1 0 0,0 0 1 0 0,-7-25 0 0 0,5 23 48 0 0,-5-46-1 0 0,-16-144 52 0 0,18 161 4 0 0,-10-68-115 0 0,18 116 46 0 0,-1-3-18 0 0,0 0 0 0 0,-1 0 0 0 0,0 0 0 0 0,-2-8 0 0 0,5 1-402 0 0,-1 15 424 0 0,7 8 23 0 0,0 1 1 0 0,8 15-1 0 0,-3-6 42 0 0,-10-16-58 0 0,1 1-1 0 0,-1 0 0 0 0,0-1 1 0 0,0 1-1 0 0,0 0 1 0 0,0 0-1 0 0,2 7 0 0 0,-1 1-2 0 0,1-2 0 0 0,0 1 0 0 0,0 0 0 0 0,2-1 0 0 0,-1 0 0 0 0,1 0 0 0 0,10 13 0 0 0,-13-19 0 0 0,0 0-2 0 0,0 0-1 0 0,0 0 0 0 0,0-1 0 0 0,0 1 0 0 0,1-1 0 0 0,0 1 1 0 0,0-1-1 0 0,0 0 0 0 0,0-1 0 0 0,0 1 0 0 0,0-1 0 0 0,1 0 1 0 0,-1 0-1 0 0,1 0 0 0 0,0 0 0 0 0,-1-1 0 0 0,1 0 0 0 0,0 0 1 0 0,0 0-1 0 0,0 0 0 0 0,0-1 0 0 0,0 0 0 0 0,0 0 0 0 0,0-1 1 0 0,0 1-1 0 0,0-1 0 0 0,-1 0 0 0 0,1 0 0 0 0,0 0 0 0 0,0-1 1 0 0,5-2-1 0 0,0-3 2 0 0,1 1 1 0 0,-1-1-1 0 0,0-1 0 0 0,-1 0 1 0 0,0 0-1 0 0,10-12 0 0 0,-1-2 85 0 0,23-36-1 0 0,-37 51-83 0 0,-1 1 0 0 0,0-1 0 0 0,0 0 0 0 0,-1 0 0 0 0,3-12 0 0 0,-3 13 0 0 0,3-4-2 0 0,-5 10-4 0 0,1-1-1 0 0,-1 0 1 0 0,0 1-1 0 0,1-1 1 0 0,-1 0-1 0 0,1 0 1 0 0,-1 1-1 0 0,0-1 1 0 0,0 0-1 0 0,1 0 1 0 0,-1 1-1 0 0,0-1 1 0 0,0-1-1 0 0,0-18-126 0 0,0 19 334 0 0,-1 1-201 0 0,0 1 0 0 0,0 0 0 0 0,0 0 0 0 0,0 0 1 0 0,0 0-1 0 0,0 0 0 0 0,0 0 0 0 0,0 0 0 0 0,0 0 0 0 0,0 0 0 0 0,1 0 0 0 0,-1 1 0 0 0,0-1 0 0 0,0 2 0 0 0,-3 9 0 0 0,0-1 0 0 0,1 1-1 0 0,0-1 1 0 0,1 1 0 0 0,-1 15-1 0 0,3 62 14 0 0,0-47 30 0 0,0 28 19 0 0,-2-3-28 0 0,13 106-1 0 0,-5-109-292 0 0,-4-40 669 0 0,8 46 0 0 0,-9-67-777 0 0,1 7 852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02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0 205 10424 0 0,'0'0'941'0'0,"1"2"-773"0"0,-1 1-141 0 0,0-1 0 0 0,0 0-1 0 0,1 0 1 0 0,-1 0 0 0 0,1 0 0 0 0,-1-1-1 0 0,1 1 1 0 0,0 0 0 0 0,0 0 0 0 0,-1 0-1 0 0,1 0 1 0 0,1-1 0 0 0,-1 1 0 0 0,2 2 0 0 0,3 5 551 0 0,-2 0-88 0 0,0-1 0 0 0,0 1 1 0 0,1-1-1 0 0,11 14 0 0 0,-13-19-343 0 0,-1 0 1 0 0,1 0-1 0 0,0 0 0 0 0,0-1 0 0 0,0 1 1 0 0,0-1-1 0 0,1 1 0 0 0,-1-1 0 0 0,1-1 1 0 0,-1 1-1 0 0,1 0 0 0 0,0-1 0 0 0,0 1 1 0 0,5 0-1 0 0,1 0 192 0 0,-5-1-182 0 0,0 0-1 0 0,0-1 1 0 0,1 1 0 0 0,-1-1 0 0 0,0 0-1 0 0,0 0 1 0 0,0 0 0 0 0,0-1 0 0 0,10-2-1 0 0,-9 1-118 0 0,1 0 0 0 0,-1-1 0 0 0,0 1 0 0 0,0-1 0 0 0,0-1 0 0 0,-1 1 0 0 0,1-1 0 0 0,-1 0 0 0 0,1 0 0 0 0,-1 0 0 0 0,-1-1 0 0 0,1 0 0 0 0,5-7 0 0 0,3-5 173 0 0,-11 15-196 0 0,0 0 1 0 0,0-1-1 0 0,-1 1 0 0 0,1 0 1 0 0,0-1-1 0 0,-1 0 1 0 0,0 1-1 0 0,1-1 1 0 0,-1 0-1 0 0,0 1 1 0 0,-1-1-1 0 0,1 0 0 0 0,0 0 1 0 0,-1 0-1 0 0,1-4 1 0 0,-1-6-138 0 0,-1 5 82 0 0,1-1 0 0 0,1 1 0 0 0,-1 0 0 0 0,1 0 0 0 0,3-9 0 0 0,-1-5 338 0 0,-2 17-216 0 0,-1 1 1 0 0,1 0 0 0 0,0-1-1 0 0,0 1 1 0 0,2-6 0 0 0,-2 8-66 0 0,0-1 0 0 0,0 1 0 0 0,0-1 0 0 0,0 1 0 0 0,0-1 0 0 0,0-3 0 0 0,-1 5-14 0 0,0-1 0 0 0,0 1 0 0 0,0 0-1 0 0,0 0 1 0 0,-1 0 0 0 0,1 0 0 0 0,0-1 0 0 0,-1 1 0 0 0,1 0 0 0 0,-1 0-1 0 0,1 0 1 0 0,-1 0 0 0 0,0 0 0 0 0,1 0 0 0 0,-1 0 0 0 0,-1-1 0 0 0,-4-5 122 0 0,0 0 1 0 0,0 1 0 0 0,-12-10 0 0 0,15 14-115 0 0,0 0 0 0 0,0 0-1 0 0,0 1 1 0 0,0-1 0 0 0,0 1 0 0 0,0 0 0 0 0,-1 0 0 0 0,1 0 0 0 0,0 0 0 0 0,-1 1 0 0 0,1-1 0 0 0,-7 1 0 0 0,3 0-23 0 0,-1 0-1 0 0,1 1 1 0 0,-1 0 0 0 0,1 0-1 0 0,-1 0 1 0 0,1 1 0 0 0,0 0-1 0 0,0 1 1 0 0,0 0 0 0 0,0 0-1 0 0,0 0 1 0 0,1 1-1 0 0,-1 0 1 0 0,1 0 0 0 0,0 1-1 0 0,0-1 1 0 0,0 2 0 0 0,-5 6-1 0 0,4-2 96 0 0,0 0 0 0 0,1 1 0 0 0,0 0 0 0 0,1 0 0 0 0,0 0 1 0 0,1 0-1 0 0,0 1 0 0 0,1 0 0 0 0,0 0 0 0 0,1 0 0 0 0,0 0 0 0 0,1 1 0 0 0,1-1 0 0 0,-1 0 0 0 0,2 0 0 0 0,0 1 0 0 0,0-1 0 0 0,2 0 0 0 0,-1 0 0 0 0,1 0 0 0 0,9 20 0 0 0,-8-24-54 0 0,0-1 1 0 0,0 0-1 0 0,1 0 1 0 0,0-1-1 0 0,0 1 1 0 0,1-1-1 0 0,0 0 1 0 0,0-1-1 0 0,0 1 1 0 0,0-1-1 0 0,1 0 1 0 0,0-1-1 0 0,0 0 0 0 0,1 0 1 0 0,-1 0-1 0 0,1-1 1 0 0,-1 0-1 0 0,1-1 1 0 0,17 4-1 0 0,-11-4-65 0 0,0-1 0 0 0,0 0 0 0 0,1-2 0 0 0,-1 1 0 0 0,0-2-1 0 0,1 1 1 0 0,-1-2 0 0 0,24-7 0 0 0,-15 2-382 0 0,-15 6 194 0 0,0-1 0 0 0,0 0 0 0 0,0-1 0 0 0,-1 0 0 0 0,1 0-1 0 0,7-5 1 0 0,-8 2-156 0 0,0 1 1 0 0,-1-1-1 0 0,1-1 0 0 0,-1 1 0 0 0,5-9 0 0 0,1 0-423 0 0,-5 4 292 0 0,4-4-208 0 0,-8 15 577 0 0,-2 0 53 0 0,9-17-254 0 0,-4 11 1335 0 0,-4 11 539 0 0,0 1-1726 0 0,0 0 383 0 0,0 0-1 0 0,-1 0 1 0 0,1 1 0 0 0,1 9 0 0 0,-3-10-5 0 0,1 0 0 0 0,0 0 0 0 0,1 0 0 0 0,3 9 0 0 0,4 6 367 0 0,5 10 291 0 0,-13-28-781 0 0,0 0 0 0 0,0 0-1 0 0,0-1 1 0 0,1 1 0 0 0,-1-1 0 0 0,0 1 0 0 0,1-1-1 0 0,0 1 1 0 0,-1-1 0 0 0,1 0 0 0 0,0 0 0 0 0,3 2-1 0 0,0 1 210 0 0,-1-1 549 0 0,-3-9-419 0 0,-9-15-317 0 0,-5-50 62 0 0,11 56-185 0 0,1-1 0 0 0,2-22-1 0 0,0 8 14 0 0,-1 25 22 0 0,1-1-1 0 0,0 0 0 0 0,1 1 0 0 0,-1-1 1 0 0,1 0-1 0 0,0 1 0 0 0,1 0 1 0 0,4-9-1 0 0,6-15-127 0 0,-8 19 63 0 0,1-1 0 0 0,-1 1 0 0 0,1-1 0 0 0,1 2 0 0 0,8-11 0 0 0,-11 15 67 0 0,47-52-4872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03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1 214 5064 0 0,'0'1'2372'0'0,"0"1"-2249"0"0,0-1 1 0 0,0 0 0 0 0,0 0-1 0 0,0 0 1 0 0,0 0-1 0 0,1 0 1 0 0,-1 0 0 0 0,0 1-1 0 0,1-1 1 0 0,-1 0 0 0 0,1 0-1 0 0,0 1 1 0 0,5 15 949 0 0,-4-11-727 0 0,0 0 0 0 0,0 0 0 0 0,0 0-1 0 0,1-1 1 0 0,0 1 0 0 0,4 6 0 0 0,23 31 1419 0 0,-26-38-1582 0 0,-1-1 0 0 0,1 0-1 0 0,-1 0 1 0 0,1-1 0 0 0,0 1 0 0 0,0-1-1 0 0,1 0 1 0 0,-1 0 0 0 0,9 4 0 0 0,-10-6-129 0 0,-1 0 1 0 0,1 0 0 0 0,0 0 0 0 0,-1-1-1 0 0,1 0 1 0 0,0 1 0 0 0,0-1 0 0 0,-1 0-1 0 0,1 0 1 0 0,0 0 0 0 0,0-1 0 0 0,-1 1-1 0 0,1-1 1 0 0,0 0 0 0 0,-1 1 0 0 0,1-1-1 0 0,-1 0 1 0 0,1 0 0 0 0,-1-1 0 0 0,5-2-1 0 0,12-8-20 0 0,0-1-1 0 0,-1-1 0 0 0,-1-1 1 0 0,0 0-1 0 0,19-23 0 0 0,-27 27-30 0 0,-4 6-1 0 0,-1 1 0 0 0,0-1-1 0 0,0 1 1 0 0,-1-1 0 0 0,0 0 0 0 0,0-1 0 0 0,0 1 0 0 0,0 0 0 0 0,-1-1 0 0 0,0 0-1 0 0,0 1 1 0 0,2-8 0 0 0,-3 0 204 0 0,0 0 1 0 0,-1-1-1 0 0,-1 1 0 0 0,0 0 0 0 0,-5-24 0 0 0,5 34-173 0 0,0-1 0 0 0,-1 1 0 0 0,1 0-1 0 0,-1 0 1 0 0,0 0 0 0 0,0 0-1 0 0,0 0 1 0 0,-1 0 0 0 0,1 0-1 0 0,-1 0 1 0 0,1 1 0 0 0,-1 0-1 0 0,-4-4 1 0 0,1 2 94 0 0,-1 0-1 0 0,1 0 1 0 0,-1 0 0 0 0,0 1-1 0 0,-10-4 1 0 0,12 5-68 0 0,0 1 0 0 0,0 0 0 0 0,0 1 0 0 0,0-1 0 0 0,0 1 1 0 0,0 0-1 0 0,0 0 0 0 0,0 1 0 0 0,0-1 0 0 0,0 1 0 0 0,0 0 0 0 0,0 0 0 0 0,0 1 1 0 0,0 0-1 0 0,1-1 0 0 0,-1 2 0 0 0,1-1 0 0 0,-1 0 0 0 0,-6 6 0 0 0,3-2-19 0 0,0 1-1 0 0,1-1 0 0 0,0 1 0 0 0,1 1 1 0 0,-1-1-1 0 0,1 1 0 0 0,1 1 0 0 0,-10 16 1 0 0,2-1 213 0 0,9-18-165 0 0,1 0-1 0 0,-1 1 0 0 0,1 0 0 0 0,0 0 1 0 0,0 0-1 0 0,1 0 0 0 0,0 0 1 0 0,1 0-1 0 0,-2 13 0 0 0,3-2 78 0 0,-1 9 261 0 0,7 52 1 0 0,-4-70-371 0 0,-1 0 0 0 0,2-1 1 0 0,-1 1-1 0 0,1-1 1 0 0,1 0-1 0 0,-1 0 0 0 0,1 0 1 0 0,1 0-1 0 0,9 13 1 0 0,-6-10-39 0 0,-4-6-3 0 0,-1-1 1 0 0,1 1-1 0 0,0-1 1 0 0,1 1-1 0 0,-1-1 1 0 0,1 0-1 0 0,0-1 1 0 0,-1 1-1 0 0,7 2 1 0 0,0 0-7 0 0,0-1-1 0 0,0-1 1 0 0,0 1-1 0 0,1-2 1 0 0,-1 0-1 0 0,1 0 1 0 0,0-1 0 0 0,14 1-1 0 0,-3-2 8 0 0,0-1-1 0 0,28-3 1 0 0,-38 1-76 0 0,-1 0 0 0 0,0-1 1 0 0,0 0-1 0 0,0-1 0 0 0,20-9 0 0 0,-21 8-77 0 0,-4 1-180 0 0,1 0 0 0 0,-1 0 0 0 0,12-9 0 0 0,-16 10 129 0 0,0 0 0 0 0,0 0 0 0 0,-1 0 0 0 0,1 0 0 0 0,-1 0 1 0 0,0-1-1 0 0,0 1 0 0 0,0-1 0 0 0,0 0 0 0 0,2-6 0 0 0,10-22-1014 0 0,-10 25 934 0 0,-1 0 1 0 0,0 0-1 0 0,0 0 1 0 0,0-1 0 0 0,-1 1-1 0 0,1-11 1 0 0,3-91-1690 0 0,-14 60 3558 0 0,8 48-1384 0 0,0-9 496 0 0,-1 18 2538 0 0,-3 40-1816 0 0,4-43-1334 0 0,0 0 0 0 0,0 0 1 0 0,0 0-1 0 0,0 0 1 0 0,2 8-1 0 0,1 6-111 0 0,1 10 19 0 0,2-1 0 0 0,8 28 0 0 0,-11-45 26 0 0,0-2 20 0 0,0-1 0 0 0,6 13 1 0 0,-9-19-141 0 0,1-1 1 0 0,0 1 0 0 0,-1-1 0 0 0,1 1-1 0 0,0-1 1 0 0,0 0 0 0 0,0 1-1 0 0,0-1 1 0 0,0 0 0 0 0,0 0 0 0 0,0 0-1 0 0,1 0 1 0 0,-1 0 0 0 0,0 0-1 0 0,1 0 1 0 0,-1 0 0 0 0,0 0 0 0 0,1 0-1 0 0,-1-1 1 0 0,3 2 0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03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7368 0 0,'0'0'4392'0'0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04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76 10592 0 0,'-2'9'296'0'0,"0"1"0"0"0,1 0 0 0 0,0-1 1 0 0,1 16-1 0 0,1-13 403 0 0,-1-7-273 0 0,1 0 1 0 0,0 0 0 0 0,0-1-1 0 0,0 1 1 0 0,1 0 0 0 0,0-1 0 0 0,2 6-1 0 0,3 4 467 0 0,-4-6-464 0 0,1 0 0 0 0,1 0 0 0 0,-1 0 0 0 0,10 11 1 0 0,-5-7-312 0 0,7 1 84 0 0,-10-9 221 0 0,-10-8 959 0 0,1 0-1363 0 0,0 1 1 0 0,0-1-1 0 0,0 0 0 0 0,0 0 1 0 0,-2-5-1 0 0,3 6-29 0 0,0-1 0 0 0,0 1 0 0 0,0 0 0 0 0,0 0 0 0 0,-1 0 0 0 0,1 0 0 0 0,-6-4 0 0 0,7 6-1 0 0,0-1 0 0 0,1 1 0 0 0,-1 0 0 0 0,0 0 0 0 0,0 0 0 0 0,1 0 1 0 0,-1-1-1 0 0,1 1 0 0 0,-1 0 0 0 0,0-3 0 0 0,0-1-23 0 0,-1 2 23 0 0,1 1 0 0 0,-1-1 0 0 0,1 1 0 0 0,0-1-1 0 0,0 1 1 0 0,0-1 0 0 0,1 0 0 0 0,-1 0 0 0 0,1 1-1 0 0,-1-1 1 0 0,1 0 0 0 0,0-5 0 0 0,0 1-14 0 0,1 5 16 0 0,-1 0 1 0 0,0 0 0 0 0,1 1-1 0 0,-1-1 1 0 0,1 0 0 0 0,-1 0-1 0 0,1 0 1 0 0,0 1 0 0 0,0-1 0 0 0,1-1-1 0 0,5-13-17 0 0,-5 9 16 0 0,0 0 0 0 0,0 0 0 0 0,1 0 0 0 0,0 0 0 0 0,0 1 0 0 0,1-1 0 0 0,0 1 0 0 0,0 0 0 0 0,0 0 0 0 0,1 0 0 0 0,0 0 0 0 0,0 1 0 0 0,1 0 0 0 0,-1 0 0 0 0,8-5 0 0 0,9 2-1 0 0,-6 3-31 0 0,-14 4 39 0 0,1 0 0 0 0,-1 0 0 0 0,1 0 0 0 0,-1 1 0 0 0,1-1 0 0 0,-1 1 0 0 0,1 0 0 0 0,-1 0 0 0 0,1-1 0 0 0,0 2 0 0 0,-1-1 0 0 0,1 0 0 0 0,-1 0 0 0 0,1 1 0 0 0,-1-1-1 0 0,1 1 1 0 0,-1 0 0 0 0,1 0 0 0 0,-1 0 0 0 0,0 0 0 0 0,1 0 0 0 0,-1 1 0 0 0,0-1 0 0 0,0 1 0 0 0,4 3 0 0 0,-3-2 2 0 0,0 1 0 0 0,0-1 1 0 0,0 1-1 0 0,0 0 0 0 0,-1-1 0 0 0,1 1 0 0 0,-1 1 0 0 0,0-1 1 0 0,-1 0-1 0 0,1 0 0 0 0,-1 1 0 0 0,1-1 0 0 0,0 8 0 0 0,4 20 1 0 0,-4-24 0 0 0,0 0 0 0 0,-1 1 0 0 0,1 12 0 0 0,7 84-474 0 0,-7-85-2032 0 0,0-12-808 0 0,-1 9-2855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04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0 227 11232 0 0,'0'0'513'0'0,"1"2"-10"0"0,1 2-395 0 0,2 5 44 0 0,0 1-1 0 0,1-1 1 0 0,0-1 0 0 0,7 12-1 0 0,-8-16 122 0 0,-1 1 0 0 0,1-1 0 0 0,-1 0 0 0 0,1 0 0 0 0,0 0 0 0 0,1-1-1 0 0,-1 1 1 0 0,1-1 0 0 0,-1 0 0 0 0,1 0 0 0 0,7 3 0 0 0,-5-3-79 0 0,1 0-1 0 0,-1-1 1 0 0,1 1 0 0 0,12 1 0 0 0,-16-4-157 0 0,0 1 0 0 0,0-1 0 0 0,-1 0 0 0 0,1-1 0 0 0,0 1 1 0 0,-1 0-1 0 0,1-1 0 0 0,0 0 0 0 0,-1 0 0 0 0,1 0 0 0 0,-1 0 1 0 0,6-3-1 0 0,-4 1 38 0 0,0 1 0 0 0,0-1 0 0 0,0-1 0 0 0,0 1 0 0 0,-1-1 0 0 0,1 0 0 0 0,-1 0 0 0 0,0 0 0 0 0,4-5 0 0 0,-1-2 1 0 0,0 0 0 0 0,-1 0-1 0 0,-1 0 1 0 0,0-1 0 0 0,0 1-1 0 0,-1-1 1 0 0,0-1 0 0 0,-1 1-1 0 0,-1 0 1 0 0,2-26-1 0 0,-2 18-75 0 0,-2 16 36 0 0,1 0 0 0 0,-1 0-1 0 0,0-1 1 0 0,0 1 0 0 0,-1 0-1 0 0,1 0 1 0 0,-2-6 0 0 0,-9-30 893 0 0,11 37-878 0 0,-1 0 0 0 0,0 1 0 0 0,0-1 0 0 0,0 1 0 0 0,0 0 0 0 0,0-1-1 0 0,0 1 1 0 0,-1 0 0 0 0,1 0 0 0 0,-1 0 0 0 0,1 0 0 0 0,-1 0 0 0 0,0 0 0 0 0,0 0 0 0 0,0 0 0 0 0,0 1 0 0 0,0-1 0 0 0,0 1-1 0 0,-1-1 1 0 0,1 1 0 0 0,0 0 0 0 0,-1 0 0 0 0,1 0 0 0 0,-1 0 0 0 0,1 1 0 0 0,-1-1 0 0 0,1 1 0 0 0,-1-1 0 0 0,1 1 0 0 0,-1 0 0 0 0,0 0-1 0 0,1 0 1 0 0,-1 0 0 0 0,0 1 0 0 0,1-1 0 0 0,-1 1 0 0 0,1-1 0 0 0,-1 1 0 0 0,1 0 0 0 0,-1 0 0 0 0,-2 2 0 0 0,-9 3 322 0 0,12-5-374 0 0,-1 0-1 0 0,0 0 1 0 0,1 0 0 0 0,-1 0-1 0 0,1 1 1 0 0,-1-1 0 0 0,1 1-1 0 0,0 0 1 0 0,0 0 0 0 0,0 0-1 0 0,0 0 1 0 0,-3 2 0 0 0,-11 18-288 0 0,10-16 325 0 0,1 1 1 0 0,0-1 0 0 0,0 1-1 0 0,1 0 1 0 0,-6 13-1 0 0,6-8 60 0 0,0 0 0 0 0,0 1 0 0 0,1-1 0 0 0,1 1 0 0 0,0-1 0 0 0,1 1 0 0 0,0-1 0 0 0,1 1 0 0 0,1 0 0 0 0,0-1 0 0 0,0 1 0 0 0,1 0 0 0 0,1-1 0 0 0,0 0 0 0 0,8 21 0 0 0,-1-11-39 0 0,1-1 0 0 0,1-1 0 0 0,1 0-1 0 0,16 20 1 0 0,-24-34-49 0 0,1 0 0 0 0,0-1 0 0 0,0 0 0 0 0,1 0 0 0 0,0-1-1 0 0,0 1 1 0 0,0-1 0 0 0,12 4 0 0 0,8 6-55 0 0,-23-12-59 0 0,0-1-1 0 0,0 1 1 0 0,0-1 0 0 0,0 1-1 0 0,0-1 1 0 0,1-1-1 0 0,-1 1 1 0 0,0-1-1 0 0,0 1 1 0 0,1-1 0 0 0,-1 0-1 0 0,6-1 1 0 0,10 0-1123 0 0,7 1-155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05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10160 0 0,'0'0'920'0'0,"-1"1"-563"0"0,-1 1 0 0 0,1 0 0 0 0,0 0 0 0 0,0-1 0 0 0,0 1 1 0 0,1 0-1 0 0,-2 2 0 0 0,2 17 909 0 0,1 39 506 0 0,2-19-921 0 0,-1-10-114 0 0,10 50 1 0 0,-3-40-344 0 0,-3 1 1 0 0,-1 0 0 0 0,-1 61-1 0 0,0-48-161 0 0,-2-41-418 0 0,-1 0-1 0 0,0 0 1 0 0,-1 0 0 0 0,-2 16 0 0 0,2-14-954 0 0,4-2-69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06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12 314 2760 0 0,'-8'-12'605'0'0,"7"4"1429"0"0,-1 0-1 0 0,2-1 0 0 0,-1 1 1 0 0,2-15-1 0 0,-1 18-1833 0 0,1 0 0 0 0,0-1 1 0 0,0 1-1 0 0,1 0 0 0 0,-1 0 0 0 0,1 0 0 0 0,0 0 0 0 0,1 0 0 0 0,-1 0 0 0 0,1 1 1 0 0,0-1-1 0 0,0 1 0 0 0,0 0 0 0 0,4-4 0 0 0,100-88 665 0 0,-101 91-865 0 0,0 0 0 0 0,1 0 0 0 0,-1 1 0 0 0,1 0 0 0 0,9-5-1 0 0,11-6 21 0 0,-19 11 29 0 0,1 0 1 0 0,1 0-1 0 0,-1 1 0 0 0,0 0 1 0 0,1 0-1 0 0,-1 1 0 0 0,1 1 1 0 0,0-1-1 0 0,17 1 0 0 0,-20 1-88 0 0,-1 1 0 0 0,1 0-1 0 0,-1 0 1 0 0,1 0 0 0 0,-1 1-1 0 0,0 0 1 0 0,0 0 0 0 0,1 1-1 0 0,-1-1 1 0 0,-1 1 0 0 0,12 8-1 0 0,-14-8 40 0 0,0 0 0 0 0,-1 0 0 0 0,1 0 0 0 0,-1 1 0 0 0,0-1 0 0 0,0 1 0 0 0,0 0 0 0 0,0-1 0 0 0,1 6 0 0 0,-1-3 0 0 0,-1-3 31 0 0,0 0 0 0 0,-1 0-1 0 0,1 0 1 0 0,-1 0 0 0 0,0 0-1 0 0,1 0 1 0 0,-2 0 0 0 0,1 5-1 0 0,-1 6 210 0 0,0-2-154 0 0,-1-1-1 0 0,0 0 1 0 0,-1 1 0 0 0,0-1-1 0 0,0 0 1 0 0,-1 0-1 0 0,-6 11 1 0 0,-4 11-73 0 0,4-12 40 0 0,-1 1 1 0 0,-1-1 0 0 0,-16 20-1 0 0,1 1 13 0 0,23-36-58 0 0,0-1 1 0 0,0-1 0 0 0,0 1-1 0 0,0-1 1 0 0,-6 5 0 0 0,-12 13 104 0 0,18-15-84 0 0,4-6 119 0 0,8-2-205 0 0,-6 0 49 0 0,0-1 1 0 0,0 1-1 0 0,0-1 1 0 0,0 1-1 0 0,0-1 0 0 0,-1 1 1 0 0,1-1-1 0 0,2-4 0 0 0,-4 5 8 0 0,1 0 0 0 0,0 0 1 0 0,-1 0-1 0 0,1 1 0 0 0,0-1 0 0 0,-1 0 0 0 0,1 0 0 0 0,0 0 0 0 0,0 0 0 0 0,0 1 0 0 0,0-1 0 0 0,0 0 0 0 0,0 1 0 0 0,0-1 0 0 0,0 1 1 0 0,0-1-1 0 0,0 1 0 0 0,0 0 0 0 0,0-1 0 0 0,0 1 0 0 0,0 0 0 0 0,0 0 0 0 0,0-1 0 0 0,0 1 0 0 0,1 0 0 0 0,-1 0 0 0 0,2 1 0 0 0,1-1 0 0 0,0 0 0 0 0,1 0 0 0 0,-1 0 0 0 0,0-1 0 0 0,0 1 0 0 0,1-1 0 0 0,-1 0 0 0 0,0 0 0 0 0,0-1 0 0 0,5-1 0 0 0,14-5 0 0 0,5 0 0 0 0,-22 6 0 0 0,-1 0 0 0 0,0 1 0 0 0,1-1 0 0 0,0 1 0 0 0,-1 0 0 0 0,1 1 0 0 0,0-1 0 0 0,11 1 0 0 0,-7 2 25 0 0,-2-2-15 0 0,-1 1 0 0 0,0 1-1 0 0,14 3 1 0 0,-19-5-10 0 0,-1 1 0 0 0,1 0 0 0 0,0 0 0 0 0,-1-1 0 0 0,1 1 0 0 0,-1 0 0 0 0,0 0 0 0 0,1 1 0 0 0,-1-1 0 0 0,0 0 0 0 0,1 0 0 0 0,-1 1 0 0 0,0-1 0 0 0,0 0 0 0 0,0 1 0 0 0,0-1 0 0 0,0 1 0 0 0,-1-1 0 0 0,1 1 0 0 0,0 0 0 0 0,0 1 0 0 0,0 0 0 0 0,1-1 0 0 0,0 1 0 0 0,-1-1 0 0 0,1 0 0 0 0,0 1 0 0 0,0-1 0 0 0,0 0 0 0 0,0-1 0 0 0,3 3 0 0 0,6 5 0 0 0,-6-3 3 0 0,1 0-1 0 0,0 0 1 0 0,-1 0-1 0 0,0 1 0 0 0,-1 0 1 0 0,0 0-1 0 0,0 0 1 0 0,0 0-1 0 0,4 15 0 0 0,-5-13 131 0 0,-1 1 0 0 0,0-1-1 0 0,-1 1 1 0 0,0 0 0 0 0,0 16-1 0 0,-2-21-53 0 0,1 0 0 0 0,-1 0 0 0 0,0 0 1 0 0,0 0-1 0 0,0 0 0 0 0,-1 0 0 0 0,0 0 0 0 0,0 0 0 0 0,0-1 0 0 0,0 1 0 0 0,-1-1 0 0 0,-5 8 0 0 0,-3-1 69 0 0,9-8-97 0 0,-1-1 0 0 0,0 1 0 0 0,1 0 0 0 0,-1 0 0 0 0,-2 5 0 0 0,0 5 139 0 0,4-11-153 0 0,1 0 0 0 0,-1 0 0 0 0,0 0 0 0 0,0 0 0 0 0,0 0 0 0 0,-1 0 0 0 0,1 0-1 0 0,-3 3 1 0 0,-4 3 96 0 0,-1 0 1 0 0,0-1-1 0 0,0 0 0 0 0,0-1 0 0 0,-1 0 0 0 0,0 0 0 0 0,-21 8 0 0 0,7-6 123 0 0,0 0 0 0 0,-38 6-1 0 0,55-13-240 0 0,-1 0 1 0 0,0 0-1 0 0,0 0 0 0 0,0-1 0 0 0,0 0 0 0 0,0-1 0 0 0,0 0 1 0 0,0 0-1 0 0,0-1 0 0 0,1 0 0 0 0,-1 0 0 0 0,0-1 0 0 0,1 0 0 0 0,0 0 1 0 0,0 0-1 0 0,0-1 0 0 0,0 0 0 0 0,-10-9 0 0 0,8 6-121 0 0,5 5 35 0 0,0-1 1 0 0,1 1 0 0 0,-1-1 0 0 0,1 0 0 0 0,0 0-1 0 0,0-1 1 0 0,0 1 0 0 0,-2-5 0 0 0,-15-16-4704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06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1 117 2760 0 0,'2'1'477'0'0,"3"2"214"0"0,-1 1 0 0 0,0-1 1 0 0,-1 1-1 0 0,1 0 0 0 0,-1 0 0 0 0,1 0 0 0 0,-1 0 0 0 0,0 1 0 0 0,0-1 0 0 0,2 7 0 0 0,-2-5-329 0 0,1 1-1 0 0,0-1 0 0 0,1 0 1 0 0,0 0-1 0 0,6 7 1 0 0,0-4 168 0 0,1 0 1 0 0,0 0-1 0 0,1-1 0 0 0,0 0 1 0 0,0-1-1 0 0,14 5 1 0 0,-23-11-506 0 0,-1 0 0 0 0,0 0-1 0 0,1 0 1 0 0,-1-1 0 0 0,0 0 0 0 0,1 1 0 0 0,-1-1 0 0 0,1 0 0 0 0,-1-1 0 0 0,0 1 0 0 0,1-1-1 0 0,-1 1 1 0 0,0-1 0 0 0,1 0 0 0 0,-1 0 0 0 0,0-1 0 0 0,0 1 0 0 0,0 0 0 0 0,0-1 0 0 0,0 0-1 0 0,0 0 1 0 0,0 0 0 0 0,3-3 0 0 0,12-13 128 0 0,-15 16-144 0 0,-1-1 0 0 0,1 1 0 0 0,0-1 0 0 0,-1 0 1 0 0,0 1-1 0 0,1-1 0 0 0,-1 0 0 0 0,0-1 0 0 0,0 1 0 0 0,1-5 0 0 0,2-3 16 0 0,-2 1 19 0 0,1 0 0 0 0,2-18-1 0 0,-5 24-1 0 0,0 0 0 0 0,0 0 0 0 0,0 0 0 0 0,-1 0 0 0 0,0 0 0 0 0,0 0 0 0 0,0 0 0 0 0,-1 0-1 0 0,1 0 1 0 0,-1 0 0 0 0,0 0 0 0 0,0 0 0 0 0,0 1 0 0 0,0-1 0 0 0,-1 0 0 0 0,-2-4-1 0 0,3 4 47 0 0,-1 0-1 0 0,-1 0 1 0 0,1 0 0 0 0,0 0-1 0 0,-1 0 1 0 0,0 0-1 0 0,0 0 1 0 0,0 1-1 0 0,0 0 1 0 0,-1-1-1 0 0,1 1 1 0 0,-1 0-1 0 0,0 1 1 0 0,0-1-1 0 0,0 1 1 0 0,-7-4-1 0 0,3 4 67 0 0,1-1-1 0 0,0 1 0 0 0,-1 1 0 0 0,1 0 1 0 0,-1 0-1 0 0,-11 0 0 0 0,15 1-107 0 0,-1 0-1 0 0,1 1 1 0 0,-1-1-1 0 0,1 1 1 0 0,0 0-1 0 0,0 1 1 0 0,-1-1-1 0 0,1 1 0 0 0,0 0 1 0 0,0 0-1 0 0,0 0 1 0 0,-5 4-1 0 0,-3 3 110 0 0,0 1 0 0 0,0 1 1 0 0,1 0-1 0 0,-20 24 0 0 0,27-29-99 0 0,0 0-1 0 0,0 1 1 0 0,0-1 0 0 0,1 1 0 0 0,0 0 0 0 0,1 0 0 0 0,-1 0-1 0 0,1 1 1 0 0,1-1 0 0 0,-1 0 0 0 0,1 1 0 0 0,0 11 0 0 0,1-4 33 0 0,0-1 0 0 0,0 1 1 0 0,1-1-1 0 0,1 1 0 0 0,1-1 1 0 0,0 0-1 0 0,8 22 0 0 0,-6-23-29 0 0,1 0-1 0 0,1 0 1 0 0,0-1-1 0 0,15 20 1 0 0,-17-26-55 0 0,0-1 0 0 0,0 0 0 0 0,1 0 0 0 0,-1 0 1 0 0,1-1-1 0 0,0 1 0 0 0,0-1 0 0 0,1-1 1 0 0,-1 1-1 0 0,1-1 0 0 0,7 2 0 0 0,-4-2-107 0 0,0 0 1 0 0,0-1-1 0 0,0-1 0 0 0,0 1 0 0 0,0-1 1 0 0,0-1-1 0 0,15-1 0 0 0,-8-1-3520 0 0,29-7 0 0 0,-16 2-3319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07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415 224 5528 0 0,'0'0'422'0'0,"0"-8"-260"0"0,1-7 955 0 0,0 14-863 0 0,-1-1 0 0 0,0 1 0 0 0,0-1 0 0 0,1 1 0 0 0,-1-1 1 0 0,0 1-1 0 0,0-1 0 0 0,-1 1 0 0 0,1-1 0 0 0,0 1 0 0 0,0-1 0 0 0,-1 1 0 0 0,0-3 0 0 0,-32-88 5631 0 0,31 88-5711 0 0,0-1-1 0 0,-1 1 1 0 0,0 0-1 0 0,0-1 1 0 0,0 1-1 0 0,0 0 0 0 0,0 1 1 0 0,-8-7-1 0 0,5 5-21 0 0,0 0-1 0 0,0 1 1 0 0,-1-1 0 0 0,0 1-1 0 0,-7-3 1 0 0,7 4 30 0 0,1 1-1 0 0,-1 0 1 0 0,1 0 0 0 0,-1 1-1 0 0,0 0 1 0 0,1 0 0 0 0,-1 0-1 0 0,0 1 1 0 0,0 0 0 0 0,0 1-1 0 0,-10 1 1 0 0,16-2-167 0 0,1 0 0 0 0,0 0 0 0 0,-1 0 0 0 0,1 1-1 0 0,0-1 1 0 0,-1 0 0 0 0,1 0 0 0 0,0 1 0 0 0,-1-1 0 0 0,1 0 0 0 0,0 0 0 0 0,0 1 0 0 0,-1-1-1 0 0,1 0 1 0 0,0 1 0 0 0,0-1 0 0 0,-1 0 0 0 0,1 1 0 0 0,0-1 0 0 0,0 0 0 0 0,0 1-1 0 0,-2 2 30 0 0,-28 23 137 0 0,23-21-225 0 0,0 0 1 0 0,0 1-1 0 0,1 0 1 0 0,0 0-1 0 0,0 0 0 0 0,-9 14 1 0 0,0 3 182 0 0,10-16-51 0 0,0 0-1 0 0,1 0 1 0 0,0 0-1 0 0,0 0 0 0 0,-4 13 1 0 0,4-1 10 0 0,0 0 1 0 0,1 0-1 0 0,1 0 0 0 0,1 1 1 0 0,1 32-1 0 0,1-44-80 0 0,0-1 0 0 0,0 0 0 0 0,1 0 0 0 0,0 0 0 0 0,0 0 0 0 0,0 0 0 0 0,1-1 0 0 0,0 1 0 0 0,0-1 0 0 0,1 1 0 0 0,7 9 0 0 0,-8-13-10 0 0,-1 0-1 0 0,1 0 0 0 0,0 0 1 0 0,0-1-1 0 0,0 1 0 0 0,0-1 0 0 0,0 0 1 0 0,1 0-1 0 0,-1 0 0 0 0,0 0 1 0 0,1-1-1 0 0,0 1 0 0 0,-1-1 1 0 0,1 0-1 0 0,0 0 0 0 0,0 0 0 0 0,0-1 1 0 0,0 1-1 0 0,-1-1 0 0 0,1 0 1 0 0,0 0-1 0 0,8-2 0 0 0,10-2-1 0 0,0-1 0 0 0,0-1 0 0 0,-1 0 0 0 0,0-2 0 0 0,0-1 0 0 0,0-1 0 0 0,24-16 0 0 0,-36 20-97 0 0,0-1 0 0 0,-1 0 0 0 0,0 0 0 0 0,0-1 0 0 0,-1 0 0 0 0,0 0 0 0 0,0-1-1 0 0,-1 0 1 0 0,0 0 0 0 0,0-1 0 0 0,5-13 0 0 0,-11 21 83 0 0,1 1 0 0 0,0 0 0 0 0,-1 0 0 0 0,0-1 0 0 0,1 1 0 0 0,-1-1 0 0 0,0 1 0 0 0,0 0-1 0 0,0-1 1 0 0,0-1 0 0 0,-1 0-7 0 0,0 0 0 0 0,0 0 0 0 0,0 0 0 0 0,0 0 0 0 0,-1 1-1 0 0,-2-6 1 0 0,2 6 15 0 0,1 1 0 0 0,0-1 0 0 0,0 0 0 0 0,-1 1 0 0 0,1-1 0 0 0,-1 1 0 0 0,0-1 0 0 0,1 1 0 0 0,-1 0 0 0 0,0-1 0 0 0,0 1 0 0 0,-2-1 0 0 0,-10-7 0 0 0,11 7 0 0 0,-9-4 0 0 0,3 6 0 0 0,0 4 0 0 0,7-2-2 0 0,0-1-1 0 0,0 0 1 0 0,1 1-1 0 0,-1 0 1 0 0,0-1-1 0 0,1 1 1 0 0,-1 0-1 0 0,1 0 1 0 0,0 0-1 0 0,-1 0 1 0 0,1 0-1 0 0,0 0 1 0 0,0 0-1 0 0,1 1 1 0 0,-1-1-1 0 0,0 0 1 0 0,1 0-1 0 0,-1 1 1 0 0,1-1-1 0 0,0 0 1 0 0,0 1-1 0 0,-1-1 1 0 0,2 1-1 0 0,-1-1 1 0 0,0 0-1 0 0,0 1 1 0 0,1-1-1 0 0,0 0 1 0 0,-1 0-1 0 0,1 1 1 0 0,1 2-1 0 0,0 0 3 0 0,-1 0 0 0 0,0 0 0 0 0,0 1 0 0 0,0-1 0 0 0,-1 0 0 0 0,0 1 0 0 0,0-1 0 0 0,0 0 0 0 0,-1 1 0 0 0,0-1 0 0 0,0 0 0 0 0,-2 7 0 0 0,2-7 0 0 0,1 1 0 0 0,-1-1 0 0 0,1 1 1 0 0,0 0-1 0 0,1-1 0 0 0,-1 1 0 0 0,1 0 0 0 0,0-1 0 0 0,3 9 0 0 0,0 8 10 0 0,15 58 182 0 0,10 135 445 0 0,-26-196-578 0 0,1 2 42 0 0,-1 0 0 0 0,-1 1 0 0 0,-1-1 0 0 0,-1 1-1 0 0,-4 38 1 0 0,2-50-61 0 0,-1 8 77 0 0,0 0-1 0 0,-1 0 1 0 0,-1-1-1 0 0,-1 1 1 0 0,0-1 0 0 0,-13 22-1 0 0,12-30-15 0 0,0 0 0 0 0,-1 0 0 0 0,0-1-1 0 0,-1 0 1 0 0,0 0 0 0 0,0-1 0 0 0,0 0 0 0 0,-1-1-1 0 0,-20 10 1 0 0,21-12 11 0 0,0-1-1 0 0,0 0 0 0 0,0-1 1 0 0,0 0-1 0 0,0-1 1 0 0,-18 1-1 0 0,10-1-43 0 0,-1-2 0 0 0,-29-4 0 0 0,41 4-147 0 0,0 0 0 0 0,1 0 0 0 0,-1-1 0 0 0,1 0 0 0 0,-1 0 0 0 0,1 0 0 0 0,0-1 1 0 0,0 1-1 0 0,0-1 0 0 0,0-1 0 0 0,0 1 0 0 0,1-1 0 0 0,-1 0 0 0 0,1 0 0 0 0,0 0 0 0 0,0 0 0 0 0,1-1 0 0 0,-1 1 0 0 0,1-1 0 0 0,0 0 0 0 0,0 0 0 0 0,1-1 0 0 0,-1 1 0 0 0,1 0 0 0 0,0-1 0 0 0,-1-6 0 0 0,1 3-635 0 0,0-1 0 0 0,0 1-1 0 0,1-1 1 0 0,0-10-1 0 0,1-1-1093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08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10536 0 0,'0'0'1056'0'0,"0"-8"2686"0"0,2 9-3220 0 0,0 2-374 0 0,0-1 1 0 0,1 1 0 0 0,-1 0 0 0 0,0 0 0 0 0,-1 0 0 0 0,1 0-1 0 0,0 0 1 0 0,-1 0 0 0 0,0 0 0 0 0,0 0 0 0 0,0 1 0 0 0,0-1 0 0 0,1 4-1 0 0,-2 3 153 0 0,1 0-1 0 0,-1 1 0 0 0,-2 10 0 0 0,1 13 190 0 0,-4 94 1011 0 0,2 55 439 0 0,4-168-1827 0 0,1-1 0 0 0,4 16 0 0 0,3 14-20 0 0,-6-21 44 0 0,2-1 0 0 0,0-1 0 0 0,2 1 0 0 0,0-1 0 0 0,1 0 0 0 0,1 0 0 0 0,22 34 0 0 0,-26-48-167 0 0,0-1 0 0 0,1-1 0 0 0,0 1 0 0 0,0-1 0 0 0,1 0 0 0 0,-1 0 0 0 0,11 5 0 0 0,-15-9 21 0 0,0 0-81 0 0,0 0 0 0 0,0 0-1 0 0,0 0 1 0 0,0-1 0 0 0,0 1 0 0 0,0 0-1 0 0,0-1 1 0 0,1 0 0 0 0,-1 1 0 0 0,0-1 0 0 0,0 0-1 0 0,1 0 1 0 0,-1 0 0 0 0,4-1 0 0 0,-1 0-684 0 0,0 0 0 0 0,0-1 0 0 0,0 0 0 0 0,8-4 0 0 0,-3 1-986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28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67 215 5984 0 0,'0'0'273'0'0,"1"1"-5"0"0,21 40-73 0 0,-17-34 198 0 0,4 7 734 0 0,15 18-1 0 0,-20-28-959 0 0,0 0 0 0 0,1 0-1 0 0,-1 0 1 0 0,1-1 0 0 0,-1 0-1 0 0,1 1 1 0 0,10 3 0 0 0,-5-2-23 0 0,-6-3-65 0 0,-1 0-1 0 0,1-1 1 0 0,-1 1 0 0 0,1-1-1 0 0,0 0 1 0 0,-1 0-1 0 0,7 1 1 0 0,-8-2 456 0 0,-1 0-289 0 0,1 0-219 0 0,0-1 0 0 0,1 1-1 0 0,-1-1 1 0 0,0 1 0 0 0,-1-1 0 0 0,1 0-1 0 0,0 1 1 0 0,0-1 0 0 0,0 0 0 0 0,0 0-1 0 0,0 0 1 0 0,-1-1 0 0 0,1 1-1 0 0,-1 0 1 0 0,1-1 0 0 0,-1 1 0 0 0,1-1-1 0 0,-1 1 1 0 0,0-1 0 0 0,2-2 0 0 0,2-4 51 0 0,0-1 1 0 0,7-18 0 0 0,-12 27-78 0 0,2-7 25 0 0,0-1 1 0 0,-1 1-1 0 0,0-1 1 0 0,0 1-1 0 0,-1-1 1 0 0,0 1-1 0 0,-2-11 1 0 0,1-7 41 0 0,0 17-59 0 0,0-1-1 0 0,-1 0 1 0 0,0 0-1 0 0,0 1 1 0 0,-1-1-1 0 0,0 1 1 0 0,0-1 0 0 0,-7-10-1 0 0,-9-24 176 0 0,17 39-118 0 0,0 0 0 0 0,0 0 0 0 0,0 1 0 0 0,0-1 0 0 0,0 1 0 0 0,-1-1 0 0 0,0 1 0 0 0,0 0 0 0 0,0 0 0 0 0,0 0 0 0 0,0 0-1 0 0,-1 1 1 0 0,1-1 0 0 0,-1 1 0 0 0,1 0 0 0 0,-1 0 0 0 0,0 0 0 0 0,0 1 0 0 0,-6-3 0 0 0,7 3-18 0 0,-1 0 0 0 0,1 0 0 0 0,-1 0 0 0 0,0 0 0 0 0,1 0 0 0 0,-1 1-1 0 0,0 0 1 0 0,1 0 0 0 0,-1 0 0 0 0,0 0 0 0 0,1 0 0 0 0,-1 1 0 0 0,0 0 0 0 0,1-1 0 0 0,-1 1 0 0 0,1 1 0 0 0,-1-1 0 0 0,1 0 0 0 0,0 1 0 0 0,-1 0 0 0 0,1 0 0 0 0,0 0 0 0 0,-3 2 0 0 0,-1 2-4 0 0,1 0 1 0 0,0 1-1 0 0,1-1 1 0 0,0 1-1 0 0,-1 0 1 0 0,2 1-1 0 0,-1-1 1 0 0,1 1-1 0 0,-5 13 1 0 0,3-2 24 0 0,0 0 1 0 0,1 0-1 0 0,1 0 1 0 0,0 0-1 0 0,2 1 1 0 0,0 0-1 0 0,2 27 1 0 0,2-11 326 0 0,13 66 0 0 0,-12-90-325 0 0,0-1 0 0 0,1 0 0 0 0,0 0 0 0 0,1 0 0 0 0,0-1 0 0 0,1 1 0 0 0,0-1 0 0 0,1 0 0 0 0,14 16 0 0 0,-15-20-63 0 0,1-1-1 0 0,0 0 1 0 0,1-1 0 0 0,-1 0-1 0 0,1 0 1 0 0,-1 0-1 0 0,1-1 1 0 0,1 0-1 0 0,11 2 1 0 0,-1 1-20 0 0,13 0 12 0 0,-12-3 0 0 0,-14-3-48 0 0,1 0-1 0 0,-1 0 0 0 0,1 0 0 0 0,-1-1 0 0 0,1 0 0 0 0,6-2 0 0 0,0 0-237 0 0,4-1-1211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09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28 157 7832 0 0,'0'2'2060'0'0,"2"0"-1728"0"0,0 1 1 0 0,0-1 0 0 0,0 0 0 0 0,0 1-1 0 0,0-1 1 0 0,0 0 0 0 0,0 0 0 0 0,1-1-1 0 0,-1 1 1 0 0,1 0 0 0 0,0-1 0 0 0,-1 0-1 0 0,4 2 1 0 0,14 8 495 0 0,-15-7-587 0 0,0-1 0 0 0,0 0-1 0 0,9 3 1 0 0,-11-5-156 0 0,1 1 0 0 0,-1-1 0 0 0,0 1 1 0 0,0 0-1 0 0,0 0 0 0 0,0 0 0 0 0,0 0 1 0 0,0 0-1 0 0,0 1 0 0 0,3 4 0 0 0,-1-2 40 0 0,0 0-1 0 0,0 0 0 0 0,1-1 1 0 0,10 8-1 0 0,-3-2 39 0 0,-12-10-152 0 0,0 1-1 0 0,0-1 0 0 0,0 1 1 0 0,0-1-1 0 0,0 0 0 0 0,0 1 1 0 0,0-1-1 0 0,0 0 0 0 0,0 1 0 0 0,0-1 1 0 0,0 0-1 0 0,0 0 0 0 0,0 0 1 0 0,0 0-1 0 0,0 0 0 0 0,0 0 0 0 0,0 0 1 0 0,0 0-1 0 0,0-1 0 0 0,2 1 1 0 0,-2-1-8 0 0,0 1-1 0 0,1 0 1 0 0,-1-1 0 0 0,0 1 0 0 0,1 0 0 0 0,-1 0 0 0 0,0 0 0 0 0,1 0 0 0 0,-1 1 0 0 0,2-1-1 0 0,8 5 47 0 0,-11-5-45 0 0,1 1 0 0 0,0-1-1 0 0,-1 1 1 0 0,1-1 0 0 0,0 1 0 0 0,0-1 0 0 0,0 0-1 0 0,-1 1 1 0 0,1-1 0 0 0,0 0 0 0 0,0 0 0 0 0,0 0 0 0 0,0 0-1 0 0,0 0 1 0 0,0 0 0 0 0,-1 0 0 0 0,1 0 0 0 0,0 0-1 0 0,0 0 1 0 0,0 0 0 0 0,0 0 0 0 0,0-1 0 0 0,1 1-1 0 0,27-9 85 0 0,-26 7-64 0 0,0 0 0 0 0,0 1-1 0 0,0-2 1 0 0,0 1 0 0 0,0 0-1 0 0,-1 0 1 0 0,1-1 0 0 0,-1 0-1 0 0,1 1 1 0 0,-1-1-1 0 0,0 0 1 0 0,0 0 0 0 0,-1 0-1 0 0,1 0 1 0 0,1-4 0 0 0,1-4 171 0 0,1 1 0 0 0,-2-1 0 0 0,4-17 0 0 0,-6 24-112 0 0,-1-1 0 0 0,0 0 0 0 0,0 0 0 0 0,-1 0 0 0 0,1 0 0 0 0,-1 0 0 0 0,0 0 0 0 0,-3-7 0 0 0,-2-15 190 0 0,5 23-231 0 0,0 0-1 0 0,0 1 1 0 0,0-1 0 0 0,0 0-1 0 0,-1 1 1 0 0,0-1 0 0 0,1 1-1 0 0,-1-1 1 0 0,0 1-1 0 0,-1 0 1 0 0,1 0 0 0 0,-6-6-1 0 0,3 5 25 0 0,0-1-1 0 0,0 1 1 0 0,0 0-1 0 0,-1 1 1 0 0,0-1 0 0 0,-11-4-1 0 0,6 3 5 0 0,7 3-57 0 0,0 0 0 0 0,0 1 1 0 0,-1-1-1 0 0,1 1 0 0 0,0 0 0 0 0,-1 0 1 0 0,1 0-1 0 0,-9 0 0 0 0,6 2-15 0 0,-1 0-1 0 0,0 0 0 0 0,0 1 0 0 0,1 0 0 0 0,-1 0 0 0 0,1 1 1 0 0,0 0-1 0 0,0 0 0 0 0,0 1 0 0 0,0-1 0 0 0,-11 9 0 0 0,8-4-1 0 0,1 0-1 0 0,-1 0 1 0 0,1 1-1 0 0,1 0 1 0 0,-1 0 0 0 0,-12 20-1 0 0,15-18 93 0 0,1 0 1 0 0,0 0-1 0 0,1 0 0 0 0,0 1 0 0 0,0-1 1 0 0,2 1-1 0 0,-1 0 0 0 0,1 0 0 0 0,0 16 1 0 0,3-10 61 0 0,1 0 1 0 0,0 0 0 0 0,2-1-1 0 0,6 21 1 0 0,-9-33-115 0 0,2 0-1 0 0,-1 1 1 0 0,1-1 0 0 0,-1 0-1 0 0,1 0 1 0 0,1 0 0 0 0,5 6-1 0 0,31 29-5 0 0,-18-19-174 0 0,-14-13 176 0 0,0-1 1 0 0,1 1-1 0 0,16 9 1 0 0,-21-14-10 0 0,1 0 0 0 0,0-1 0 0 0,0 0-1 0 0,-1 0 1 0 0,1-1 0 0 0,1 1 0 0 0,-1-1 0 0 0,0 0 0 0 0,0-1 0 0 0,8 1 0 0 0,17 0-12 0 0,-13 0 2 0 0,1-1 0 0 0,-1-1 1 0 0,21-3-1 0 0,-24 1-48 0 0,-7 2-36 0 0,0-1-1 0 0,0 1 0 0 0,-1-1 1 0 0,1 0-1 0 0,-1 0 0 0 0,1-1 1 0 0,-1 0-1 0 0,12-7 0 0 0,-16 8 23 0 0,7-4-420 0 0,-1-1 0 0 0,13-12 1 0 0,-17 15 245 0 0,-1 0-1 0 0,0-1 1 0 0,-1 1 0 0 0,1 0 0 0 0,-1-1 0 0 0,0 1 0 0 0,0-1 0 0 0,2-7-1 0 0,1-8-560 0 0,0-1-1 0 0,-1 0 1 0 0,-2 0-1 0 0,1-39 1 0 0,-8-35-587 0 0,5 94 1475 0 0,-5-10 3835 0 0,2 47-3275 0 0,2-22-298 0 0,0 0 0 0 0,2 19 0 0 0,14 60 898 0 0,-14-77-1099 0 0,2 1-1 0 0,0 0 1 0 0,1 0-1 0 0,0-1 1 0 0,11 23-1 0 0,-14-37-238 0 0,1 4 106 0 0,0-1-1 0 0,1-1 0 0 0,6 10 0 0 0,-8-13-356 0 0,0 1 0 0 0,1-1 0 0 0,-1 0 1 0 0,0 0-1 0 0,1 0 0 0 0,-1 0 0 0 0,1 0 0 0 0,-1 0 1 0 0,4 1-1 0 0,4 3-1513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09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18367 0 0,'0'0'2016'0'0,"0"-8"-3200"0"0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09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0 2304 0 0,'0'0'12390'0'0,"0"3"-11559"0"0,-5 69 2230 0 0,5-5-1306 0 0,-14 111-1 0 0,7-78-907 0 0,0-1-87 0 0,2-62-354 0 0,2 0 1 0 0,2 0-1 0 0,2 42 0 0 0,0-72-413 0 0,0 0 0 0 0,0 0 0 0 0,1 0-1 0 0,0-1 1 0 0,0 1 0 0 0,1-1 0 0 0,-1 1 0 0 0,1-1-1 0 0,7 9 1 0 0,-5-7 8 0 0,-4-6 22 0 0,1 1-1 0 0,0-1 1 0 0,0 1 0 0 0,0-1 0 0 0,0 0-1 0 0,0 0 1 0 0,1 0 0 0 0,-1 0-1 0 0,0 0 1 0 0,1 0 0 0 0,0-1 0 0 0,4 3-1 0 0,-3-3-19 0 0,0 0 0 0 0,0 0 0 0 0,0 0 0 0 0,0 0 0 0 0,0-1 0 0 0,7 0 0 0 0,-8 0-10 0 0,1 0-1 0 0,0 0 0 0 0,-1 1 0 0 0,1-1 0 0 0,5 3 0 0 0,-7-3-216 0 0,1 0-90 0 0,27-8-574 0 0,-2 1-2046 0 0,-9 1-3199 0 0,-4-2-363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10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 10592 0 0,'2'0'6695'0'0,"9"4"-5982"0"0,-6-2-537 0 0,1 0-1 0 0,0 0 0 0 0,0 0 1 0 0,0-1-1 0 0,0 0 0 0 0,7 0 0 0 0,4-1 137 0 0,-2 1-937 0 0,-1-1 0 0 0,0 0 0 0 0,1-2 0 0 0,-1 1 1 0 0,0-2-1 0 0,16-4 0 0 0,-5-5-860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10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3224 0 0,'9'9'288'0'0,"-4"-1"-288"0"0,3-4 0 0 0,8 5 2888 0 0,-2-4 528 0 0,-1-5 104 0 0,1-5 15 0 0,0 1-2447 0 0,5-1-496 0 0,-5 5-96 0 0,0 0-16 0 0,-1-12-416 0 0,1 8-64 0 0,0-1 0 0 0,5 2-5247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10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7832 0 0,'-2'4'178'0'0,"-1"0"0"0"0,1 1-1 0 0,0-1 1 0 0,0 1 0 0 0,1 0 0 0 0,-1-1 0 0 0,1 1 0 0 0,-1 6 0 0 0,2-2 1064 0 0,0 0 1 0 0,0 0-1 0 0,2 13 0 0 0,3 12 734 0 0,25 180 2613 0 0,-20-172-4127 0 0,-6-26-161 0 0,4 24-1 0 0,34 219 901 0 0,-37-233-1804 0 0,-4-20 273 0 0,0 0-1 0 0,0 0 1 0 0,1 0-1 0 0,2 5 0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11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10 453 2760 0 0,'3'-14'207'0'0,"-7"7"-181"0"0,3 6 0 0 0,0 0-1 0 0,1 0 1 0 0,-1 1-1 0 0,1-1 1 0 0,-1 0-1 0 0,1 0 1 0 0,-1 0-1 0 0,1 0 1 0 0,-1 1 0 0 0,1-1-1 0 0,0 0 1 0 0,-1-2-1 0 0,0-16 4466 0 0,0-31 0 0 0,3 21-3072 0 0,-1 25-1188 0 0,0 0-1 0 0,0 0 1 0 0,0-1 0 0 0,0 1-1 0 0,3-6 1 0 0,4-14 587 0 0,-4 11-603 0 0,0 0 0 0 0,0 0-1 0 0,1 1 1 0 0,1-1 0 0 0,0 1 0 0 0,1 0 0 0 0,0 0 0 0 0,0 1 0 0 0,2 0 0 0 0,-1 0 0 0 0,1 1 0 0 0,1 0 0 0 0,0 1 0 0 0,0 0 0 0 0,16-10 0 0 0,-6 5-57 0 0,-12 9-75 0 0,0-1 1 0 0,15-6-1 0 0,0 2 54 0 0,-13 5-70 0 0,0 1 0 0 0,1 0 0 0 0,-1 0 0 0 0,17-2 0 0 0,-21 5-15 0 0,4-1-218 0 0,1 1 0 0 0,15-1-1 0 0,-21 2 187 0 0,-1 1-1 0 0,0-1 0 0 0,1 1 0 0 0,-1 0 1 0 0,0 0-1 0 0,1 1 0 0 0,-1-1 0 0 0,0 1 1 0 0,5 3-1 0 0,-2-1 80 0 0,0 0-1 0 0,0 0 1 0 0,0 1 0 0 0,-1 0 0 0 0,0 0 0 0 0,7 8 0 0 0,-10-9-84 0 0,0 1-1 0 0,0-1 1 0 0,0 1 0 0 0,0 0 0 0 0,-1 0 0 0 0,0 0 0 0 0,0 0 0 0 0,0 0 0 0 0,-1 0 0 0 0,2 7 0 0 0,0 8 56 0 0,0-1 1 0 0,-2 1-1 0 0,0 0 0 0 0,-1 0 1 0 0,-1 0-1 0 0,-1-1 1 0 0,-1 1-1 0 0,0 0 1 0 0,-2-1-1 0 0,0 0 1 0 0,-13 30-1 0 0,14-38-132 0 0,-5 12 174 0 0,-1 0-1 0 0,-1-1 1 0 0,-23 35-1 0 0,18-28 86 0 0,15-26-203 0 0,0 0 0 0 0,0 0 0 0 0,-1 0-1 0 0,1 0 1 0 0,-1-1 0 0 0,0 1 0 0 0,1 0 0 0 0,-1-1 0 0 0,0 0 0 0 0,-1 1 0 0 0,1-1 0 0 0,0 0-1 0 0,-1 0 1 0 0,1 0 0 0 0,-1 0 0 0 0,-3 1 0 0 0,4-2-39 0 0,0 1 0 0 0,-1-1 0 0 0,1 1 0 0 0,0 0 0 0 0,0 0 0 0 0,0 0 0 0 0,0 0 0 0 0,1 0 0 0 0,-3 2 0 0 0,3-2-227 0 0,-1 0 1 0 0,1 0-1 0 0,-1 0 0 0 0,0 0 1 0 0,0 0-1 0 0,-3 2 0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12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0 212 5528 0 0,'14'60'497'0'0,"-13"-56"-195"0"0,1 0 1 0 0,-1 0-1 0 0,1 0 0 0 0,0-1 0 0 0,1 1 0 0 0,-1 0 1 0 0,0-1-1 0 0,1 1 0 0 0,4 3 0 0 0,30 24 3936 0 0,-19-17-3485 0 0,-12-11-508 0 0,0 0 1 0 0,0 0-1 0 0,0-1 0 0 0,0 1 0 0 0,1-2 0 0 0,-1 1 1 0 0,1-1-1 0 0,-1 0 0 0 0,1 0 0 0 0,7 0 0 0 0,-12-1-30 0 0,1 0-14 0 0,1 0-183 0 0,0 0-1 0 0,1-1 0 0 0,-1 0 0 0 0,0 1 0 0 0,0-2 0 0 0,1 1 1 0 0,-1 0-1 0 0,0-1 0 0 0,0 0 0 0 0,-1 1 0 0 0,1-2 0 0 0,0 1 1 0 0,0 0-1 0 0,-1-1 0 0 0,5-3 0 0 0,-2-1 261 0 0,0 0 0 0 0,0 0 0 0 0,1 1 0 0 0,10-8-1 0 0,-11 9-238 0 0,0 0-1 0 0,1-1 0 0 0,-2 0 0 0 0,1 0 1 0 0,-1-1-1 0 0,0 1 0 0 0,0-1 0 0 0,0 0 0 0 0,-1 0 1 0 0,-1-1-1 0 0,1 1 0 0 0,-1-1 0 0 0,0 0 1 0 0,-1 0-1 0 0,0 0 0 0 0,0 0 0 0 0,1-10 0 0 0,0-5-38 0 0,-2 19 0 0 0,0-1 0 0 0,-1 1 0 0 0,1-1 0 0 0,-1 1 0 0 0,0 0 0 0 0,0-1 0 0 0,-1 1 0 0 0,1-1 0 0 0,-2-4 0 0 0,-1-3 7 0 0,2 7 76 0 0,0-1 0 0 0,-1 1-1 0 0,1 0 1 0 0,-1 0-1 0 0,0 0 1 0 0,-6-9 0 0 0,6 12-35 0 0,1-1-7 0 0,-1 0 0 0 0,0 0 0 0 0,0 0 0 0 0,-1 1 0 0 0,1-1 0 0 0,0 1-1 0 0,-1 0 1 0 0,0 0 0 0 0,1 0 0 0 0,-1 0 0 0 0,0 0 0 0 0,0 0 0 0 0,0 1 0 0 0,-6-3 0 0 0,3 2 30 0 0,-20-4 84 0 0,25 6-144 0 0,-1-1 0 0 0,1 1 0 0 0,-1 0 0 0 0,1 0 0 0 0,-1 0 0 0 0,1 0 1 0 0,-1 1-1 0 0,1-1 0 0 0,-1 0 0 0 0,1 1 0 0 0,-1-1 0 0 0,1 1 0 0 0,0-1 0 0 0,-3 2 0 0 0,-28 20 46 0 0,-34 25 62 0 0,57-39-90 0 0,0-1 0 0 0,1 2 0 0 0,0-1 0 0 0,-13 20-1 0 0,-23 35 48 0 0,40-55-74 0 0,-1 0-1 0 0,1 1 1 0 0,1-1 0 0 0,0 1-1 0 0,0 0 1 0 0,-3 17-1 0 0,2-10 0 0 0,1-2 173 0 0,0 0 0 0 0,1 0-1 0 0,0 0 1 0 0,1 0 0 0 0,1 20-1 0 0,0-28-139 0 0,1 0-1 0 0,0 0 1 0 0,0-1 0 0 0,0 1-1 0 0,1-1 1 0 0,0 1 0 0 0,0-1-1 0 0,0 1 1 0 0,1-1-1 0 0,0 0 1 0 0,0 0 0 0 0,0 0-1 0 0,1-1 1 0 0,-1 1-1 0 0,1-1 1 0 0,5 5 0 0 0,2 0-32 0 0,0-1 0 0 0,1 0 1 0 0,-1-1-1 0 0,16 8 0 0 0,-20-12-2 0 0,0 0 0 0 0,-1 0 0 0 0,1-1 0 0 0,0 0 0 0 0,0 0 0 0 0,0-1 0 0 0,0 0 0 0 0,1 0-1 0 0,-1-1 1 0 0,9 0 0 0 0,3-2 0 0 0,-8 2 0 0 0,-1-1 0 0 0,1-1 0 0 0,-1 0 0 0 0,1 0 0 0 0,-1-1 0 0 0,0 0 0 0 0,15-7 0 0 0,-13 3 33 0 0,1 0 0 0 0,-1 0 0 0 0,0-1 0 0 0,-1-1-1 0 0,0 0 1 0 0,0 0 0 0 0,14-18 0 0 0,-11 11-326 0 0,-8 9 81 0 0,0 0 0 0 0,0 0 1 0 0,-1-1-1 0 0,0 0 0 0 0,0 0 0 0 0,0 0 1 0 0,-1 0-1 0 0,5-17 0 0 0,-8 17 116 0 0,-1 6 0 0 0,-1 4 16 0 0,0 0 75 0 0,0 0-1 0 0,0 0 1 0 0,0 0-1 0 0,1 1 1 0 0,-1-1-1 0 0,1 0 1 0 0,-1 0-1 0 0,1 0 0 0 0,0 1 1 0 0,-1-1-1 0 0,1 0 1 0 0,1 0-1 0 0,-1 0 1 0 0,1 4-1 0 0,0 0 17 0 0,-1-3 24 0 0,0-1 0 0 0,0 1-1 0 0,1 0 1 0 0,0-1 0 0 0,-1 1-1 0 0,1 0 1 0 0,0-1 0 0 0,2 3-1 0 0,0 4 48 0 0,2 25 92 0 0,-4-28-175 0 0,-1 0 0 0 0,1-1-1 0 0,0 1 1 0 0,1 0 0 0 0,2 6-1 0 0,2 11-7 0 0,-5-20 67 0 0,0 0 0 0 0,0 1 0 0 0,0-1 1 0 0,0 0-1 0 0,0 0 0 0 0,1 0 0 0 0,2 5 0 0 0,11 18 1345 0 0,-11-19-1439 0 0,-3-5 53 0 0,-4-2 43 0 0,1 0-57 0 0,0-1-1 0 0,0 1 0 0 0,0-1 1 0 0,0 0-1 0 0,0 0 0 0 0,0 1 0 0 0,0-1 1 0 0,0 0-1 0 0,0-1 0 0 0,0 1 1 0 0,0 0-1 0 0,1-1 0 0 0,-1 1 1 0 0,0-1-1 0 0,1 1 0 0 0,-1-1 1 0 0,1 0-1 0 0,0 1 0 0 0,0-1 0 0 0,-2-3 1 0 0,1 1-6 0 0,-1 0 0 0 0,1 0 0 0 0,0 0 0 0 0,1-1 1 0 0,-1 1-1 0 0,1 0 0 0 0,0-1 0 0 0,0 1 0 0 0,0-9 0 0 0,-1-10-369 0 0,1 20 398 0 0,1 0-1 0 0,-1 0 1 0 0,1 0-1 0 0,0 0 1 0 0,0 0 0 0 0,0 0-1 0 0,0 0 1 0 0,0 0-1 0 0,1 0 1 0 0,-1 0-1 0 0,1 1 1 0 0,0-1 0 0 0,0 0-1 0 0,0 0 1 0 0,0 0-1 0 0,2-2 1 0 0,-1 2-86 0 0,-1 0 1 0 0,0 0-1 0 0,0 0 1 0 0,1 0 0 0 0,-2 0-1 0 0,1 0 1 0 0,1-7-1 0 0,2-9-184 0 0,0 5 214 0 0,1-1 27 0 0,0 0 0 0 0,9-17 0 0 0,-9 21 5 0 0,2-4 5 0 0,1 1 0 0 0,10-15 0 0 0,-5 9 116 0 0,-11 16-100 0 0,0 0 1 0 0,0 0-1 0 0,1 0 1 0 0,0 1 0 0 0,-1-1-1 0 0,2 0 1 0 0,-1 1-1 0 0,0 0 1 0 0,1 0-1 0 0,-1 0 1 0 0,8-4-1 0 0,12-3-1948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12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380 122 7368 0 0,'0'0'568'0'0,"0"-1"-374"0"0,0-7 509 0 0,-1 1-1 0 0,1 0 0 0 0,-2 0 1 0 0,1 0-1 0 0,-1 0 0 0 0,0 0 1 0 0,0 0-1 0 0,-1 0 0 0 0,0 1 0 0 0,-4-8 1 0 0,6 12-592 0 0,-1-1 0 0 0,1 1 0 0 0,-1-1 0 0 0,0 1 0 0 0,0 0 1 0 0,0-1-1 0 0,-1 1 0 0 0,1 0 0 0 0,0 0 0 0 0,-1 1 0 0 0,1-1 0 0 0,-1 0 0 0 0,0 1 1 0 0,1 0-1 0 0,-1 0 0 0 0,0-1 0 0 0,0 2 0 0 0,0-1 0 0 0,0 0 0 0 0,0 0 1 0 0,0 1-1 0 0,0 0 0 0 0,0 0 0 0 0,0 0 0 0 0,0 0 0 0 0,0 0 0 0 0,-4 1 0 0 0,-2 1 43 0 0,1 1 0 0 0,-1-1 0 0 0,1 2-1 0 0,0-1 1 0 0,0 1 0 0 0,1 0 0 0 0,-1 1-1 0 0,1 0 1 0 0,-9 7 0 0 0,-2 4 40 0 0,1 0-1 0 0,-19 24 1 0 0,28-29-221 0 0,0 0 1 0 0,1 0-1 0 0,1 1 0 0 0,0 0 1 0 0,0 0-1 0 0,-3 13 0 0 0,8-21 28 0 0,0 0 1 0 0,1 0-1 0 0,-1 0 0 0 0,1 0 0 0 0,0 0 0 0 0,0 0 0 0 0,0 0 0 0 0,1 0 0 0 0,0 0 0 0 0,-1-1 0 0 0,1 1 1 0 0,1 0-1 0 0,-1 0 0 0 0,0 0 0 0 0,4 5 0 0 0,-2-2 37 0 0,-2-5-28 0 0,1 1 0 0 0,-1-1 0 0 0,1 0 0 0 0,-1 0 0 0 0,1 0 0 0 0,0 0 0 0 0,0 0 0 0 0,-1 0 0 0 0,1 0 0 0 0,1-1 0 0 0,-1 1 0 0 0,0-1 0 0 0,4 3 0 0 0,4 0 18 0 0,1 1 0 0 0,10 2 1 0 0,-3-1-26 0 0,-9-3-3 0 0,0 0 0 0 0,1-1 0 0 0,-1 0 0 0 0,14 1 0 0 0,-17-2 0 0 0,29 6 31 0 0,-27-4-20 0 0,0-2 1 0 0,0 1 0 0 0,10 0 0 0 0,-15-2 3 0 0,-1 1 0 0 0,0-1 0 0 0,1 1 0 0 0,-1 0 0 0 0,0 0-1 0 0,0 0 1 0 0,0 0 0 0 0,3 2 0 0 0,1 0 12 0 0,-5-2-12 0 0,1 0 1 0 0,0 0-1 0 0,-1 0 1 0 0,1 0-1 0 0,-1 1 1 0 0,0-1-1 0 0,1 0 0 0 0,-1 1 1 0 0,0-1-1 0 0,2 3 1 0 0,-2-1 2 0 0,0-2-2 0 0,0 0 1 0 0,-1 1-1 0 0,1-1 0 0 0,-1 0 1 0 0,1 1-1 0 0,-1-1 0 0 0,0 0 0 0 0,1 1 1 0 0,-1-1-1 0 0,0 1 0 0 0,0-1 1 0 0,0 2-1 0 0,0 1 17 0 0,1 2 10 0 0,0 0 0 0 0,-1 0-1 0 0,0 0 1 0 0,0 0 0 0 0,0-1-1 0 0,-1 1 1 0 0,1 0 0 0 0,-1 0-1 0 0,-1 0 1 0 0,1-1 0 0 0,-1 1-1 0 0,0-1 1 0 0,0 1 0 0 0,-1-1-1 0 0,0 0 1 0 0,0 0 0 0 0,-5 7-1 0 0,-6 6 112 0 0,12-15-114 0 0,0 0-1 0 0,0 0 1 0 0,0 0 0 0 0,-1 0 0 0 0,1-1 0 0 0,-6 5-1 0 0,3-3 23 0 0,-1 0 0 0 0,0-1 0 0 0,0 1 0 0 0,-1-1 0 0 0,1 0 0 0 0,-1-1 0 0 0,1 0 0 0 0,-1 0 0 0 0,0 0 0 0 0,0-1 0 0 0,-9 1 0 0 0,-1-1 53 0 0,-9-1-234 0 0,11-2 145 0 0,0-1 1 0 0,0 0-1 0 0,1-1 0 0 0,-17-8 0 0 0,25 10-74 0 0,1-1 0 0 0,0 0 0 0 0,0 0-1 0 0,0 0 1 0 0,0-1 0 0 0,1 1 0 0 0,0-1 0 0 0,-1 0-1 0 0,1-1 1 0 0,1 1 0 0 0,-1-1 0 0 0,1 1 0 0 0,-6-11-1 0 0,-12-27-4203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13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294 105 9328 0 0,'0'0'845'0'0,"0"-1"-698"0"0,-1-4 194 0 0,0 0 0 0 0,0 0 0 0 0,0 1 0 0 0,-1-1 0 0 0,0 0 0 0 0,0 1 1 0 0,0-1-1 0 0,0 1 0 0 0,-1 0 0 0 0,-5-7 0 0 0,-5-10 1769 0 0,11 19-1938 0 0,0 0 0 0 0,0-1-1 0 0,-1 1 1 0 0,1 0 0 0 0,-1 0-1 0 0,0 1 1 0 0,0-1 0 0 0,0 1-1 0 0,0-1 1 0 0,0 1 0 0 0,0 0-1 0 0,0 0 1 0 0,0 0 0 0 0,0 0 0 0 0,0 1-1 0 0,0-1 1 0 0,-1 1 0 0 0,1 0-1 0 0,0 0 1 0 0,0 0 0 0 0,-6 1-1 0 0,-3 3 239 0 0,1 1-1 0 0,-21 11 0 0 0,27-13-344 0 0,0 1 1 0 0,0 0 0 0 0,0 0-1 0 0,1 0 1 0 0,0 0-1 0 0,0 1 1 0 0,-7 9-1 0 0,-2 3 69 0 0,-4 7-20 0 0,7-6-46 0 0,6-12-49 0 0,0-1-1 0 0,1 1 0 0 0,-4 9 1 0 0,1 0 35 0 0,1 0 1 0 0,0 1 0 0 0,1 0-1 0 0,0 0 1 0 0,2 0 0 0 0,0 1-1 0 0,0-1 1 0 0,2 0 0 0 0,0 1-1 0 0,1-1 1 0 0,0 0 0 0 0,5 20-1 0 0,-3-27-47 0 0,-1 0 0 0 0,1 0-1 0 0,1 0 1 0 0,-1-1 0 0 0,2 0 0 0 0,-1 0-1 0 0,1 0 1 0 0,6 8 0 0 0,-7-12-6 0 0,-1 0 0 0 0,1-1 0 0 0,-1 1-1 0 0,1-1 1 0 0,0 0 0 0 0,0 0 0 0 0,1 0 0 0 0,-1-1 0 0 0,0 1 0 0 0,1-1 0 0 0,0 0 0 0 0,-1 0 0 0 0,1-1 0 0 0,0 0-1 0 0,0 1 1 0 0,9 0 0 0 0,1-1-1 0 0,-7 0 0 0 0,1 0 0 0 0,-1-1 0 0 0,1 0 0 0 0,-1 0 0 0 0,0-1 0 0 0,11-1 0 0 0,0-3 12 0 0,0-1 0 0 0,0 0 0 0 0,-1-1 0 0 0,33-18 0 0 0,-40 19 1 0 0,-1-1 0 0 0,0-1 0 0 0,15-14-1 0 0,-21 18-9 0 0,-1 0 0 0 0,0 0 0 0 0,1 0-1 0 0,-2-1 1 0 0,1 0 0 0 0,0 1 0 0 0,-1-1-1 0 0,0 0 1 0 0,0 0 0 0 0,-1 0 0 0 0,2-6-1 0 0,6-25 19 0 0,-6 27-9 0 0,-1 1 0 0 0,0-2 1 0 0,0 1-1 0 0,-1 0 1 0 0,0 0-1 0 0,0 0 0 0 0,-1-1 1 0 0,-1-9-1 0 0,0 16-9 0 0,2 1 0 0 0,-1-1 0 0 0,0 0-1 0 0,0 1 1 0 0,1-1 0 0 0,-1 1 0 0 0,1 0-1 0 0,0-1 1 0 0,2-3 0 0 0,-3 4 2 0 0,1 0 1 0 0,0 0-1 0 0,0 0 1 0 0,0 1-1 0 0,-1-1 1 0 0,1 0-1 0 0,-1 0 1 0 0,0 0-1 0 0,1 0 1 0 0,-1 0-1 0 0,0 0 1 0 0,0 0-1 0 0,0 0 1 0 0,-1 0-1 0 0,1 0 1 0 0,0 0-1 0 0,-1 0 1 0 0,1 0-1 0 0,-2-3 1 0 0,-10-18 47 0 0,9 15 51 0 0,-1 1-1 0 0,0 0 0 0 0,0 0 1 0 0,-6-7-1 0 0,-2-9-581 0 0,6 10-53 0 0,2-2-2970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29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8 9672 0 0,'0'0'748'0'0,"-1"2"-492"0"0,-3 3-15 0 0,1 0 0 0 0,0 1 1 0 0,1-1-1 0 0,-1 0 0 0 0,1 1 0 0 0,0 0 1 0 0,0 0-1 0 0,1 0 0 0 0,0-1 1 0 0,0 1-1 0 0,0 8 0 0 0,-1 0 48 0 0,1-7-178 0 0,1-1 1 0 0,0 1 0 0 0,1-1 0 0 0,0 1 0 0 0,1 6 0 0 0,0-1 51 0 0,8 46 319 0 0,-7-34 111 0 0,2 0 1 0 0,7 23 0 0 0,3 20-272 0 0,-13-58-453 0 0,1 4 926 0 0,-4-12-426 0 0,-2-6-295 0 0,1-2-63 0 0,1 1 1 0 0,0 0-1 0 0,0 0 0 0 0,0-1 1 0 0,1 1-1 0 0,0 0 0 0 0,0-1 1 0 0,1-8-1 0 0,0-8 4 0 0,0 10-103 0 0,1-1-1 0 0,0 1 1 0 0,1 0 0 0 0,0 0-1 0 0,1 0 1 0 0,0 1-1 0 0,1-1 1 0 0,1 1-1 0 0,0 0 1 0 0,9-13-1 0 0,-10 16 147 0 0,3-5 129 0 0,1-1 0 0 0,0 1 0 0 0,15-17-1 0 0,-5 9-188 0 0,-17 18-2 0 0,1 0 1 0 0,0 0-1 0 0,1 0 0 0 0,-1 0 1 0 0,1 1-1 0 0,-1-1 1 0 0,1 1-1 0 0,0 0 0 0 0,0 0 1 0 0,0 0-1 0 0,1 1 0 0 0,-1-1 1 0 0,6-1-1 0 0,0 5-7 0 0,-8 0 8 0 0,0 0-1 0 0,1 1 0 0 0,-1-1 0 0 0,0 1 0 0 0,0 0 0 0 0,0-1 0 0 0,0 1 0 0 0,0 0 0 0 0,0 0 0 0 0,-1 0 0 0 0,1 1 0 0 0,-1-1 0 0 0,1 0 0 0 0,1 4 0 0 0,0 3 3 0 0,1 1-1 0 0,3 15 0 0 0,0 2 2 0 0,-4-19 0 0 0,-1 1 0 0 0,1 0 0 0 0,-2-1 0 0 0,1 1 0 0 0,-1 0 0 0 0,0 10 0 0 0,-1-3 0 0 0,5 23 0 0 0,-3-22 0 0 0,1 24 0 0 0,1 71 168 0 0,-4-70-114 0 0,-1-30-45 0 0,1 0 0 0 0,1 12-1 0 0,0 26-1085 0 0,-1-41 442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14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0 8288 0 0,'-5'5'189'0'0,"1"0"0"0"0,0 1-1 0 0,0-1 1 0 0,1 1 0 0 0,0-1 0 0 0,0 1 0 0 0,0 0 0 0 0,0 0 0 0 0,1 1 0 0 0,0-1 0 0 0,1 0 0 0 0,-3 13 0 0 0,4-16 327 0 0,0 1 1 0 0,0-1 0 0 0,0 0 0 0 0,0 1 0 0 0,2 5-1 0 0,0 13 1656 0 0,-4-8-1784 0 0,2 0 1 0 0,0 0-1 0 0,0 0 1 0 0,1 0-1 0 0,1 0 1 0 0,0 0-1 0 0,1-1 1 0 0,0 1-1 0 0,2-1 1 0 0,-1 0-1 0 0,10 19 1 0 0,-6-14 210 0 0,7 25 1 0 0,-14-41-326 0 0,-1 5 526 0 0,-1-17-773 0 0,0 1 1 0 0,-1 0-1 0 0,0-1 0 0 0,-4-10 0 0 0,0-3-241 0 0,5 22 206 0 0,1 0 0 0 0,0 0 0 0 0,0-1 0 0 0,0 1 0 0 0,0 0 0 0 0,0 0 0 0 0,0 0 0 0 0,0 0 0 0 0,1 0 1 0 0,-1-1-1 0 0,0 1 0 0 0,1-2 0 0 0,2-10-67 0 0,-4 10 62 0 0,1-1 12 0 0,6-10-81 0 0,2 0 26 0 0,-5 9 43 0 0,0-1 0 0 0,0 1 0 0 0,9-9 0 0 0,15-22-48 0 0,-22 29 53 0 0,0-1 0 0 0,1 1 0 0 0,-1 0 0 0 0,2 0 1 0 0,-1 1-1 0 0,1 0 0 0 0,9-7 0 0 0,-11 10 8 0 0,2-2-13 0 0,-1 1 0 0 0,1 1 0 0 0,12-6 0 0 0,-16 8 12 0 0,-1 0 0 0 0,1 1 0 0 0,0-1 0 0 0,0 1 1 0 0,0-1-1 0 0,0 1 0 0 0,0 0 0 0 0,1 0 0 0 0,-1 1 0 0 0,0-1 0 0 0,0 0 0 0 0,5 3 0 0 0,-3-1 27 0 0,0 0-1 0 0,0 0 0 0 0,0 1 0 0 0,0 0 0 0 0,-1 0 0 0 0,0 0 1 0 0,1 0-1 0 0,-1 1 0 0 0,0 0 0 0 0,-1 0 0 0 0,1 0 0 0 0,-1 0 1 0 0,1 0-1 0 0,-1 1 0 0 0,-1 0 0 0 0,5 7 0 0 0,-1 3 61 0 0,0 0-1 0 0,0 1 1 0 0,-1-1 0 0 0,3 22-1 0 0,-5-24-5 0 0,9 24 0 0 0,-8-28-19 0 0,0 1 0 0 0,-1 0 0 0 0,3 20 0 0 0,8 73-1667 0 0,-13-90-120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26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99 200 6248 0 0,'0'0'562'0'0,"-2"1"-463"0"0,-1 2 115 0 0,0-1 1 0 0,-1 1-1 0 0,0-1 0 0 0,0 0 1 0 0,1 0-1 0 0,-1 0 0 0 0,-5 1 1 0 0,4-2 328 0 0,1 1 0 0 0,-1 0 1 0 0,1 0-1 0 0,0 0 0 0 0,0 0 1 0 0,0 1-1 0 0,-6 4 0 0 0,9-6-396 0 0,-1 1-1 0 0,0 0 0 0 0,0-1 1 0 0,0 1-1 0 0,1 0 0 0 0,-1 0 0 0 0,1 0 1 0 0,0 0-1 0 0,-1 1 0 0 0,1-1 1 0 0,0 0-1 0 0,0 0 0 0 0,0 1 1 0 0,1-1-1 0 0,-1 1 0 0 0,1-1 1 0 0,-1 1-1 0 0,1-1 0 0 0,0 0 1 0 0,0 1-1 0 0,0-1 0 0 0,0 5 1 0 0,4 8 85 0 0,-1 1 1 0 0,2-1 0 0 0,0-1 0 0 0,14 28-1 0 0,-16-35-178 0 0,1 0 0 0 0,1-1-1 0 0,-1 0 1 0 0,1 1 0 0 0,0-2-1 0 0,1 1 1 0 0,-1 0 0 0 0,1-1-1 0 0,0 0 1 0 0,0-1 0 0 0,14 8-1 0 0,-18-11-45 0 0,-1 0-1 0 0,1 0 0 0 0,-1 0 0 0 0,1 1 0 0 0,-1-1 0 0 0,0 0 0 0 0,0 0 0 0 0,2 3 0 0 0,-2-3 0 0 0,0 0 0 0 0,0 0 0 0 0,-1 0 0 0 0,1 0 0 0 0,0 0 0 0 0,0-1 0 0 0,0 1 0 0 0,0 0 0 0 0,1 0 0 0 0,-1-1 0 0 0,0 1 0 0 0,2 0 0 0 0,61 25 165 0 0,-20-14-54 0 0,-33-10-86 0 0,0 1 0 0 0,13 5-1 0 0,-21-7-24 0 0,0 0 0 0 0,0-1 0 0 0,0 1 0 0 0,0 0-1 0 0,1-1 1 0 0,-1 0 0 0 0,0 0 0 0 0,0 0 0 0 0,1 0-1 0 0,4-2 1 0 0,14 0 54 0 0,-20 2-55 0 0,1 0 0 0 0,-1 0-1 0 0,0-1 1 0 0,1 1-1 0 0,-1-1 1 0 0,0 0 0 0 0,1 0-1 0 0,-1 0 1 0 0,0 0-1 0 0,0 0 1 0 0,3-2-1 0 0,22-19 153 0 0,-17 12-67 0 0,-6 6-55 0 0,0 0 0 0 0,0 0 0 0 0,-1-1 0 0 0,0 1 0 0 0,0-1 0 0 0,3-6-1 0 0,6-9 90 0 0,-8 11-83 0 0,1 1-1 0 0,-2-1 0 0 0,1 0 0 0 0,-2 0 1 0 0,1 0-1 0 0,-1-1 0 0 0,0 1 1 0 0,-1 0-1 0 0,1-14 0 0 0,2-14-334 0 0,-3 32 354 0 0,-1-1-1 0 0,0 0 0 0 0,0 0 1 0 0,0 0-1 0 0,-1 0 0 0 0,0 1 1 0 0,0-1-1 0 0,-4-11 0 0 0,-1 0 269 0 0,-14-25 1 0 0,3 6-216 0 0,10 22-12 0 0,0 1 0 0 0,-1 0-1 0 0,-1 0 1 0 0,-13-16-1 0 0,16 23-71 0 0,1 0-1 0 0,-1 0 0 0 0,0 1 0 0 0,-1 0 0 0 0,1 0 0 0 0,-1 0 1 0 0,0 1-1 0 0,0 0 0 0 0,0 1 0 0 0,-1-1 0 0 0,1 1 0 0 0,-1 1 1 0 0,-13-4-1 0 0,14 5-26 0 0,1 0 1 0 0,-1 0-1 0 0,1 1 1 0 0,-1 0-1 0 0,1 0 0 0 0,-1 1 1 0 0,1-1-1 0 0,-1 1 1 0 0,1 1-1 0 0,-1-1 1 0 0,1 1-1 0 0,0 0 1 0 0,0 1-1 0 0,0 0 1 0 0,0 0-1 0 0,0 0 1 0 0,-6 5-1 0 0,0 0 2 0 0,0 2 0 0 0,1 0 1 0 0,0 0-1 0 0,0 1 0 0 0,1 0 0 0 0,0 1 0 0 0,1 0 1 0 0,1 1-1 0 0,0 0 0 0 0,-7 14 0 0 0,8-10 12 0 0,-1-1-1 0 0,2 2 0 0 0,1-1 0 0 0,0 0 0 0 0,-4 32 1 0 0,7-36-71 0 0,1 1 0 0 0,0 0 0 0 0,1-1 1 0 0,1 1-1 0 0,0 0 0 0 0,1 0 1 0 0,1-1-1 0 0,0 1 0 0 0,7 20 0 0 0,-8-28 54 0 0,1 0 0 0 0,-1 0 0 0 0,1 0 0 0 0,0-1 0 0 0,0 1 0 0 0,1-1 0 0 0,0 0 0 0 0,0 0 0 0 0,6 6 0 0 0,-6-6 0 0 0,1-1 0 0 0,-1 0 0 0 0,1 0 0 0 0,0-1 0 0 0,1 1 0 0 0,-1-1 0 0 0,0 0 0 0 0,1-1 0 0 0,9 4 0 0 0,5 3 0 0 0,-18-8 0 0 0,0 0 0 0 0,-1 0 0 0 0,1 0 0 0 0,0-1 0 0 0,0 1 0 0 0,0 0 0 0 0,0-1 0 0 0,0 1 0 0 0,0-1 0 0 0,0 1 0 0 0,0-1 0 0 0,0 0 0 0 0,0 0 0 0 0,0 0 0 0 0,2 0 0 0 0,15-4 0 0 0,-14 4 0 0 0,1-1 0 0 0,-1 0 0 0 0,0-1 0 0 0,1 1 0 0 0,5-3 0 0 0,-5 1-21 0 0,1 0 97 0 0,1 0 0 0 0,-2 0-1 0 0,1-1 1 0 0,0 0 0 0 0,-1 0 0 0 0,0-1 0 0 0,0 1 0 0 0,0-1 0 0 0,0-1 0 0 0,-1 1 0 0 0,6-9 0 0 0,1-3 214 0 0,-8 11-244 0 0,0 1 1 0 0,0-1 0 0 0,0 0 0 0 0,-1 0-1 0 0,0 0 1 0 0,0 0 0 0 0,-1-1 0 0 0,0 1-1 0 0,3-14 1 0 0,-1-5-341 0 0,-3 19 283 0 0,0 1 1 0 0,0-1-1 0 0,0 0 0 0 0,-1 0 0 0 0,0 0 1 0 0,0 0-1 0 0,0 0 0 0 0,-2-8 0 0 0,-2 0 22 0 0,0-1 49 0 0,-11-24 0 0 0,8 23-1 0 0,-1-1-1 0 0,-1 2 1 0 0,0-1 0 0 0,-19-23-1 0 0,25 37-40 0 0,1 0-1 0 0,0 0 1 0 0,-1 0-1 0 0,1 0 1 0 0,-1 0-1 0 0,0 1 1 0 0,0-1-1 0 0,0 1 1 0 0,1-1-1 0 0,-7-1 1 0 0,7 3-15 0 0,1 0-1 0 0,0-1 1 0 0,-1 1 0 0 0,1 0 0 0 0,0 0 0 0 0,-1 0 0 0 0,1 0 0 0 0,0 0-1 0 0,-1 0 1 0 0,1 0 0 0 0,0 1 0 0 0,-1-1 0 0 0,1 0 0 0 0,0 1-1 0 0,-1-1 1 0 0,1 1 0 0 0,0-1 0 0 0,0 1 0 0 0,0 0 0 0 0,-1 0-1 0 0,1-1 1 0 0,0 1 0 0 0,0 0 0 0 0,0 0 0 0 0,0 0 0 0 0,0 0-1 0 0,-1 2 1 0 0,-3 5-3 0 0,0 0 0 0 0,0 0 0 0 0,1 0 0 0 0,0 0 0 0 0,1 1 0 0 0,-1-1 0 0 0,2 1 0 0 0,-1 0 0 0 0,1 0 0 0 0,1 0 0 0 0,-1 0 0 0 0,2 0 0 0 0,-1 0 0 0 0,1 0 0 0 0,1 1 0 0 0,-1-1 0 0 0,3 9 0 0 0,-2-9 0 0 0,0 0 0 0 0,0 0 0 0 0,-1 0 0 0 0,-1 12 0 0 0,0-14 0 0 0,0 1 0 0 0,1 0 0 0 0,1-1 0 0 0,-1 1 0 0 0,1 0 0 0 0,2 8 0 0 0,0-7-14 0 0,0-1-1 0 0,1 0 1 0 0,0 0 0 0 0,6 9-1 0 0,4-5 15 0 0,-10-9 0 0 0,10 5 0 0 0,-8-9 0 0 0,-2 0 0 0 0,-1 2 1 0 0,1-1-1 0 0,-1 0 1 0 0,1-1-1 0 0,-1 1 1 0 0,1-1-1 0 0,-1 1 1 0 0,0-1-1 0 0,1 0 0 0 0,-1 0 1 0 0,0-1-1 0 0,1 1 1 0 0,-1 0-1 0 0,0-1 1 0 0,0 0-1 0 0,0 0 1 0 0,0 0-1 0 0,-1 0 1 0 0,1-1-1 0 0,-1 1 1 0 0,1-1-1 0 0,-1 1 0 0 0,4-6 1 0 0,-1 0 26 0 0,0 0 0 0 0,-1-1-1 0 0,0 1 1 0 0,-1-1 0 0 0,1 0 0 0 0,2-16-1 0 0,-4 19-12 0 0,-1-1-4 0 0,0 0 0 0 0,-1 0 0 0 0,0 0-1 0 0,0-1 1 0 0,0 1 0 0 0,-1 0 0 0 0,0 0-1 0 0,-1 0 1 0 0,0 0 0 0 0,0 1 0 0 0,0-1-1 0 0,-1 0 1 0 0,1 1 0 0 0,-2-1 0 0 0,-4-6-1 0 0,6 10-5 0 0,-1 0-1 0 0,0 0 1 0 0,1 0-1 0 0,-1 1 1 0 0,-1 0 0 0 0,1-1-1 0 0,0 1 1 0 0,0 0-1 0 0,-1 1 1 0 0,1-1-1 0 0,-1 0 1 0 0,0 1-1 0 0,1 0 1 0 0,-1 0 0 0 0,0 0-1 0 0,0 0 1 0 0,1 1-1 0 0,-1 0 1 0 0,0-1-1 0 0,-7 2 1 0 0,9-1-1 0 0,0 1 0 0 0,-1 0 1 0 0,1-1-1 0 0,0 1 0 0 0,0 0 0 0 0,0 0 1 0 0,0 0-1 0 0,0 1 0 0 0,0-1 0 0 0,0 0 0 0 0,0 1 1 0 0,0 0-1 0 0,1-1 0 0 0,-1 1 0 0 0,1 0 1 0 0,-1 0-1 0 0,-2 3 0 0 0,0 4-5 0 0,-1 0 0 0 0,1 0-1 0 0,-3 10 1 0 0,-2 3 6 0 0,6-13-37 0 0,-1-1-1 0 0,2 1 0 0 0,-1 0 1 0 0,1 0-1 0 0,1 1 1 0 0,-1-1-1 0 0,2 0 0 0 0,-1 0 1 0 0,2 18-1 0 0,-1-24 46 0 0,1-2-1 0 0,-1 1 1 0 0,0-1-1 0 0,1 1 1 0 0,-1 0 0 0 0,1-1-1 0 0,-1 1 1 0 0,1-1-1 0 0,0 1 1 0 0,-1-1-1 0 0,1 0 1 0 0,0 1 0 0 0,1 0-1 0 0,2 4 25 0 0,-3-5-72 0 0,1 0 0 0 0,-1 1 1 0 0,1-1-1 0 0,0 0 1 0 0,0 0-1 0 0,-1 0 1 0 0,1 0-1 0 0,0 0 0 0 0,0-1 1 0 0,0 1-1 0 0,0-1 1 0 0,3 1-1 0 0,-4-1-64 0 0,10 1-1353 0 0,1-1-465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28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669 0 3224 0 0,'8'0'14421'0'0,"-27"5"-13579"0"0,14 0-594 0 0,-2 1-176 0 0,6-4 168 0 0,-9 2 136 0 0,9-2-105 0 0,0 0-1 0 0,-1 0 0 0 0,1 0 0 0 0,0 0 0 0 0,-1 0 1 0 0,0-1-1 0 0,1 1 0 0 0,-5 2 0 0 0,5-3-196 0 0,-1 0-9 0 0,-3 4 1 0 0,1-1 1 0 0,-1 1-1 0 0,1 1 1 0 0,0-1-1 0 0,0 1 1 0 0,1-1-1 0 0,-4 7 1 0 0,6-9 16 0 0,0-1-1 0 0,-1 1 1 0 0,0-1 0 0 0,1 0 0 0 0,-1 0-1 0 0,0 0 1 0 0,0 0 0 0 0,-3 3-1 0 0,2-3-124 0 0,1 0 0 0 0,0 0-1 0 0,-1 1 1 0 0,1-1 0 0 0,0 1-1 0 0,-2 2 1 0 0,-2 6 35 0 0,-1-1-1 0 0,0 0 1 0 0,-10 9 0 0 0,10-11 104 0 0,1 0 1 0 0,-1 0-1 0 0,1 0 1 0 0,1 1-1 0 0,-7 12 1 0 0,7-11-61 0 0,-1 1 0 0 0,-10 15 1 0 0,10-17 7 0 0,-27 35 15 0 0,7-10-87 0 0,10-14 338 0 0,11-12-216 0 0,-46 55 204 0 0,47-58-282 0 0,1 0 0 0 0,-1 0 0 0 0,1 0 0 0 0,-3 6 1 0 0,4-5-6 0 0,-1-1 1 0 0,0 0 0 0 0,0 0-1 0 0,-1 0 1 0 0,1-1 0 0 0,-6 6-1 0 0,-14 13 84 0 0,-23 32 0 0 0,-1-1 27 0 0,33-38-98 0 0,-10 10 3 0 0,19-21-20 0 0,0 0 0 0 0,0 0 0 0 0,0 1 0 0 0,-5 8 0 0 0,-11 13 16 0 0,18-23-11 0 0,0 0 0 0 0,0 0 0 0 0,0 0 0 0 0,0 0 0 0 0,0 1 0 0 0,1-1 0 0 0,0 1 0 0 0,0-1 0 0 0,0 1 0 0 0,1 0 0 0 0,-1 0 0 0 0,1 0 0 0 0,0-1 0 0 0,1 1 0 0 0,-1 9 0 0 0,-5 5-141 0 0,6-19 131 0 0,0 1-1 0 0,0-1 0 0 0,0 1 1 0 0,0-1-1 0 0,0 1 0 0 0,0-1 1 0 0,0 0-1 0 0,-1 1 0 0 0,1-1 1 0 0,0 1-1 0 0,0-1 0 0 0,0 0 1 0 0,0 1-1 0 0,-1-1 1 0 0,1 1-1 0 0,0-1 0 0 0,0 0 1 0 0,-1 1-1 0 0,1-1 0 0 0,0 0 1 0 0,-1 1-1 0 0,1-1 0 0 0,0 0 1 0 0,-1 0-1 0 0,1 1 0 0 0,0-1 1 0 0,-1 0-1 0 0,1 0 0 0 0,0 0 1 0 0,-2 1-1 0 0,3 2 56 0 0,-1-2-47 0 0,1 0-9 0 0,-1-1 1 0 0,1 1 0 0 0,-1-1-1 0 0,0 1 1 0 0,1 0-1 0 0,-1-1 1 0 0,0 1-1 0 0,0 0 1 0 0,0-1-1 0 0,1 1 1 0 0,-1-1 0 0 0,0 1-1 0 0,0 0 1 0 0,0 0-1 0 0,0-1 1 0 0,0 1-1 0 0,0 0 1 0 0,0-1-1 0 0,0 1 1 0 0,0 0-1 0 0,-1-1 1 0 0,1 1 0 0 0,0-1-1 0 0,0 1 1 0 0,-1 1-1 0 0,-1 5 64 0 0,1-5-8 0 0,1 0-35 0 0,0-1 101 0 0,9 19-59 0 0,-7-16-52 0 0,0-1 0 0 0,0 1 1 0 0,1-1-1 0 0,4 6 0 0 0,5 6 39 0 0,9 8-45 0 0,-16-19-23 0 0,-1 0 0 0 0,0 0 0 0 0,0 1 0 0 0,5 7 1 0 0,-8-8 82 0 0,0-2-39 0 0,0-1-1 0 0,0 1 1 0 0,0 0 0 0 0,1-1-1 0 0,-1 1 1 0 0,0-1 0 0 0,0 1 0 0 0,1-1-1 0 0,-1 1 1 0 0,1-1 0 0 0,3 2 0 0 0,7 9 45 0 0,16 21 0 0 0,-18-14-74 0 0,-1 1 62 0 0,2-7-18 0 0,-8-11-24 0 0,-1 1 1 0 0,1 1-1 0 0,-1-1 0 0 0,1 0 1 0 0,1 5-1 0 0,-3-4-25 0 0,20 23 263 0 0,-20-26-191 0 0,1 1-12 0 0,5 3-32 0 0,-6-3 102 0 0,0-2-70 0 0,-1 0-54 0 0,1 0 0 0 0,-1 0 1 0 0,0 0-1 0 0,1 0 0 0 0,-1 0 1 0 0,0 0-1 0 0,1 0 0 0 0,-1 0 1 0 0,0 0-1 0 0,1 0 0 0 0,-1 0 1 0 0,1 0-1 0 0,-1 0 0 0 0,0 0 1 0 0,1 0-1 0 0,-1 0 1 0 0,0 1-1 0 0,1-1 0 0 0,-1 0 1 0 0,0 0-1 0 0,0 0 0 0 0,1 1 1 0 0,-1-1-1 0 0,0 0 0 0 0,0 1 1 0 0,1-1-1 0 0,-1 0 0 0 0,0 0 1 0 0,0 1-1 0 0,0-1 1 0 0,1 0-1 0 0,-1 1 0 0 0,0 0 1 0 0,7 9 61 0 0,-3-6-51 0 0,-3-3 106 0 0,-4-9-49 0 0,1 3-73 0 0,6-11 6 0 0,-3 8-1 0 0,-1 0 0 0 0,0-1 0 0 0,0 0 0 0 0,0 1 0 0 0,-1 1 0 0 0,1-1 0 0 0,-3-8 0 0 0,2 5 0 0 0,6-54 0 0 0,-5 60 0 0 0,-1 4 0 0 0,2 0 0 0 0,-1 0 0 0 0,0-1 0 0 0,0 1 0 0 0,0 0 0 0 0,0 0 0 0 0,1-1 0 0 0,-1 1 0 0 0,1 0 0 0 0,-1 0 0 0 0,1 0 0 0 0,0-2 0 0 0,0-5 0 0 0,-1 0 0 0 0,0 0 0 0 0,0 1-22 0 0,0 6-96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29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603 0 1840 0 0,'0'0'11236'0'0,"-2"1"-10680"0"0,-5 5-31 0 0,0-1 1 0 0,-1 1 0 0 0,2 1 0 0 0,-1-1-1 0 0,-6 9 1 0 0,10-7 263 0 0,3-4-614 0 0,-35 53 1449 0 0,10-18-815 0 0,-50 75 485 0 0,-18 15-305 0 0,61-88-224 0 0,-1 5-635 0 0,-27 35-246 0 0,50-68 156 0 0,-1 0 0 0 0,0 0 0 0 0,0-1 0 0 0,-2-1 0 0 0,-15 13 0 0 0,-19 13 152 0 0,35-31-115 0 0,10-5-70 0 0,0 0-1 0 0,0-1 1 0 0,0 1-1 0 0,0 1 1 0 0,0-1-1 0 0,1 0 1 0 0,-1 0-1 0 0,0 1 1 0 0,1-1-1 0 0,-4 4 1 0 0,-11 7 57 0 0,11-4-11 0 0,2-4-27 0 0,2-3-23 0 0,0 1 0 0 0,1-1 1 0 0,-1 1-1 0 0,0-1 0 0 0,1 1 0 0 0,0-1 0 0 0,-1 1 1 0 0,1 0-1 0 0,0-1 0 0 0,0 1 0 0 0,-1 2 0 0 0,1 8-3 0 0,0-8 8 0 0,-1-1-1 0 0,1 1 1 0 0,0 0-1 0 0,1-1 1 0 0,-1 1-1 0 0,1 0 1 0 0,-1-1-1 0 0,1 1 0 0 0,2 4 1 0 0,5 1 45 0 0,3 7 23 0 0,-10-14-69 0 0,0 0 0 0 0,1 1 0 0 0,0-1 0 0 0,-1 0 0 0 0,1 0 0 0 0,0 0 0 0 0,0 0 0 0 0,2 1 0 0 0,2 2 40 0 0,-1-1 1 0 0,0 0-1 0 0,0 1 1 0 0,7 9-1 0 0,7 5 140 0 0,8 12-83 0 0,-21-24-77 0 0,0 0 1 0 0,0 0-1 0 0,9 7 0 0 0,-15-14-25 0 0,0 0 0 0 0,1 0-1 0 0,-1 0 1 0 0,1 1 0 0 0,-1-1-1 0 0,0 0 1 0 0,1 0-1 0 0,-1 1 1 0 0,0-1 0 0 0,1 0-1 0 0,-1 1 1 0 0,0-1 0 0 0,0 0-1 0 0,1 1 1 0 0,-1-1 0 0 0,0 0-1 0 0,0 1 1 0 0,1-1 0 0 0,-1 0-1 0 0,0 1 1 0 0,0-1 0 0 0,0 1-1 0 0,0 0 1 0 0,3 7 46 0 0,12 14-12 0 0,-12-18-8 0 0,-1-1 0 0 0,1 1 0 0 0,-1 0-1 0 0,0 0 1 0 0,3 8 0 0 0,-4-10 60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31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 1 8608 0 0,'5'17'10609'0'0,"1"-12"-10987"0"0,2 9 664 0 0,-3-5-108 0 0,-5-8-26 0 0,1 1-2 0 0,8 62 644 0 0,9 14-170 0 0,-4-20-261 0 0,-7-26-133 0 0,-6-24-124 0 0,1 0 1 0 0,5 15-1 0 0,-1 3 104 0 0,-2-6-85 0 0,1-2 41 0 0,-1-1 0 0 0,1 23-1 0 0,0-7 3 0 0,0 7 104 0 0,-4-33-174 0 0,0-1 0 0 0,0 1 0 0 0,0 12 0 0 0,-1-16-48 0 0,0 0 0 0 0,1 1 0 0 0,-1-1 0 0 0,1 0-1 0 0,2 6 1 0 0,-2-5-13 0 0,0-1 0 0 0,0 1 0 0 0,0 0 0 0 0,0-1-1 0 0,-1 8 1 0 0,0-5 16 0 0,3 21 52 0 0,2 9 52 0 0,-4-28-128 0 0,-1-6 46 0 0,5 8 224 0 0,-5-2-213 0 0,1-1 26 0 0,1-4-6 0 0,3 22-56 0 0,-4-18-39 0 0,0-3 32 0 0,2 4-21 0 0,-2-5 26 0 0,-1 3-25 0 0,0-3 20 0 0,0 6-22 0 0,-1-6 22 0 0,-2 3-22 0 0,2-3 32 0 0,0 7 11 0 0,-1 8 5 0 0,-3 5-74 0 0,-2 8 59 0 0,4-24-44 0 0,0 3-10 0 0,1 23 11 0 0,3-32-8 0 0,-1 0 0 0 0,0 0-1 0 0,0 0 1 0 0,0 0 0 0 0,0 0 0 0 0,0 0 0 0 0,0 0 0 0 0,0 0-1 0 0,0 0 1 0 0,0 0 0 0 0,-1 0 0 0 0,1 0 0 0 0,0 0-1 0 0,-1 0 1 0 0,1 0 0 0 0,0 0 0 0 0,-1 0 0 0 0,0 0 0 0 0,0 1-1 0 0,1-1-2 0 0,-1-1 0 0 0,0 1 0 0 0,1 0 0 0 0,-1 0-1 0 0,0 0 1 0 0,1 0 0 0 0,-1 0 0 0 0,1 0-1 0 0,0 0 1 0 0,-1 1 0 0 0,1-1 0 0 0,0 0-1 0 0,-1 2 1 0 0,-6 33 60 0 0,1 8 9 0 0,5-33-22 0 0,0-1 0 0 0,-5 17 0 0 0,1-1 17 0 0,0 1 20 0 0,5-22-75 0 0,-1 0 0 0 0,0 0 0 0 0,0 0 0 0 0,-1 0 0 0 0,-2 8 0 0 0,3-12-9 0 0,0 0 0 0 0,1 1 0 0 0,-1-1 0 0 0,1 1 0 0 0,0-1 0 0 0,-1 1 0 0 0,1 0 0 0 0,0-1 0 0 0,0 1-1 0 0,0-1 1 0 0,0 1 0 0 0,1 2 0 0 0,-1-2 1 0 0,0-1 0 0 0,0 1 0 0 0,0-1 0 0 0,0 1 1 0 0,0 0-1 0 0,0-1 0 0 0,0 1 0 0 0,-1-1 0 0 0,1 1 0 0 0,-1 2 0 0 0,-1 3 14 0 0,0-1 0 0 0,0 1 0 0 0,1 0-1 0 0,-1 10 1 0 0,-3 19 39 0 0,-1-13-25 0 0,-1 0 1 0 0,-1-1-1 0 0,-13 25 0 0 0,18-40-24 0 0,1 0 0 0 0,0 0 0 0 0,0 1 0 0 0,0-1-1 0 0,1 0 1 0 0,0 12 0 0 0,0-11 0 0 0,0 0 0 0 0,0 0 0 0 0,0 0 0 0 0,-1 0 0 0 0,-4 9 0 0 0,-10 22 65 0 0,-22 74-1 0 0,-9 22 32 0 0,14-46-23 0 0,-11 18-65 0 0,9-24-16 0 0,-22 95 67 0 0,50-157-67 0 0,4-14 17 0 0,0 0 0 0 0,0 0 0 0 0,-2 13 1 0 0,4-13 6 0 0,1-6 8 0 0,-5-9-2475 0 0,5-8-186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33.0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320 1 9272 0 0,'0'0'2393'0'0,"2"2"-1625"0"0,0 1-529 0 0,-1 0 0 0 0,1 0 0 0 0,-1 0 0 0 0,1 0 1 0 0,-1 1-1 0 0,0-1 0 0 0,0 0 0 0 0,-1 1 0 0 0,1-1 0 0 0,-1 1 0 0 0,1-1 0 0 0,-1 5 0 0 0,4 26 754 0 0,-2-26-790 0 0,-1 0 0 0 0,0 0 0 0 0,-1-1 0 0 0,0 1 0 0 0,0 0-1 0 0,-2 9 1 0 0,0 15 330 0 0,1-12-221 0 0,1-15-233 0 0,-1-1-1 0 0,1 1 1 0 0,0 0-1 0 0,0 0 1 0 0,2 8-1 0 0,7 30 359 0 0,-7-28-259 0 0,1 0 1 0 0,8 25-1 0 0,-4-22-22 0 0,-1 1 1 0 0,-1 0-1 0 0,0 0 1 0 0,-2 0-1 0 0,3 36 1 0 0,-5-23 157 0 0,0-23-185 0 0,0 1 0 0 0,-1-1 0 0 0,-1 0 1 0 0,1 0-1 0 0,-2 0 0 0 0,-3 16 0 0 0,1-5 80 0 0,3-16-172 0 0,1 0 0 0 0,-1-1-1 0 0,0 1 1 0 0,0 0 0 0 0,0-1 0 0 0,0 0 0 0 0,-4 6 0 0 0,1-1 17 0 0,0-1-1 0 0,1 1 0 0 0,0 0 1 0 0,0 0-1 0 0,0 0 0 0 0,1 0 1 0 0,1 0-1 0 0,-1 1 0 0 0,1-1 1 0 0,1 1-1 0 0,0 11 0 0 0,-1-13-17 0 0,0 0 0 0 0,0 0 0 0 0,-2 9 0 0 0,-3 10 55 0 0,1 0 9 0 0,-9 31-1 0 0,-2 4 43 0 0,-3-2-30 0 0,14-43-70 0 0,0-1-1 0 0,-13 27 1 0 0,-2 3 93 0 0,-13 26 836 0 0,10-21-1434 0 0,0 3 578 0 0,-33 127 314 0 0,44-137-429 0 0,-12 59 0 0 0,17-73-42 0 0,-11 36-1 0 0,9-38-6 0 0,-8 51-1 0 0,7-32 50 0 0,9-45 0 0 0,1-1 0 0 0,0 1 0 0 0,-1-1 0 0 0,1 1 0 0 0,0 0 0 0 0,0-1 0 0 0,-1 1 0 0 0,1-1 0 0 0,0 1 0 0 0,0-1 0 0 0,0 1 0 0 0,0 0 0 0 0,0-1 0 0 0,0 1 0 0 0,0-1 0 0 0,0 1 0 0 0,0 0 0 0 0,0-1 0 0 0,0 1 0 0 0,0-1 0 0 0,1 2 0 0 0,-1 0 0 0 0,-1 4 0 0 0,1-1 0 0 0,0 1 0 0 0,0-1 0 0 0,1 9 0 0 0,0-8 0 0 0,-1 1 0 0 0,0-1 0 0 0,-1 9 0 0 0,0 2 0 0 0,3 26 0 0 0,-2-34 12 0 0,0-7 52 0 0,1-2 12 0 0,8-2-60 0 0,-4-1-16 0 0,0-1 0 0 0,-1 0 0 0 0,1 0 0 0 0,-1-1 0 0 0,0 0 0 0 0,5-7 0 0 0,19-33 0 0 0,-27 43 0 0 0,68-123 0 0 0,-55 96 0 0 0,-1-2 0 0 0,12-42 0 0 0,23-73 84 0 0,-8 17-18 0 0,17-64-72 0 0,-14 35 6 0 0,-11 43 0 0 0,0 17 0 0 0,-13 42 0 0 0,-15 46 0 0 0,0 1 0 0 0,7-11 0 0 0,-8 14 0 0 0,1 0 0 0 0,-1 0 0 0 0,-1 0 0 0 0,1-1 0 0 0,-1 1 0 0 0,0-1 0 0 0,1-6 0 0 0,-1 3 0 0 0,0 1 0 0 0,0 0 0 0 0,7-18 0 0 0,-7 24 0 0 0,-8 7 0 0 0,-5 9-10 0 0,0 0 0 0 0,1 1-1 0 0,1 0 1 0 0,0 0 0 0 0,1 1 0 0 0,-9 21-1 0 0,-6 17 11 0 0,-29 99 0 0 0,47-126 0 0 0,-5 46 0 0 0,8-48 0 0 0,-1 0 0 0 0,-9 36 0 0 0,-9 22 0 0 0,10-34 0 0 0,9-40 149 0 0,1 1-1 0 0,-1 17 1 0 0,2-7-2390 0 0,0-7-1889 0 0,19-9-3895 0 0,-12-8 6958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34.0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0 199 1376 0 0,'0'0'11718'0'0,"0"2"-10996"0"0,0 3-280 0 0,0 1 1 0 0,1-1 0 0 0,-1 1-1 0 0,1-1 1 0 0,2 8 0 0 0,12 57 1788 0 0,4 2-797 0 0,3 10-398 0 0,7 9-98 0 0,-20-57-579 0 0,2 0 0 0 0,20 42 1 0 0,13 24 129 0 0,-36-82-448 0 0,24 64 173 0 0,-27-73-193 0 0,-1-3 34 0 0,-3-5 157 0 0,-3-2-156 0 0,0-1-55 0 0,0-1 0 0 0,0 0 0 0 0,1 1 0 0 0,-1-1 0 0 0,0 0 0 0 0,1 0 0 0 0,0 0 0 0 0,0 0 0 0 0,-1-4 0 0 0,-3-8-1 0 0,-1-2-16 0 0,1 1 0 0 0,-5-25 0 0 0,1 2-112 0 0,-2-8 7 0 0,-18-60-75 0 0,26 95 175 0 0,0-1 0 0 0,-2-21 0 0 0,3 19-8 0 0,-7-26 1 0 0,-2 7-19 0 0,-13-47-39 0 0,22 68 74 0 0,-23-96-123 0 0,21 91 111 0 0,1 1 1 0 0,1-1 0 0 0,1-36-1 0 0,1 48 25 0 0,0 3-13 0 0,3-13-30 0 0,-2 15 42 0 0,-1 0 0 0 0,0 1 0 0 0,0-1 0 0 0,1 0 0 0 0,-1 1 0 0 0,1-1 0 0 0,-1 0 0 0 0,1 1 0 0 0,-1-1 0 0 0,1 1 0 0 0,-1-1 0 0 0,1 1 0 0 0,-1-1 0 0 0,1 1 0 0 0,0-1 0 0 0,-1 1 0 0 0,1 0 0 0 0,0-1 0 0 0,-1 1 0 0 0,1 0 0 0 0,0 0 0 0 0,0-1 0 0 0,16 0 0 0 0,-12 1-5 0 0,1 0 0 0 0,0 1 0 0 0,-1-1 0 0 0,1 2 0 0 0,-1-1-1 0 0,1 0 1 0 0,-1 1 0 0 0,1 0 0 0 0,-1 1 0 0 0,0-1 0 0 0,0 1 0 0 0,0 0-1 0 0,6 5 1 0 0,-2-1-7 0 0,0 1 0 0 0,-1 1 0 0 0,0 0 0 0 0,0 0 0 0 0,9 16 0 0 0,-6-8 41 0 0,0 2-1 0 0,-2 0 1 0 0,0 0 0 0 0,-1 0-1 0 0,-1 1 1 0 0,8 37-1 0 0,-2-7 68 0 0,2 13 32 0 0,27 155 179 0 0,-20-130-234 0 0,-14-51-54 0 0,-4-21 19 0 0,-2-1-1 0 0,1 1 0 0 0,-1 24 0 0 0,-2-39 247 0 0,-14-23-70 0 0,0-18-206 0 0,0 4-8 0 0,2 0 1 0 0,1 0 0 0 0,-8-57-1 0 0,0-19 0 0 0,1 9 0 0 0,16 84 9 0 0,-19-120-127 0 0,12 79 52 0 0,5 32 66 0 0,-1 0 0 0 0,-9-29-1 0 0,-9-32-71 0 0,20 79 72 0 0,-4 6-10 0 0,6 3-44 0 0,6 13-10 0 0,-1 0 48 0 0,0-1 0 0 0,2 17-1 0 0,4 9-14 0 0,37 133-123 0 0,-16-38-174 0 0,-16-61 541 0 0,-2-6 49 0 0,16 56-164 0 0,-22-100-77 0 0,-1 1 1 0 0,5 43-1 0 0,-4-34 29 0 0,-5-25-48 0 0,-1-1 1 0 0,0 0 0 0 0,0 1 0 0 0,1 8 0 0 0,-3-12-17 0 0,1 0-1 0 0,1 0 1 0 0,-1 0 0 0 0,0 0-1 0 0,0 0 1 0 0,1 0 0 0 0,0 3-1 0 0,0-4-186 0 0,-6-9 260 0 0,-3-5 87 0 0,1-1 1 0 0,0-1 0 0 0,0 1 0 0 0,-8-30-1 0 0,-10-66-265 0 0,15 62 175 0 0,1 3-56 0 0,-27-110 0 0 0,2-4 0 0 0,10 67 0 0 0,19 79 0 0 0,0-1 0 0 0,-1 1 0 0 0,0 0 0 0 0,-11-14 0 0 0,6 8 0 0 0,0 5 0 0 0,8 11 0 0 0,3 3-1 0 0,0 0 0 0 0,0 0 0 0 0,0 0 0 0 0,0 0 0 0 0,0-1 0 0 0,-1 1 0 0 0,1 0 0 0 0,0 0 0 0 0,0 0 0 0 0,0 0 0 0 0,0 0 0 0 0,-1-1 0 0 0,1 1 0 0 0,0 0 0 0 0,0 0 0 0 0,0 0 0 0 0,0 0 0 0 0,-1 0-1 0 0,1 0 1 0 0,0 0 0 0 0,0 0 0 0 0,0 0 0 0 0,-1 0 0 0 0,1 0 0 0 0,0 0 0 0 0,0 0 0 0 0,0 0 0 0 0,-1 0 0 0 0,1 0 0 0 0,0 0 0 0 0,0 0 0 0 0,0 0 0 0 0,-1 0 0 0 0,1 0 0 0 0,0 0 0 0 0,0 0 0 0 0,0 0 0 0 0,0 1 0 0 0,-1-1 0 0 0,1 0 0 0 0,0 0 0 0 0,0 0-1 0 0,0 0 1 0 0,0 0 0 0 0,0 0 0 0 0,-1 1 0 0 0,1-1 0 0 0,0 0 0 0 0,0 0 0 0 0,0 0 0 0 0,0 0 0 0 0,0 1 0 0 0,0-1 0 0 0,0 0 0 0 0,0 0 0 0 0,0 0 0 0 0,0 1 0 0 0,0-1 0 0 0,0 0 0 0 0,0 0 0 0 0,0 0 0 0 0,0 1 0 0 0,0-1 0 0 0,0 0 0 0 0,0 1 0 0 0,-1 11-11 0 0,2-6 1 0 0,3 18-13 0 0,1 0 0 0 0,12 34 1 0 0,-9-38 8 0 0,-4-7 7 0 0,1 0 1 0 0,0-1-1 0 0,1 0 0 0 0,9 14 0 0 0,3 5-59 0 0,-14-24-18 0 0,0 1 0 0 0,1-1 1 0 0,0 0-1 0 0,10 11 1 0 0,11 5-925 0 0,-6-8-5456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34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7832 0 0,'1'2'5120'0'0,"16"22"-2738"0"0,-11-15-1908 0 0,0-1 0 0 0,10 11-1 0 0,-16-19-470 0 0,21 22 368 0 0,0-1 0 0 0,2-1 1 0 0,0-1-1 0 0,39 24 0 0 0,-51-37-318 0 0,1 1-5 0 0,0-1 0 0 0,0 1 0 0 0,1-2 0 0 0,0 0-1 0 0,22 5 1 0 0,-4-4-199 0 0,18 3 369 0 0,-17-4-5466 0 0,-13-4-677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37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583 4122 8752 0 0,'-12'2'166'0'0,"0"-1"-1"0"0,0-1 1 0 0,0 0 0 0 0,1-1 0 0 0,-1 0 0 0 0,0-1 0 0 0,0-1-1 0 0,1 1 1 0 0,-1-2 0 0 0,1 1 0 0 0,0-2 0 0 0,-13-6 0 0 0,1-3 425 0 0,0-2 1 0 0,0 0 0 0 0,2-1 0 0 0,0-1-1 0 0,-30-34 1 0 0,41 40-439 0 0,1-1 0 0 0,0 0 0 0 0,-11-22 0 0 0,2 5 90 0 0,-7-13 257 0 0,3 0-1 0 0,1-1 1 0 0,2-1 0 0 0,2-1 0 0 0,-19-83-1 0 0,9-23 221 0 0,10-6-118 0 0,13 108-428 0 0,1-46 80 0 0,11-114-1 0 0,-4 161-232 0 0,2 0 1 0 0,2 0-1 0 0,21-66 0 0 0,-18 79-23 0 0,30-85 77 0 0,-31 94-141 0 0,2 1 1 0 0,21-35-1 0 0,-6 17-146 0 0,62-91-174 0 0,-68 108 604 0 0,1 0 0 0 0,44-39 0 0 0,-56 57-213 0 0,0 1 0 0 0,1 0 0 0 0,1 0 1 0 0,-1 1-1 0 0,1 0 0 0 0,0 1 1 0 0,1 1-1 0 0,-1 0 0 0 0,25-6 0 0 0,68-4 25 0 0,-90 14-13 0 0,0 1 1 0 0,1 0-1 0 0,-1 1 1 0 0,29 6 0 0 0,-23-3-17 0 0,-14-3 58 0 0,0 0 0 0 0,-1 1 1 0 0,1 0-1 0 0,-1 0 0 0 0,1 0 0 0 0,-1 0 0 0 0,10 7 0 0 0,-8-3 123 0 0,-3-3-138 0 0,0 1 1 0 0,0-1-1 0 0,0 1 0 0 0,1-2 1 0 0,8 5-1 0 0,3-4-476 0 0,-15-3 298 0 0,6-3 367 0 0,-7 1-212 0 0,1 1 0 0 0,0-1 1 0 0,-1 1-1 0 0,1-1 0 0 0,-1 1 0 0 0,1-1 0 0 0,-1 0 1 0 0,0 0-1 0 0,0 1 0 0 0,0-1 0 0 0,0 0 1 0 0,1-3-1 0 0,8-28-341 0 0,-4 9 289 0 0,14-42 31 0 0,2-7 0 0 0,121-238 0 0 0,-127 278 0 0 0,14-22 0 0 0,2 1 0 0 0,3 2 0 0 0,81-94 0 0 0,-63 86-18 0 0,2 3 0 0 0,2 2 0 0 0,75-55 0 0 0,-67 66-3 0 0,2 2 0 0 0,85-39-1 0 0,-90 50 23 0 0,71-32-55 0 0,-69 37 46 0 0,26-12 6 0 0,103-28 1 0 0,-136 51 1 0 0,253-63 0 0 0,-218 60 0 0 0,130-11 0 0 0,-132 26 3 0 0,-1 4 0 0 0,121 17 1 0 0,174 46 315 0 0,-238-37-81 0 0,190 52 131 0 0,-301-68-280 0 0,-15-5 11 0 0,0 0 1 0 0,33 5-1 0 0,-45-9-98 0 0,-5-2 3 0 0,0 1 1 0 0,1-1 0 0 0,-1 0 0 0 0,0 0 0 0 0,0 0-1 0 0,0 0 1 0 0,0-1 0 0 0,0 1 0 0 0,0-1-1 0 0,0 0 1 0 0,0 0 0 0 0,0 0 0 0 0,5-2-1 0 0,7-5 19 0 0,0 0-1 0 0,-1-1 1 0 0,0-1-1 0 0,16-13 1 0 0,-9 4-13 0 0,-16 14-11 0 0,1 0 0 0 0,-1 0 0 0 0,10-6-1 0 0,97-48 1 0 0,13-7 0 0 0,-59 25-8 0 0,2 3 0 0 0,1 4-1 0 0,2 2 1 0 0,1 3 0 0 0,2 4 0 0 0,0 3-1 0 0,2 3 1 0 0,125-15 0 0 0,-141 29-6 0 0,-1 2 1 0 0,1 2 0 0 0,73 9-1 0 0,-126-7 13 0 0,323 53-62 0 0,-231-32 64 0 0,144 34 10 0 0,-97-20 51 0 0,155 45-46 0 0,-60 10 217 0 0,-181-64-134 0 0,106 66-1 0 0,-100-51-7 0 0,-2 3 0 0 0,77 72-1 0 0,-49-33 18 0 0,72 73-1270 0 0,-128-111-4153 0 0,-5 0-1811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39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915 1587 12320 0 0,'-19'2'334'0'0,"0"1"0"0"0,1 0 0 0 0,-23 9 0 0 0,19-8-292 0 0,20-3-32 0 0,-1-1 0 0 0,1 0 0 0 0,-1 1 0 0 0,1 0 1 0 0,-1-1-1 0 0,1 1 0 0 0,0 0 0 0 0,-1 0 0 0 0,-2 2 1 0 0,-36 21 166 0 0,23-15 70 0 0,1 1 1 0 0,-19 15 0 0 0,-5 15 89 0 0,-2 1-204 0 0,25-27-92 0 0,8-7-6 0 0,1 1 0 0 0,0 0-1 0 0,-12 13 1 0 0,-30 54 480 0 0,16-21-143 0 0,-72 119 397 0 0,52-81-492 0 0,-64 136 580 0 0,88-164-659 0 0,16-29-82 0 0,1 1 0 0 0,2 0-1 0 0,-13 63 1 0 0,-7 118 57 0 0,26-153-112 0 0,3 0 1 0 0,10 129-1 0 0,-1-148-72 0 0,1-1 0 0 0,3 1 0 0 0,1-2 0 0 0,2 1-1 0 0,20 43 1 0 0,49 97 243 0 0,-11-51 24 0 0,-37-75-136 0 0,2 5 16 0 0,53 69 1 0 0,-66-102-140 0 0,2 0-1 0 0,1-2 1 0 0,59 49 0 0 0,-41-44-84 0 0,1-2 0 0 0,1-1 0 0 0,2-3 0 0 0,66 27-1 0 0,49 7 98 0 0,171 39-1 0 0,2-37 391 0 0,-266-55-345 0 0,-1-4 1 0 0,1-3-1 0 0,-1-3 0 0 0,0-2 1 0 0,108-23-1 0 0,-91 8 4 0 0,0-5 0 0 0,-2-3 0 0 0,155-73 0 0 0,-179 71-23 0 0,118-63 16 0 0,-79 40 11 0 0,18-12 51 0 0,-113 61-93 0 0,-2 2 10 0 0,0-1-1 0 0,1 0 1 0 0,-1 1 0 0 0,1 0-1 0 0,0 0 1 0 0,-1-1-1 0 0,1 2 1 0 0,0-1-1 0 0,3-1 1 0 0,-6 3-28 0 0,1-1 0 0 0,-1 1 0 0 0,0 0 0 0 0,1-1 0 0 0,-1 1 0 0 0,0-1 0 0 0,1 1 0 0 0,-1 0 0 0 0,0-1 0 0 0,0 1 0 0 0,0 0 0 0 0,1-1 0 0 0,-1 1 0 0 0,0 0 0 0 0,0 0 0 0 0,0-1 1 0 0,0 1-1 0 0,0 0 0 0 0,0-1 0 0 0,-1 2 0 0 0,1-1 2 0 0,-8 90 778 0 0,8-75-764 0 0,-1 6-15 0 0,1 0 1 0 0,1 1-1 0 0,2-1 1 0 0,8 40-1 0 0,4-4-3 0 0,16 47-35 0 0,-15-63-397 0 0,38 76 1 0 0,-25-70 536 0 0,57 72-1 0 0,-64-95-96 0 0,1 0 0 0 0,1-1-1 0 0,1-1 1 0 0,28 19-1 0 0,112 70-8 0 0,-54-38 0 0 0,-25-18 12 0 0,133 64-1 0 0,106 17 84 0 0,-250-111-93 0 0,1-3 1 0 0,0-4 0 0 0,84 11-1 0 0,-31-16 17 0 0,1-5-1 0 0,-1-6 0 0 0,1-6 0 0 0,0-6 1 0 0,-1-5-1 0 0,248-60 0 0 0,38-58-18 0 0,-29-33 92 0 0,-15-28 248 0 0,-277 130-479 0 0,96-82 0 0 0,-92 68 127 0 0,164-148 248 0 0,-197 161-404 0 0,108-138 1 0 0,-30-12 100 0 0,-66 96 67 0 0,-68 105 0 0 0,-4 4 0 0 0,0 1 0 0 0,1 1 0 0 0,0-1 0 0 0,10-9 0 0 0,0 5 0 0 0,-9 12 0 0 0,-3 0 0 0 0,-1 0 4 0 0,0 0-1 0 0,1 0 0 0 0,-1 1 0 0 0,0-1 0 0 0,0 1 1 0 0,0 0-1 0 0,0 0 0 0 0,0 0 0 0 0,0 0 1 0 0,-1 0-1 0 0,1 0 0 0 0,0 1 0 0 0,-1-1 0 0 0,1 1 1 0 0,0 0-1 0 0,-1 0 0 0 0,0 0 0 0 0,5 4 0 0 0,1 2 11 0 0,8 6-1 0 0,1-2 1 0 0,1 1-1 0 0,23 11 0 0 0,-29-17-14 0 0,1 0-1 0 0,-1-1-1 0 0,1 0 0 0 0,14 5 0 0 0,136 35-57 0 0,-85-22 175 0 0,112 52 0 0 0,55 17 39 0 0,-151-67-194 0 0,0-5 0 0 0,2-4 0 0 0,0-4 0 0 0,1-4 0 0 0,160-6 0 0 0,112-32 40 0 0,-267 15 0 0 0,160-44 0 0 0,-92 7 0 0 0,-3-8 0 0 0,-2-6 0 0 0,168-95 0 0 0,-254 117-7 0 0,263-160 78 0 0,-324 190-71 0 0,40-27 0 0 0,93-86 0 0 0,-85 58 0 0 0,-3-4 0 0 0,98-145 0 0 0,-128 163 27 0 0,44-99-1 0 0,11-66 108 0 0,-71 173-252 0 0,19-78 0 0 0,12-105-261 0 0,-4-61 187 0 0,-31 182 204 0 0,-4-33-12 0 0,-9 129 0 0 0,1 0 0 0 0,0 1 0 0 0,1-1 0 0 0,0 1 0 0 0,1 0 0 0 0,7-20 0 0 0,-3 3 0 0 0,-6 23 0 0 0,0 0 0 0 0,0 0 0 0 0,0 0 0 0 0,3-5 0 0 0,1-4 0 0 0,0-1 0 0 0,4-21 0 0 0,-5 19 0 0 0,10-26 0 0 0,-1-2 0 0 0,-12 38 0 0 0,1-1 0 0 0,0 1 0 0 0,1-1 0 0 0,-1 1 0 0 0,1 0 0 0 0,1 0 0 0 0,-1 1 0 0 0,1-1 0 0 0,6-7 0 0 0,-3 6 1 0 0,23-23-3 0 0,-27 28 4 0 0,-1 1-1 0 0,1 0 0 0 0,1-1 1 0 0,-1 2-1 0 0,0-1 1 0 0,0 0-1 0 0,1 1 1 0 0,-1-1-1 0 0,7 0 1 0 0,21-7 66 0 0,-22 6-82 0 0,0 0 1 0 0,0 1-1 0 0,1 1 0 0 0,14-2 1 0 0,11 0-27 0 0,0-1 0 0 0,0-1 0 0 0,51-15-1 0 0,-42 9 39 0 0,-19 4 7 0 0,1 0 1 0 0,-1-2-1 0 0,0-1 0 0 0,-1-1 1 0 0,0-1-1 0 0,-1-1 0 0 0,0-1 1 0 0,-1-1-1 0 0,36-31 0 0 0,-42 30-2 0 0,-1 0 1 0 0,-1 0-1 0 0,0-1 0 0 0,-2-1 0 0 0,17-29 0 0 0,-10 12 12 0 0,-2-1 0 0 0,15-48 0 0 0,23-101-15 0 0,-41 129 0 0 0,11-97 0 0 0,-17 94 0 0 0,-1-10-80 0 0,-3 0 0 0 0,-4 0-1 0 0,-13-114 1 0 0,1 95-143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4:58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 3680 0 0,'1'-1'6520'0'0,"18"-7"-4570"0"0,-16 6-1710 0 0,0 0 1 0 0,0 1 0 0 0,0-1 0 0 0,0 1-1 0 0,0 0 1 0 0,1 0 0 0 0,-1 0-1 0 0,1 1 1 0 0,3-1 0 0 0,8 1 363 0 0,0 1 0 0 0,-1 0 0 0 0,18 5 0 0 0,-21-4 141 0 0,-7-2-477 0 0,-1 1-1 0 0,1-1 0 0 0,-1 1 1 0 0,0 0-1 0 0,5 2 0 0 0,-5-1-321 0 0,0-1 1 0 0,0 0-1 0 0,0 0 0 0 0,1-1 1 0 0,-1 1-1 0 0,0-1 0 0 0,0 1 1 0 0,5-1-1 0 0,6 1-163 0 0,21 5 282 0 0,1-2-1 0 0,52 0 0 0 0,-38-5 73 0 0,-23 0 29 0 0,0 1-1 0 0,45 5 1 0 0,-32 4-122 0 0,-29-5-1 0 0,1-2 0 0 0,1 1 1 0 0,20 0-1 0 0,-8-2-1 0 0,-16 0-9 0 0,0-1-1 0 0,17-1 0 0 0,-4 0-21 0 0,-16 1-11 0 0,-1-1 0 0 0,0 1 0 0 0,0 0 0 0 0,9-3-1 0 0,7-3 20 0 0,0 2 0 0 0,0 1-1 0 0,29-1 1 0 0,-18 1-30 0 0,84-10 75 0 0,-99 11-65 0 0,26 1-1 0 0,10-1 43 0 0,-18-2-352 0 0,-8 0 423 0 0,40 0 0 0 0,-66 4 65 0 0,9 0-1623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30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235 180 6448 0 0,'0'0'498'0'0,"0"-2"-327"0"0,0-2 202 0 0,0 0 0 0 0,0 0-1 0 0,-1 0 1 0 0,1 0 0 0 0,-1 0-1 0 0,0 0 1 0 0,0 0 0 0 0,0 0 0 0 0,-1 0-1 0 0,-2-5 1 0 0,-24-53 2080 0 0,26 57-2266 0 0,-1 0 0 0 0,0 0 0 0 0,-1 0-1 0 0,1 1 1 0 0,-1-1 0 0 0,0 1 0 0 0,0 0-1 0 0,0 0 1 0 0,0 0 0 0 0,-1 0 0 0 0,0 1-1 0 0,1 0 1 0 0,-1 0 0 0 0,-11-5 0 0 0,15 8-164 0 0,0 0 0 0 0,0 0 0 0 0,-1 0 0 0 0,1 0 0 0 0,0 0 1 0 0,-1 0-1 0 0,1 0 0 0 0,0 1 0 0 0,0-1 0 0 0,0 0 0 0 0,-1 1 1 0 0,1-1-1 0 0,0 1 0 0 0,0-1 0 0 0,0 1 0 0 0,0 0 1 0 0,0-1-1 0 0,0 1 0 0 0,0 0 0 0 0,0 0 0 0 0,-1 1 0 0 0,-19 22 97 0 0,16-17-102 0 0,4-6-18 0 0,-4 4 8 0 0,1 1 0 0 0,0 0 0 0 0,0 0 0 0 0,0 1 0 0 0,0-1 0 0 0,1 1 0 0 0,-4 12 0 0 0,-2 9-7 0 0,4-14-1 0 0,1-1-1 0 0,-3 16 1 0 0,6-25 0 0 0,1 1 1 0 0,0-1 0 0 0,0 0 0 0 0,0 1 0 0 0,0-1 0 0 0,0 1 0 0 0,1-1 0 0 0,0 0 0 0 0,0 1 0 0 0,0-1 0 0 0,2 4 0 0 0,-1-3 8 0 0,-1-2 4 0 0,0 0 1 0 0,0 0-1 0 0,1 0 0 0 0,-1 0 0 0 0,1 0 1 0 0,0-1-1 0 0,0 1 0 0 0,0 0 0 0 0,0-1 1 0 0,0 1-1 0 0,5 3 0 0 0,0-2-44 0 0,1 0 0 0 0,-1 0 0 0 0,1 0 0 0 0,-1-1 0 0 0,1-1 0 0 0,0 1 0 0 0,1-1 0 0 0,-1 0 0 0 0,10 0 0 0 0,-4 0 35 0 0,0 1 0 0 0,-1 0 0 0 0,0 1 0 0 0,18 8-1 0 0,-26-11-3 0 0,3 4 0 0 0,7 17 0 0 0,-12-18 16 0 0,0 0 0 0 0,-1 0 0 0 0,0 1 0 0 0,0-1 0 0 0,0 1 0 0 0,-1-1 0 0 0,1 1 0 0 0,-1-1 0 0 0,0 1 0 0 0,0 0 0 0 0,-1 0 0 0 0,0 0 0 0 0,1-1 0 0 0,-2 1 0 0 0,1 0 0 0 0,0 0 0 0 0,-1 0 0 0 0,0-1 0 0 0,0 1 0 0 0,0 0 0 0 0,-1-1 0 0 0,0 1-1 0 0,0-1 1 0 0,0 1 0 0 0,0-1 0 0 0,-1 0 0 0 0,1 0 0 0 0,-1 0 0 0 0,0 0 0 0 0,-5 4 0 0 0,3-2 112 0 0,-1 0 0 0 0,0 0 0 0 0,0-1 1 0 0,-1 1-1 0 0,1-1 0 0 0,-1-1 0 0 0,0 1 0 0 0,-1-1 0 0 0,1 0 0 0 0,-1-1 0 0 0,-13 4 0 0 0,15-5-58 0 0,-4 1 44 0 0,1 0 0 0 0,-15 1 0 0 0,20-3-95 0 0,0-1 0 0 0,1 0 0 0 0,-1 0 0 0 0,0-1 0 0 0,1 1 0 0 0,-1-1 0 0 0,1 0 0 0 0,-1 0 0 0 0,1 0-1 0 0,-5-2 1 0 0,6 2-16 0 0,-1 0 1 0 0,1 0-1 0 0,0 0 0 0 0,0 0 0 0 0,0 0 0 0 0,0 0 0 0 0,0-1 0 0 0,0 1 0 0 0,0-1 0 0 0,1 1 0 0 0,-1-1 0 0 0,0 0 0 0 0,-1-2 1 0 0,0-1-54 0 0,1 2-155 0 0,0 0 0 0 0,0 0 0 0 0,0 0 1 0 0,0-1-1 0 0,1 1 0 0 0,-2-6 0 0 0,2 0-1167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39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1 282 11720 0 0,'0'0'532'0'0,"1"-2"-4"0"0,1-3-500 0 0,0 0 1 0 0,1 0 0 0 0,-1 1-1 0 0,1-1 1 0 0,1 1 0 0 0,-1 0-1 0 0,5-5 1 0 0,32-26-85 0 0,-20 18 84 0 0,46-34 255 0 0,-50 37-292 0 0,1 2 1 0 0,1-1 0 0 0,0 2 0 0 0,0 1-1 0 0,31-14 1 0 0,48-8 651 0 0,-84 27-516 0 0,-1 1 1 0 0,1 1 0 0 0,0 0-1 0 0,0 1 1 0 0,0 1-1 0 0,0 0 1 0 0,25 1-1 0 0,-3 3 304 0 0,59 13 1 0 0,-57-7 83 0 0,58 22 0 0 0,35 25-63 0 0,15 4-801 0 0,205 80 843 0 0,-328-130-922 0 0,39 24 0 0 0,-28-9-555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41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8 121 6448 0 0,'0'32'297'0'0,"0"-26"-9"0"0,-1-7-188 0 0,-6-10 3855 0 0,14 27-2235 0 0,0 20-887 0 0,7 31 374 0 0,25 114 856 0 0,-13-55-1079 0 0,66 199 830 0 0,-63-229-1480 0 0,-11-34-48 0 0,34 78 0 0 0,-16-54-38 0 0,7 15 120 0 0,-41-97-340 0 0,0 0-1 0 0,-1 0 0 0 0,1 0 1 0 0,-1 1-1 0 0,0-1 0 0 0,0 0 1 0 0,0 1-1 0 0,-1-1 0 0 0,1 1 1 0 0,-1-1-1 0 0,-1 7 0 0 0,1 0 36 0 0,0 0 0 0 0,2 13-1 0 0,-1 5 1102 0 0,0-32-1122 0 0,-1 1 0 0 0,0 0 0 0 0,0 0 1 0 0,0 0-1 0 0,0 0 0 0 0,0 0 0 0 0,-1-4 0 0 0,-1-7-231 0 0,2-12-174 0 0,0-24 672 0 0,7-68 0 0 0,2 18-805 0 0,-4 29 261 0 0,2-8 257 0 0,4-44 128 0 0,46-307-150 0 0,-54 402 213 0 0,2 0 0 0 0,9-28 0 0 0,-2 8-302 0 0,17-45-557 0 0,-12 42 690 0 0,34-95 732 0 0,-24 97-1613 0 0,-27 46 330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41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0 11952 0 0,'-2'3'90'0'0,"1"-3"-53"0"0,1 1 0 0 0,-1-1-1 0 0,1 1 1 0 0,0-1 0 0 0,-1 1 0 0 0,1-1-1 0 0,0 1 1 0 0,0 0 0 0 0,-1-1 0 0 0,1 1 0 0 0,0 0-1 0 0,0-1 1 0 0,0 1 0 0 0,-1-1 0 0 0,1 1-1 0 0,0 0 1 0 0,0-1 0 0 0,0 1 0 0 0,0 0 0 0 0,0-1-1 0 0,1 1 1 0 0,-1 0 0 0 0,0-1 0 0 0,0 1-1 0 0,0 0 1 0 0,0-1 0 0 0,1 1 0 0 0,-1-1-1 0 0,0 1 1 0 0,1-1 0 0 0,-1 1 0 0 0,1 0 0 0 0,10 24 199 0 0,-4-9 193 0 0,0 0-1 0 0,1-1 1 0 0,13 19-1 0 0,18 26 690 0 0,-28-40-698 0 0,20 24 1 0 0,-2-8 79 0 0,78 94 442 0 0,-101-122-1198 0 0,1 0-1 0 0,1-1 0 0 0,-1 0 0 0 0,1 0 1 0 0,0-1-1 0 0,16 10 0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42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56 420 6448 0 0,'0'0'1262'0'0,"3"0"-624"0"0,23 7 820 0 0,-17-5-995 0 0,0 1 0 0 0,0-1-1 0 0,0-1 1 0 0,11 1 0 0 0,-13-2-240 0 0,0 0 1 0 0,0 0-1 0 0,0-1 0 0 0,-1 0 1 0 0,1 0-1 0 0,0-1 1 0 0,0 0-1 0 0,0 0 1 0 0,11-5-1 0 0,-5 1 80 0 0,-11 6-258 0 0,1-1 1 0 0,-1 0 0 0 0,0 0-1 0 0,0 0 1 0 0,0 0 0 0 0,0 0 0 0 0,0 0-1 0 0,-1 0 1 0 0,1-1 0 0 0,2-1 0 0 0,3-4 119 0 0,-5 5-119 0 0,0 0 0 0 0,0-1 0 0 0,0 1 1 0 0,0 0-1 0 0,0-1 0 0 0,-1 1 0 0 0,1-1 1 0 0,-1 1-1 0 0,1-1 0 0 0,-1 0 0 0 0,1-4 1 0 0,0-1 45 0 0,0 2-35 0 0,-1 1-1 0 0,-1 0 1 0 0,1 0-1 0 0,-1-1 1 0 0,0 1-1 0 0,-1-10 1 0 0,0-1 33 0 0,-1 1 1 0 0,-1-1-1 0 0,0 1 1 0 0,-2 0 0 0 0,-10-28-1 0 0,-1 7 32 0 0,12 26-81 0 0,0 1 0 0 0,0 0 0 0 0,-1 0 0 0 0,0 0 0 0 0,-1 0 0 0 0,-11-13-1 0 0,14 18-12 0 0,0 0-1 0 0,1 0 0 0 0,-1 0 1 0 0,1 0-1 0 0,-2-6 0 0 0,3 7 9 0 0,0 0-1 0 0,0 1 1 0 0,0-1-1 0 0,-1 0 1 0 0,1 1-1 0 0,-1-1 1 0 0,1 1 0 0 0,-1-1-1 0 0,0 1 1 0 0,0 0-1 0 0,0 0 1 0 0,0 0-1 0 0,-1 0 1 0 0,1 0-1 0 0,0 0 1 0 0,-5-1-1 0 0,7 3-22 0 0,0-1-1 0 0,-1 1 1 0 0,1 0-1 0 0,-1 0 1 0 0,1 0-1 0 0,-1 0 1 0 0,1 0-1 0 0,-1 0 1 0 0,1 0-1 0 0,-1 0 1 0 0,1 0-1 0 0,-1 0 1 0 0,1 0 0 0 0,-1 0-1 0 0,1 0 1 0 0,-1 1-1 0 0,1-1 1 0 0,-1 0-1 0 0,1 0 1 0 0,0 0-1 0 0,-1 1 1 0 0,1-1-1 0 0,-1 0 1 0 0,1 1-1 0 0,0-1 1 0 0,-1 0-1 0 0,1 1 1 0 0,0-1-1 0 0,-1 0 1 0 0,1 1-1 0 0,0-1 1 0 0,-1 1-1 0 0,1-1 1 0 0,0 0-1 0 0,0 1 1 0 0,0-1-1 0 0,-1 1 1 0 0,1-1-1 0 0,0 1 1 0 0,0-1-1 0 0,0 2 1 0 0,-5 6 173 0 0,-36 22 445 0 0,33-22-561 0 0,0-1-1 0 0,1 1 1 0 0,0 0 0 0 0,1 0 0 0 0,-1 1-1 0 0,2 0 1 0 0,-1 0 0 0 0,1 1-1 0 0,-4 10 1 0 0,5-7-28 0 0,0 0 1 0 0,0 1-1 0 0,1-1 0 0 0,1 1 1 0 0,0-1-1 0 0,1 23 0 0 0,2-13 24 0 0,0 0 0 0 0,2 0 0 0 0,1 0 0 0 0,9 31 0 0 0,36 85 338 0 0,-45-130-367 0 0,0 1 10 0 0,0 0 0 0 0,0 0 1 0 0,1-1-1 0 0,0 0 0 0 0,1 0 0 0 0,0 0 1 0 0,0 0-1 0 0,1-1 0 0 0,0 0 0 0 0,1-1 1 0 0,0 0-1 0 0,0 0 0 0 0,16 10 0 0 0,-14-11-22 0 0,0-1 0 0 0,0 0-1 0 0,1-1 1 0 0,-1 0 0 0 0,22 4 0 0 0,-26-7-16 0 0,0 0 0 0 0,0-1 0 0 0,1 0 1 0 0,-1 0-1 0 0,0 0 0 0 0,0-1 1 0 0,1 0-1 0 0,-1 0 0 0 0,0 0 1 0 0,0-1-1 0 0,11-5 0 0 0,-7 2-79 0 0,0 0 0 0 0,-1-1 0 0 0,0-1-1 0 0,0 1 1 0 0,0-1 0 0 0,-1-1 0 0 0,0 0-1 0 0,0 0 1 0 0,-1 0 0 0 0,0-1 0 0 0,-1 0-1 0 0,0 0 1 0 0,0-1 0 0 0,-1 0 0 0 0,5-11-1 0 0,5-8-528 0 0,-9 19 180 0 0,-1 0 0 0 0,6-13 0 0 0,11-35-1154 0 0,10-28-3517 0 0,-28 73 3591 0 0,-1-1 0 0 0,0 0-1 0 0,-1 1 1 0 0,1-25 0 0 0,-17-91 13437 0 0,14 142-10885 0 0,2 1-765 0 0,0-1 0 0 0,0 1-1 0 0,1-1 1 0 0,1 0-1 0 0,1 0 1 0 0,9 22 0 0 0,-3-9-54 0 0,45 97 550 0 0,-46-101-665 0 0,25 37-1 0 0,-16-28-291 0 0,-18-30 44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42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9 5064 0 0,'0'0'544'0'0,"-11"3"-544"0"0,-22 6 9200 0 0,33-18-9272 0 0,0 1 8 0 0,11 4-672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43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0 237 10136 0 0,'7'13'272'0'0,"0"0"0"0"0,-1 0 0 0 0,5 18 0 0 0,6 14-192 0 0,20 25 1712 0 0,-25-48-1051 0 0,27 44 2091 0 0,-39-65-2478 0 0,6 5 1140 0 0,-12-9-1217 0 0,3 0-259 0 0,0 1-1 0 0,-1-1 1 0 0,1 1 0 0 0,0-1-1 0 0,0 0 1 0 0,0 0 0 0 0,1 0-1 0 0,-1-1 1 0 0,1 1 0 0 0,0-1-1 0 0,0 1 1 0 0,-3-7-1 0 0,-9-17 8 0 0,9 20-11 0 0,0-1 0 0 0,1 0 0 0 0,-3-11-1 0 0,-2-5-13 0 0,6 15 0 0 0,0 0 0 0 0,0 1 0 0 0,1-1 0 0 0,0 0 0 0 0,-1-14 0 0 0,-2-49 0 0 0,5 63-9 0 0,1 0 0 0 0,0 0 0 0 0,0-1 0 0 0,1 1 0 0 0,0 0 0 0 0,5-14-1 0 0,0 4 6 0 0,-1 1 9 0 0,12-23-1 0 0,-16 36-10 0 0,1 0-1 0 0,1 0 1 0 0,-1 0-1 0 0,0 1 1 0 0,1-1-1 0 0,0 1 1 0 0,0 0 0 0 0,8-6-1 0 0,4-4-4 0 0,-14 12 11 0 0,-1 0 0 0 0,1 1 0 0 0,0-1 0 0 0,-1 1 0 0 0,1 0 0 0 0,0-1 0 0 0,0 1 0 0 0,0 0 0 0 0,0 0 0 0 0,0 0 0 0 0,0 0 0 0 0,0 1 0 0 0,0-1 0 0 0,0 0 0 0 0,0 1 0 0 0,1 0 0 0 0,-1-1 0 0 0,0 1 0 0 0,3 0 0 0 0,-2 0 0 0 0,-1 0 0 0 0,1 0 0 0 0,0 1 0 0 0,0-1 0 0 0,0 1 0 0 0,-1-1 0 0 0,1 1 0 0 0,0 0 0 0 0,-1 0 0 0 0,1 0 0 0 0,3 2 0 0 0,-2 0 0 0 0,-1 0 0 0 0,1 0 0 0 0,-1 0 0 0 0,0 0 0 0 0,0 1 0 0 0,5 6 0 0 0,43 72 160 0 0,-40-64 8 0 0,14 32 0 0 0,-10-19 0 0 0,24 60 224 0 0,-20-50-254 0 0,3 5-382 0 0,-4-17-5209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43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1 204 9528 0 0,'5'19'464'0'0,"-5"-17"-206"0"0,10 4 1620 0 0,55 59 648 0 0,-48-46-2022 0 0,-13-15-375 0 0,1 1-1 0 0,-1 0 1 0 0,1-1 0 0 0,0 0-1 0 0,6 4 1 0 0,1 0 140 0 0,0-1-1 0 0,28 11 0 0 0,-38-18-235 0 0,1 1 0 0 0,-1-1 0 0 0,1 1 0 0 0,0-1 0 0 0,-1 0 0 0 0,1 0 0 0 0,0 0 0 0 0,3-1 0 0 0,4 0 12 0 0,-8 1-35 0 0,0 0-1 0 0,0-1 1 0 0,0 1 0 0 0,1-1-1 0 0,-1 1 1 0 0,0-1 0 0 0,0 0-1 0 0,-1 0 1 0 0,1 0 0 0 0,0 0 0 0 0,0 0-1 0 0,2-2 1 0 0,19-17 101 0 0,-22 18-106 0 0,5-4 35 0 0,0-1-1 0 0,-1 0 1 0 0,0-1-1 0 0,0 1 1 0 0,0-1-1 0 0,-1 0 1 0 0,4-10-1 0 0,-3 3 25 0 0,0 0 0 0 0,-1 0-1 0 0,3-19 1 0 0,-6 26 8 0 0,-1 0-1 0 0,0-1 1 0 0,0 1-1 0 0,-1 0 0 0 0,0 0 1 0 0,0 0-1 0 0,-1 0 1 0 0,0 0-1 0 0,0 1 1 0 0,-1-1-1 0 0,0 1 1 0 0,0-1-1 0 0,-1 1 1 0 0,0 0-1 0 0,0 0 1 0 0,-1 0-1 0 0,0 1 0 0 0,0 0 1 0 0,0 0-1 0 0,-1 0 1 0 0,0 0-1 0 0,0 1 1 0 0,0 0-1 0 0,-12-7 1 0 0,13 10 43 0 0,1 0 0 0 0,-1 1-1 0 0,1-1 1 0 0,-1 1 0 0 0,0 0 0 0 0,-4 0 0 0 0,-6-2 97 0 0,13 3-193 0 0,0 0 0 0 0,1 0 0 0 0,-1 0 1 0 0,0 0-1 0 0,1 1 0 0 0,-1-1 0 0 0,0 0 0 0 0,0 1 1 0 0,1-1-1 0 0,-1 1 0 0 0,1 0 0 0 0,-1 0 0 0 0,1-1 1 0 0,-1 1-1 0 0,1 0 0 0 0,-1 0 0 0 0,1 0 0 0 0,-2 2 1 0 0,-2 1 41 0 0,1 1 0 0 0,-1 0 0 0 0,-6 8 0 0 0,5-2 2 0 0,-1 2 0 0 0,1-1 0 0 0,1 1 0 0 0,0-1 0 0 0,1 1 0 0 0,-4 24 0 0 0,5-17-48 0 0,0-1-1 0 0,1 27 0 0 0,1-15-91 0 0,-1 2 168 0 0,2-1 0 0 0,6 49 0 0 0,-4-65 47 0 0,1 0 0 0 0,1-1 0 0 0,0 0 0 0 0,1 1 0 0 0,1-2 0 0 0,0 1 0 0 0,12 18 0 0 0,-11-20-83 0 0,1-1-1 0 0,19 22 1 0 0,-24-30-47 0 0,1-1 0 0 0,0 1 1 0 0,0-1-1 0 0,0 0 1 0 0,0 0-1 0 0,0-1 1 0 0,1 1-1 0 0,-1-1 1 0 0,1 0-1 0 0,-1 0 0 0 0,1-1 1 0 0,9 3-1 0 0,-3-3-137 0 0,0-1 0 0 0,0 1 0 0 0,0-2-1 0 0,0 1 1 0 0,0-2 0 0 0,0 1 0 0 0,0-2 0 0 0,0 1-1 0 0,-1-2 1 0 0,1 1 0 0 0,15-8 0 0 0,5-4-1481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44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394 62 10136 0 0,'0'0'777'0'0,"-1"-1"-505"0"0,-3-4-85 0 0,0 1 1 0 0,-1 0-1 0 0,1 0 0 0 0,-1 0 1 0 0,0 1-1 0 0,-1-1 0 0 0,1 1 1 0 0,0 0-1 0 0,-11-3 0 0 0,-7 0 473 0 0,0 1-1 0 0,-1 1 1 0 0,0 1-1 0 0,1 1 1 0 0,-32 1-1 0 0,45 1-433 0 0,0 1 0 0 0,0-1-1 0 0,0 2 1 0 0,-18 4 0 0 0,24-5-183 0 0,-1 1 0 0 0,1 0 0 0 0,0 0 0 0 0,0 0 0 0 0,0 0 0 0 0,0 1 0 0 0,0-1 0 0 0,0 1 0 0 0,1 0 0 0 0,-1 0 0 0 0,1 1 0 0 0,-5 4 0 0 0,4-2-31 0 0,0 0-1 0 0,0 0 1 0 0,0 0-1 0 0,0 1 1 0 0,1-1-1 0 0,0 1 0 0 0,0 0 1 0 0,1 0-1 0 0,0 0 1 0 0,0 0-1 0 0,1 1 1 0 0,0-1-1 0 0,0 14 0 0 0,1-15-11 0 0,-1 2 0 0 0,1-1 0 0 0,0 1 0 0 0,1 0 0 0 0,0-1 0 0 0,0 1 0 0 0,0-1 0 0 0,1 0 0 0 0,0 1 0 0 0,1-1 0 0 0,3 8 0 0 0,5 4 0 0 0,1 1 0 0 0,1-2 0 0 0,1 0 0 0 0,0 0 0 0 0,2-1 0 0 0,0-1 0 0 0,0-1 0 0 0,2 0 0 0 0,0-1 0 0 0,38 22 0 0 0,-13-8 0 0 0,-30-18 0 0 0,1-1 0 0 0,24 11 0 0 0,-28-15-8 0 0,13 5 26 0 0,1 0 0 0 0,0-1 0 0 0,35 7 0 0 0,48 9 54 0 0,-75-17-26 0 0,-30-8-32 0 0,0 1 0 0 0,0 0 0 0 0,0 0 0 0 0,0-1 1 0 0,0 1-1 0 0,-1 0 0 0 0,1 0 0 0 0,0 1 0 0 0,-1-1 0 0 0,1 0 1 0 0,0 0-1 0 0,-1 1 0 0 0,0-1 0 0 0,1 1 0 0 0,-1 0 0 0 0,0-1 0 0 0,0 1 1 0 0,0 0-1 0 0,0-1 0 0 0,0 1 0 0 0,0 0 0 0 0,0 0 0 0 0,-1 0 1 0 0,1 0-1 0 0,0 3 0 0 0,-1-1 32 0 0,1-1 1 0 0,-1 0-1 0 0,0 1 1 0 0,0-1-1 0 0,0 1 0 0 0,-1-1 1 0 0,0 0-1 0 0,1 1 1 0 0,-1-1-1 0 0,0 0 0 0 0,0 0 1 0 0,-1 1-1 0 0,1-1 1 0 0,-1 0-1 0 0,-2 3 0 0 0,-11 15 578 0 0,-37 36 0 0 0,30-35-348 0 0,13-13-199 0 0,-1-1 0 0 0,0 0 0 0 0,-1 0 0 0 0,0-1 0 0 0,0 0 0 0 0,0-1 0 0 0,-1 0 0 0 0,0-1 0 0 0,0-1 0 0 0,-1 0-1 0 0,1 0 1 0 0,-26 3 0 0 0,30-6-45 0 0,-2 2-15 0 0,0-2-1 0 0,0 1 1 0 0,0-2-1 0 0,0 1 1 0 0,0-1-1 0 0,-1-1 1 0 0,1 0 0 0 0,0 0-1 0 0,-17-5 1 0 0,19 3 45 0 0,0 0 0 0 0,0 0 0 0 0,1-1 0 0 0,-14-9 0 0 0,1-6-1567 0 0,4-7-5003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45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0 403 11976 0 0,'1'3'266'0'0,"14"34"259"0"0,23 44 0 0 0,-25-57-529 0 0,10 23 332 0 0,153 340 5463 0 0,-174-383-5631 0 0,0 0 88 0 0,-1 1 1 0 0,0-1-1 0 0,0 0 1 0 0,0 0-1 0 0,0 1 1 0 0,0 4-1 0 0,-11-13-83 0 0,7 1-181 0 0,0 1 0 0 0,-1-1 0 0 0,1 1 0 0 0,0-1 0 0 0,0 0 0 0 0,1 0 0 0 0,-1 0 0 0 0,-2-5 0 0 0,-12-12-68 0 0,-85-92 320 0 0,93 99-236 0 0,0-2 0 0 0,0 1 0 0 0,-11-28 0 0 0,1 1 0 0 0,13 28 0 0 0,1 0 0 0 0,1 0 0 0 0,0-1 0 0 0,1 0 0 0 0,1 1 0 0 0,0-1 0 0 0,0-16 0 0 0,-3-16 0 0 0,-5-91 0 0 0,7 71 0 0 0,3 33 0 0 0,2 0 0 0 0,1 0 0 0 0,1 0 0 0 0,2 0 0 0 0,12-37 0 0 0,-16 63 0 0 0,1 0 0 0 0,0 1 0 0 0,0-1 0 0 0,1 1 0 0 0,0 0 0 0 0,0 0 0 0 0,0 1 0 0 0,1-1 0 0 0,-1 1 0 0 0,10-8 0 0 0,1-2 0 0 0,-12 12 0 0 0,0 0 0 0 0,1 0 0 0 0,0 0 0 0 0,0 0 0 0 0,0 1 0 0 0,0-1 0 0 0,0 1 0 0 0,0 0 0 0 0,1 0 0 0 0,-1 1 0 0 0,1 0 0 0 0,-1-1 0 0 0,1 1 0 0 0,-1 1 0 0 0,1-1 0 0 0,0 1 0 0 0,-1-1 0 0 0,1 1 0 0 0,0 1 0 0 0,9 1 0 0 0,-6-1 0 0 0,1 1 0 0 0,-1 1 0 0 0,0 0 0 0 0,0 0 0 0 0,0 0 0 0 0,0 1 0 0 0,0 0 0 0 0,-1 1 0 0 0,0 0 0 0 0,12 9 0 0 0,-7-3 0 0 0,0 1 0 0 0,0 0 0 0 0,-1 1 0 0 0,0 0 0 0 0,-1 1 0 0 0,-1 0 0 0 0,0 0 0 0 0,7 17 0 0 0,-7-11-14 0 0,-1 1 1 0 0,-1 0-1 0 0,-1 0 0 0 0,-1 0 0 0 0,-1 1 0 0 0,2 27 0 0 0,-6-35 16 0 0,1 0-1 0 0,-2 1 1 0 0,0-1-1 0 0,-1 0 0 0 0,0 0 1 0 0,-1-1-1 0 0,0 1 1 0 0,-2 0-1 0 0,1-1 1 0 0,-13 24-1 0 0,14-32 16 0 0,1 1-12 0 0,-2 1 0 0 0,1-1 1 0 0,-1 0-1 0 0,0 0 1 0 0,0-1-1 0 0,0 1 0 0 0,-1-1 1 0 0,0 0-1 0 0,0 0 1 0 0,-1-1-1 0 0,-6 5 0 0 0,7-5-9 0 0,0 0 0 0 0,-1-1-1 0 0,0 0 1 0 0,0 0 0 0 0,0-1-1 0 0,0 0 1 0 0,0 0 0 0 0,0 0-1 0 0,-1-1 1 0 0,1 1-1 0 0,0-2 1 0 0,-1 1 0 0 0,1-1-1 0 0,-11 0 1 0 0,8-1-514 0 0,-1-1 0 0 0,0 0 0 0 0,1 0 1 0 0,-10-4-1 0 0,0-1-6307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45.7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107 336 9128 0 0,'2'2'414'0'0,"15"9"140"0"0,-6-4-51 0 0,0-1 1 0 0,0 0 0 0 0,0-1 0 0 0,19 6-1 0 0,-25-10-279 0 0,0 0 0 0 0,0 1 0 0 0,0-2 0 0 0,0 1 0 0 0,0-1 0 0 0,0 1 0 0 0,0-1 0 0 0,0-1-1 0 0,0 1 1 0 0,0-1 0 0 0,0 0 0 0 0,0 0 0 0 0,0 0 0 0 0,5-3 0 0 0,-8 3-171 0 0,0 0 0 0 0,0 0 1 0 0,0 0-1 0 0,0 0 0 0 0,-1-1 1 0 0,1 1-1 0 0,0 0 0 0 0,-1-1 0 0 0,1 0 1 0 0,-1 1-1 0 0,0-1 0 0 0,1 0 1 0 0,-1 0-1 0 0,0 0 0 0 0,1-3 1 0 0,0 1 7 0 0,-1 0 0 0 0,0-1 1 0 0,0 1-1 0 0,0 0 1 0 0,-1-1-1 0 0,1-8 0 0 0,0-6 71 0 0,-1 15-104 0 0,1 0 0 0 0,-1-1 0 0 0,0 1 0 0 0,0 0 0 0 0,-1-1 0 0 0,0-4 0 0 0,-6-16 111 0 0,3 7-82 0 0,-1 0 0 0 0,-11-24 0 0 0,4 16 5 0 0,-18-25 0 0 0,23 40 19 0 0,0 2 0 0 0,-1-1 0 0 0,0 1 0 0 0,0 0 0 0 0,-11-7 0 0 0,18 14-45 0 0,-1 1-1 0 0,1-1 0 0 0,-1 1 0 0 0,1 0 1 0 0,-1 0-1 0 0,1 0 0 0 0,-1 0 1 0 0,0 0-1 0 0,0 0 0 0 0,1 0 0 0 0,-1 0 1 0 0,0 1-1 0 0,0-1 0 0 0,0 1 0 0 0,0-1 1 0 0,0 1-1 0 0,0 0 0 0 0,0 0 0 0 0,0 0 1 0 0,0 0-1 0 0,0 0 0 0 0,1 0 0 0 0,-1 0 1 0 0,0 1-1 0 0,0-1 0 0 0,-4 2 0 0 0,0 0 45 0 0,0 1 1 0 0,1 0-1 0 0,-1 0 0 0 0,1 1 0 0 0,-1-1 0 0 0,1 1 0 0 0,0 0 0 0 0,0 0 0 0 0,1 1 0 0 0,-1 0 0 0 0,1 0 0 0 0,0 0 0 0 0,0 0 0 0 0,1 0 0 0 0,0 1 0 0 0,-4 6 0 0 0,-2 8 34 0 0,1 1 0 0 0,1-1 1 0 0,-6 32-1 0 0,10-36-82 0 0,1 0 1 0 0,-1 31-1 0 0,2-21 15 0 0,1-1 10 0 0,1 1 1 0 0,0 0 0 0 0,3 0-1 0 0,6 31 1 0 0,0-21 69 0 0,1 0 1 0 0,21 45-1 0 0,-27-69-100 0 0,1-1-1 0 0,0 0 1 0 0,1-1-1 0 0,0 1 1 0 0,1-1-1 0 0,12 12 0 0 0,-15-18-21 0 0,-1 1 0 0 0,1-1 0 0 0,0 0-1 0 0,1 0 1 0 0,-1-1 0 0 0,1 1 0 0 0,-1-1-1 0 0,1 0 1 0 0,0-1 0 0 0,0 1-1 0 0,0-1 1 0 0,0-1 0 0 0,1 1 0 0 0,6 0-1 0 0,-3-1 8 0 0,-1-1-1 0 0,1-1 0 0 0,-1 1 0 0 0,0-2 0 0 0,1 1 0 0 0,-1-1 1 0 0,16-6-1 0 0,-12 3-258 0 0,0-1-1 0 0,-1-1 1 0 0,0 0 0 0 0,19-14 0 0 0,-2-3-1012 0 0,3-4-48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30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 26 8288 0 0,'0'0'381'0'0,"-1"-1"-6"0"0,-3-1-351 0 0,-3-2 112 0 0,0 0 1 0 0,0 0 0 0 0,-9-3 0 0 0,14 7 23 0 0,-1-1 0 0 0,1 0 0 0 0,0 1 0 0 0,-1-1 0 0 0,1 1 0 0 0,-1 0 0 0 0,1 0 0 0 0,-1 0 0 0 0,1 0 0 0 0,-1 0 0 0 0,1 0 0 0 0,0 1 0 0 0,-1-1 0 0 0,1 1 1 0 0,-4 1-1 0 0,-32 13 1872 0 0,17-6-1078 0 0,20-9-945 0 0,1 1 0 0 0,-1-1 0 0 0,1 0 0 0 0,-1 1-1 0 0,1-1 1 0 0,0 1 0 0 0,-1-1 0 0 0,1 1 0 0 0,0-1 0 0 0,-1 1-1 0 0,1-1 1 0 0,0 1 0 0 0,-1-1 0 0 0,1 1 0 0 0,0-1 0 0 0,0 1 0 0 0,0-1-1 0 0,-1 2 1 0 0,0 0-11 0 0,-16 20 375 0 0,14-18-230 0 0,-1 1 0 0 0,0-1-1 0 0,1 1 1 0 0,0 0 0 0 0,0 0 0 0 0,1 0 0 0 0,-4 9-1 0 0,3-4-68 0 0,1 1 0 0 0,0-1 0 0 0,0 1-1 0 0,1 0 1 0 0,1 0 0 0 0,0 0-1 0 0,0-1 1 0 0,4 16 0 0 0,-3-16-6 0 0,1-1 0 0 0,0 0 0 0 0,1 0 0 0 0,0 0 0 0 0,1 0 0 0 0,0 0 0 0 0,0-1 0 0 0,1 0 0 0 0,10 15 0 0 0,-12-20-66 0 0,0 0 0 0 0,0-1-1 0 0,0 1 1 0 0,0-1 0 0 0,0 0-1 0 0,1 0 1 0 0,-1 0 0 0 0,1 0-1 0 0,-1-1 1 0 0,1 1 0 0 0,0-1-1 0 0,-1 0 1 0 0,1 0 0 0 0,0 0-1 0 0,5 0 1 0 0,-1 0-57 0 0,1-1 0 0 0,-1 0 0 0 0,1 0 0 0 0,0-1 0 0 0,14-3-1 0 0,-6 0-306 0 0,-1-1-1 0 0,0 0 0 0 0,0-1 1 0 0,27-15-1 0 0,-25 12-5395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46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28 224 11232 0 0,'-19'0'1016'0'0,"19"0"-1007"0"0,-1 0 0 0 0,1 0-1 0 0,-1 0 1 0 0,1-1 0 0 0,0 1 0 0 0,-1 0 0 0 0,1 0 0 0 0,0-1 0 0 0,-1 1 0 0 0,1 0 0 0 0,0 0 0 0 0,-1-1 0 0 0,1 1 0 0 0,0-1 0 0 0,0 1 0 0 0,-1 0 0 0 0,1-1 0 0 0,0 1-1 0 0,0-1 1 0 0,0 1 0 0 0,0 0 0 0 0,0-1 0 0 0,-1 1 0 0 0,1-1 0 0 0,0 0 0 0 0,-2-10 188 0 0,3 7-112 0 0,-1 1 1 0 0,1-1-1 0 0,0 1 1 0 0,0-1-1 0 0,0 1 1 0 0,1 0-1 0 0,-1-1 1 0 0,4-4-1 0 0,2-6 107 0 0,-4 7-106 0 0,1 1 0 0 0,0 0-1 0 0,0 0 1 0 0,1 0 0 0 0,0 1 0 0 0,0-1-1 0 0,9-7 1 0 0,7-7 182 0 0,-8 6-42 0 0,29-22 0 0 0,-38 32-213 0 0,0 1 0 0 0,0 0 0 0 0,1 0 0 0 0,-1 1 0 0 0,1-1 0 0 0,0 1 0 0 0,-1 0 0 0 0,1 0 0 0 0,0 1 0 0 0,1 0 0 0 0,8-2 0 0 0,-12 3-7 0 0,1 0 0 0 0,-1 0 1 0 0,1 1-1 0 0,-1-1 1 0 0,1 0-1 0 0,-1 1 1 0 0,1 0-1 0 0,-1 0 1 0 0,0 0-1 0 0,0 0 1 0 0,1 0-1 0 0,-1 0 0 0 0,0 0 1 0 0,0 1-1 0 0,0-1 1 0 0,0 1-1 0 0,0-1 1 0 0,0 1-1 0 0,-1 0 1 0 0,3 3-1 0 0,1 2 30 0 0,-1 0-1 0 0,0 0 1 0 0,-1 1-1 0 0,5 14 1 0 0,0 0 43 0 0,-6-16-26 0 0,0 0 0 0 0,0 1 0 0 0,1 11 0 0 0,3 11 200 0 0,5 19 452 0 0,9 82 1 0 0,-14-84-269 0 0,-3-10-31 0 0,-3-22-196 0 0,2 0 0 0 0,2 16 0 0 0,-1-20-142 0 0,4 19 114 0 0,14 35 0 0 0,-18-55-172 0 0,1-1 1 0 0,0 0-1 0 0,0 0 0 0 0,1-1 1 0 0,0 1-1 0 0,0-1 0 0 0,1 0 1 0 0,11 10-1 0 0,4 3 485 0 0,-20-19-461 0 0,0 0 1 0 0,0 0 0 0 0,0-1 0 0 0,0 1-1 0 0,0 0 1 0 0,0-1 0 0 0,0 1 0 0 0,0-1-1 0 0,0 1 1 0 0,0-1 0 0 0,1 0 0 0 0,-1 1-1 0 0,0-1 1 0 0,0 0 0 0 0,0 0 0 0 0,0 0-1 0 0,3 0 1 0 0,18-1-2 0 0,-21 0-26 0 0,8 0 18 0 0,1-1-1 0 0,-1-1 1 0 0,1 0 0 0 0,-1 0-1 0 0,0-1 1 0 0,17-10-1 0 0,46-36-126 0 0,-68 47 73 0 0,6-5-465 0 0,0-1-1 0 0,-1 0 1 0 0,0-1-1 0 0,-1 0 1 0 0,0 0-1 0 0,0-1 1 0 0,9-17-1 0 0,-8 7-816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46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1 340 14168 0 0,'0'0'1896'0'0,"1"-2"-1503"0"0,4-5-143 0 0,1 0 0 0 0,0 0 0 0 0,0 0-1 0 0,13-9 1 0 0,9-10 26 0 0,-22 20-259 0 0,0-1 0 0 0,0 1 0 0 0,-1-1-1 0 0,0 0 1 0 0,0-1 0 0 0,0 1 0 0 0,3-10 0 0 0,-4 9-11 0 0,0 0 1 0 0,0 0 0 0 0,0 1-1 0 0,1 0 1 0 0,9-11 0 0 0,34-32 42 0 0,-38 40-56 0 0,44-39-244 0 0,-47 44 170 0 0,0-1 0 0 0,0 2 1 0 0,1-1-1 0 0,0 1 1 0 0,-1 0-1 0 0,11-2 0 0 0,-15 5 74 0 0,0 0 0 0 0,0 1 0 0 0,0-1 0 0 0,0 1 0 0 0,0 0 0 0 0,0 0 0 0 0,0 0 0 0 0,0 0 0 0 0,0 1-1 0 0,0-1 1 0 0,0 1 0 0 0,0 0 0 0 0,0-1 0 0 0,0 2 0 0 0,0-1 0 0 0,-1 0 0 0 0,1 0 0 0 0,0 1 0 0 0,-1 0-1 0 0,1-1 1 0 0,-1 1 0 0 0,0 0 0 0 0,1 0 0 0 0,2 3 0 0 0,4 6 116 0 0,0 0 0 0 0,-1 1 0 0 0,14 23 0 0 0,-17-25 8 0 0,34 72 947 0 0,3 6 123 0 0,0-1-151 0 0,22 37-137 0 0,-60-113-1121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46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 11056 0 0,'-22'12'4136'0'0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47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84 324 9672 0 0,'-1'2'59'0'0,"0"0"0"0"0,1 0 0 0 0,-1 0 0 0 0,0 0 0 0 0,1 0 0 0 0,0 0 0 0 0,-1 0 0 0 0,1 0 0 0 0,0 0 0 0 0,0 1 1 0 0,0-1-1 0 0,1 0 0 0 0,-1 0 0 0 0,0 0 0 0 0,1 0 0 0 0,-1 0 0 0 0,1 0 0 0 0,1 3 0 0 0,2 1 150 0 0,-1 0 0 0 0,1 0 0 0 0,1-1 0 0 0,6 8-1 0 0,-10-12-110 0 0,2 2 1 0 0,1 0 0 0 0,-1-1 0 0 0,0 1 0 0 0,1-1 0 0 0,-1 0 1 0 0,1 0-1 0 0,-1 0 0 0 0,9 2 0 0 0,35 9 212 0 0,-29-9-269 0 0,-14-3-21 0 0,0 0 0 0 0,0-1 0 0 0,0 0 0 0 0,0 0 1 0 0,0 0-1 0 0,0-1 0 0 0,-1 1 0 0 0,1-1 0 0 0,7-2 0 0 0,33-13 303 0 0,-43 15-319 0 0,1 0 12 0 0,0-1 0 0 0,1 0 0 0 0,-1 0 0 0 0,0 0 0 0 0,0-1 0 0 0,0 1 0 0 0,0 0 0 0 0,0-1 0 0 0,2-3 0 0 0,1-2 20 0 0,-3 6-23 0 0,0-2 1 0 0,0 1 0 0 0,-1 0 0 0 0,1 0-1 0 0,-1 0 1 0 0,0-1 0 0 0,0 1 0 0 0,0-1-1 0 0,0 1 1 0 0,0-6 0 0 0,-1-38 134 0 0,0 22-79 0 0,-1 11-36 0 0,0 0-1 0 0,-1-1 1 0 0,0 1 0 0 0,-1 0 0 0 0,-1 0 0 0 0,0 0-1 0 0,-8-15 1 0 0,4 11 62 0 0,-1 0 0 0 0,-1 1 0 0 0,0 0 0 0 0,-23-26 1 0 0,30 39-34 0 0,0 1 0 0 0,-1 0 0 0 0,1 0 0 0 0,-1 0 0 0 0,0 1 0 0 0,0-1 0 0 0,0 1 1 0 0,0 0-1 0 0,0 0 0 0 0,-1 0 0 0 0,1 1 0 0 0,-1 0 0 0 0,1-1 0 0 0,-1 2 1 0 0,-5-2-1 0 0,6 2 19 0 0,-1-1 0 0 0,1 1 0 0 0,0 0 1 0 0,0 1-1 0 0,-1-1 0 0 0,1 1 0 0 0,0 0 0 0 0,0 0 1 0 0,0 0-1 0 0,0 0 0 0 0,0 1 0 0 0,0-1 1 0 0,0 1-1 0 0,0 0 0 0 0,1 0 0 0 0,-6 5 0 0 0,-1 2 7 0 0,0 1-1 0 0,1 0 0 0 0,0 1 0 0 0,0 0 1 0 0,2 0-1 0 0,-1 1 0 0 0,1 0 0 0 0,1 0 1 0 0,0 1-1 0 0,1-1 0 0 0,0 1 0 0 0,1 0 0 0 0,1 1 1 0 0,0-1-1 0 0,1 1 0 0 0,-2 24 0 0 0,4-10-50 0 0,1 0-1 0 0,2 0 0 0 0,0 0 1 0 0,2 0-1 0 0,1-1 0 0 0,14 41 1 0 0,-13-48-22 0 0,0 0 0 0 0,2 0 0 0 0,17 31 0 0 0,-20-42-7 0 0,0 0-1 0 0,1-1 0 0 0,0 1 0 0 0,0-2 0 0 0,0 1 1 0 0,1-1-1 0 0,0 0 0 0 0,1-1 0 0 0,11 8 0 0 0,-9-7-8 0 0,1-1-1 0 0,0 0 0 0 0,0-1 0 0 0,0 0 1 0 0,22 5-1 0 0,-27-9 5 0 0,0-1 1 0 0,0 1-1 0 0,-1-1 1 0 0,1 0-1 0 0,0 0 1 0 0,0-1-1 0 0,0 0 0 0 0,0 0 1 0 0,0-1-1 0 0,-1 0 1 0 0,1 0-1 0 0,11-6 1 0 0,-9 4-141 0 0,1-1 0 0 0,-1 0 0 0 0,0 0 0 0 0,0-1 1 0 0,0-1-1 0 0,-1 1 0 0 0,0-1 0 0 0,0-1 0 0 0,-1 1 1 0 0,0-1-1 0 0,0-1 0 0 0,-1 1 0 0 0,0-1 0 0 0,7-13 0 0 0,5-18-6143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47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0 1840 0 0,'-6'9'-842'0'0,"-8"12"1649"0"0,-3 10 4795 0 0,15-26-4523 0 0,0 0 0 0 0,1 0 0 0 0,-1 0 0 0 0,0 10 0 0 0,2 10-640 0 0,2-10-189 0 0,1-1 1 0 0,1 0-1 0 0,10 26 1 0 0,23 40 1004 0 0,-4-12-361 0 0,22 49 335 0 0,15 35 67 0 0,-44-85-1072 0 0,70 154 58 0 0,-78-184-283 0 0,-9-17 78 0 0,15 23 1 0 0,18 20-565 0 0,-38-56-633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48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10592 0 0,'0'0'818'0'0,"-1"2"-475"0"0,0 3-202 0 0,0 0 0 0 0,0-1 1 0 0,0 1-1 0 0,1 0 0 0 0,-1-1 1 0 0,1 1-1 0 0,1 0 0 0 0,-1 0 0 0 0,2 7 1 0 0,0 3 519 0 0,9 26 1 0 0,95 246 2646 0 0,-60-185-2271 0 0,-26-61-548 0 0,25 77 1 0 0,-41-105-441 0 0,49 143 422 0 0,-32-104-378 0 0,-3-10-14 0 0,36 67-1 0 0,-43-90-91 0 0,-7-11-356 0 0,0-1 0 0 0,1 0 1 0 0,8 11-1 0 0,-2-10-1311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48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1 257 9672 0 0,'12'44'1038'0'0,"-8"-29"-641"0"0,0 0 0 0 0,1-1 0 0 0,13 26 0 0 0,-6-18 401 0 0,-1 0-108 0 0,2 0 0 0 0,1 0-1 0 0,19 23 1 0 0,-28-40-599 0 0,0 1-1 0 0,0-1 1 0 0,1 0-1 0 0,-1 0 0 0 0,1-1 1 0 0,0 0-1 0 0,1 0 1 0 0,-1 0-1 0 0,1-1 1 0 0,-1 0-1 0 0,1 0 0 0 0,0-1 1 0 0,0 1-1 0 0,0-2 1 0 0,12 3-1 0 0,-15-4-69 0 0,0 0 1 0 0,0 0-1 0 0,0 0 0 0 0,0 0 0 0 0,-1-1 1 0 0,1 0-1 0 0,0 1 0 0 0,0-1 0 0 0,-1-1 1 0 0,1 1-1 0 0,0 0 0 0 0,-1-1 0 0 0,0 0 1 0 0,1 0-1 0 0,-1 0 0 0 0,0 0 0 0 0,0-1 1 0 0,0 1-1 0 0,0-1 0 0 0,2-3 0 0 0,0 1 4 0 0,-1 0-1 0 0,0-1 0 0 0,0 0 1 0 0,-1 0-1 0 0,0 0 0 0 0,0 0 0 0 0,0-1 1 0 0,-1 1-1 0 0,0-1 0 0 0,2-9 0 0 0,1-13 29 0 0,-1 0 0 0 0,-2 0 0 0 0,-1 0 0 0 0,-1 0 0 0 0,-2 0 0 0 0,-9-53 0 0 0,5 50-4 0 0,-12-36 0 0 0,14 57 25 0 0,-1 0 0 0 0,0 0-1 0 0,0 0 1 0 0,-1 1 0 0 0,0 0 0 0 0,-12-15 0 0 0,16 23-14 0 0,0 0 0 0 0,-1-1 0 0 0,1 1 0 0 0,0 0 0 0 0,-1 0 0 0 0,1 1 0 0 0,-1-1 1 0 0,0 0-1 0 0,1 1 0 0 0,-1-1 0 0 0,0 1 0 0 0,0 0 0 0 0,0 0 0 0 0,0 0 0 0 0,0 1 0 0 0,0-1 0 0 0,0 1 0 0 0,-1-1 1 0 0,1 1-1 0 0,0 0 0 0 0,0 0 0 0 0,0 1 0 0 0,0-1 0 0 0,0 1 0 0 0,0-1 0 0 0,0 1 0 0 0,0 0 0 0 0,0 0 0 0 0,0 0 1 0 0,0 0-1 0 0,0 1 0 0 0,0-1 0 0 0,1 1 0 0 0,-1 0 0 0 0,1 0 0 0 0,-1 0 0 0 0,1 0 0 0 0,0 0 0 0 0,-1 0 1 0 0,1 1-1 0 0,-2 4 0 0 0,-4 5-21 0 0,1 0 1 0 0,0 1-1 0 0,1 0 1 0 0,1 0 0 0 0,0 1-1 0 0,1 0 1 0 0,0 0 0 0 0,-2 22-1 0 0,0 15 37 0 0,1 54-1 0 0,4-63-52 0 0,1-13-19 0 0,1-1-1 0 0,9 50 1 0 0,20 56 49 0 0,-23-107-38 0 0,1-1 1 0 0,2 0-1 0 0,0 0 0 0 0,2-1 0 0 0,0 0 0 0 0,2-1 0 0 0,1 0 0 0 0,32 38 0 0 0,-40-55-78 0 0,0 0-1 0 0,1 0 1 0 0,0 0-1 0 0,1-1 1 0 0,-1-1-1 0 0,1 1 1 0 0,19 7-1 0 0,-21-10-1358 0 0,0-1 0 0 0,0 0 0 0 0,14 3 1 0 0,16-4-5479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49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530 186 11952 0 0,'-3'-3'96'0'0,"0"0"0"0"0,0 1 0 0 0,0-1 0 0 0,0 1 0 0 0,0 0 0 0 0,-1-1 0 0 0,1 1 0 0 0,-1 1 0 0 0,1-1 0 0 0,-6-1 0 0 0,-16-9 141 0 0,-112-66 612 0 0,106 64 10 0 0,0 0-1 0 0,-53-14 1 0 0,84 28-843 0 0,-16-4 507 0 0,1 1 0 0 0,-19-2 0 0 0,30 4-430 0 0,0 1 0 0 0,0 0-1 0 0,0 0 1 0 0,0 0 0 0 0,0 1 0 0 0,0-1 0 0 0,0 1 0 0 0,0 0-1 0 0,1 0 1 0 0,-1 0 0 0 0,0 1 0 0 0,0-1 0 0 0,1 1 0 0 0,-5 3-1 0 0,3-1-39 0 0,1 0 0 0 0,0 0 0 0 0,0 1 0 0 0,0-1 0 0 0,1 1-1 0 0,-1 0 1 0 0,1 0 0 0 0,0 1 0 0 0,1-1 0 0 0,-1 0 0 0 0,1 1-1 0 0,0 0 1 0 0,0-1 0 0 0,1 1 0 0 0,-1 7 0 0 0,-1 5-43 0 0,2 0 1 0 0,0 0 0 0 0,3 35-1 0 0,0-39-15 0 0,1 0-1 0 0,0 0 1 0 0,0-1 0 0 0,2 1-1 0 0,0-1 1 0 0,11 22-1 0 0,49 73-88 0 0,-42-74 80 0 0,1-1 0 0 0,2-1 0 0 0,1-1 0 0 0,1-1 0 0 0,44 36 0 0 0,-14-24 14 0 0,2-3 0 0 0,81 40 0 0 0,-114-65 0 0 0,4 1 0 0 0,-15-7 0 0 0,30 19 0 0 0,-45-26 0 0 0,57 44 12 0 0,-51-38 27 0 0,0 0 0 0 0,0 1 1 0 0,-1-1-1 0 0,11 18 0 0 0,-16-24-34 0 0,4 7 54 0 0,1 0 1 0 0,-2 1 0 0 0,1 0 0 0 0,-1-1-1 0 0,-1 1 1 0 0,1 1 0 0 0,-2-1-1 0 0,1 0 1 0 0,1 16 0 0 0,-3-8 116 0 0,-2 0 0 0 0,0 0 0 0 0,0 0 1 0 0,-2 0-1 0 0,0 0 0 0 0,-1 0 0 0 0,-1-1 1 0 0,0 1-1 0 0,-1-1 0 0 0,-16 30 0 0 0,15-37-103 0 0,0 1-1 0 0,0-1 0 0 0,0 0 0 0 0,-1-1 1 0 0,-1 0-1 0 0,0 0 0 0 0,0 0 0 0 0,0-2 1 0 0,-1 1-1 0 0,0-1 0 0 0,0 0 0 0 0,0-1 1 0 0,-1 0-1 0 0,0-1 0 0 0,-18 5 0 0 0,8-4 21 0 0,10-2-61 0 0,1 0 1 0 0,-1-1-1 0 0,-1 0 0 0 0,1 0 1 0 0,0-1-1 0 0,0-1 1 0 0,0 0-1 0 0,-12-2 0 0 0,6-1-26 0 0,1 0-1 0 0,0-1 1 0 0,1-1-1 0 0,-1-1 1 0 0,1 0-1 0 0,0-1 1 0 0,0 0 0 0 0,1-1-1 0 0,0-1 1 0 0,0 0-1 0 0,1-1 1 0 0,-16-16-1 0 0,-5-5-10 0 0,21 19-90 0 0,0 0 1 0 0,-21-27 0 0 0,24 26-29 0 0,6 9-172 0 0,1-1 1 0 0,-1 0-1 0 0,1 0 0 0 0,0 0 0 0 0,-4-9 0 0 0,-1-5-1496 0 0,-1 1-3432 0 0,5 0-1462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49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1 261 13560 0 0,'-1'23'294'0'0,"2"-1"0"0"0,1 1 1 0 0,0 0-1 0 0,8 28 1 0 0,16 42 1168 0 0,56 132 1 0 0,-80-221-1407 0 0,22 48 897 0 0,25 86-1 0 0,-16-29 89 0 0,-31-103-990 0 0,0 1 0 0 0,0 0 0 0 0,0-1 0 0 0,1 1 0 0 0,0-1 0 0 0,0 0 1 0 0,1 0-1 0 0,0 0 0 0 0,7 7 0 0 0,-10-11 173 0 0,-4-4-153 0 0,0 1-59 0 0,1 0-5 0 0,0 0 0 0 0,-1 0 0 0 0,1 0 1 0 0,0 0-1 0 0,0 0 0 0 0,0-1 0 0 0,0 1 1 0 0,0-1-1 0 0,0 0 0 0 0,0 1 0 0 0,1-1 0 0 0,-1 0 1 0 0,0 0-1 0 0,1 0 0 0 0,-2-3 0 0 0,-2-3 1 0 0,0 0 0 0 0,0 0-1 0 0,-10-11 1 0 0,-6-8 20 0 0,-35-75-29 0 0,46 82 0 0 0,-3-5 6 0 0,1 3-45 0 0,-13-37 0 0 0,14 30 39 0 0,7 19-2 0 0,0-1-1 0 0,0 0 0 0 0,-2-16 1 0 0,-1-17-30 0 0,0-67 0 0 0,7 74 19 0 0,1 0 0 0 0,3 0 0 0 0,0 0 0 0 0,3 1 1 0 0,1 0-1 0 0,1 0 0 0 0,3 0 0 0 0,0 1 0 0 0,21-38 1 0 0,-25 60 1 0 0,0 1-1 0 0,1 1 1 0 0,0-1 0 0 0,21-18 0 0 0,-6 5-47 0 0,-21 23 55 0 0,-1 0 1 0 0,0 0-1 0 0,0 0 0 0 0,1 0 0 0 0,-1 1 0 0 0,1-1 0 0 0,0 1 0 0 0,-1-1 1 0 0,1 1-1 0 0,0 0 0 0 0,0 0 0 0 0,0 1 0 0 0,0-1 0 0 0,0 0 0 0 0,0 1 0 0 0,0 0 1 0 0,0 0-1 0 0,0 0 0 0 0,0 0 0 0 0,0 0 0 0 0,0 0 0 0 0,0 1 0 0 0,0 0 0 0 0,0-1 1 0 0,-1 1-1 0 0,1 0 0 0 0,0 0 0 0 0,4 3 0 0 0,1 0 4 0 0,0 1 0 0 0,0 0 0 0 0,0 0 1 0 0,-1 1-1 0 0,0 0 0 0 0,0 0 0 0 0,-1 0 0 0 0,10 13 0 0 0,-3 0 74 0 0,-1 0 0 0 0,0 1-1 0 0,-2 1 1 0 0,0-1 0 0 0,-2 1 0 0 0,0 1 0 0 0,-1 0 0 0 0,5 29-1 0 0,-6-16 120 0 0,-2 0 1 0 0,-1 0-1 0 0,-2 0 0 0 0,-5 64 0 0 0,1-80-131 0 0,0 0 0 0 0,-1 0 0 0 0,0 0 0 0 0,-2-1 0 0 0,0 0 0 0 0,-1 0 0 0 0,-12 20 0 0 0,15-29-38 0 0,-1-1 0 0 0,0 0 0 0 0,-1-1 0 0 0,1 1 0 0 0,-2-1 0 0 0,1 0 0 0 0,-1-1 0 0 0,0 0 0 0 0,0 0 0 0 0,-1 0 0 0 0,1-1 0 0 0,-1 0 0 0 0,-1 0 0 0 0,1-1 0 0 0,-1 0 0 0 0,-13 4 0 0 0,18-8-50 0 0,1 0 0 0 0,-1 0 0 0 0,1 0 0 0 0,0 0 0 0 0,-1 0 0 0 0,1-1 1 0 0,-1 0-1 0 0,1 1 0 0 0,0-1 0 0 0,-1-1 0 0 0,1 1 0 0 0,0 0 0 0 0,0-1 0 0 0,0 1 0 0 0,0-1 0 0 0,0 0 0 0 0,-4-3 0 0 0,-3-3-499 0 0,0-1-1 0 0,1 0 1 0 0,-11-12 0 0 0,-1-7-4801 0 0,-1-1-1659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50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159 335 9672 0 0,'-4'-3'95'0'0,"0"0"1"0"0,1 0 0 0 0,-1 0-1 0 0,1 0 1 0 0,0-1-1 0 0,0 0 1 0 0,0 1 0 0 0,0-1-1 0 0,1 0 1 0 0,-1 0-1 0 0,1-1 1 0 0,0 1 0 0 0,1 0-1 0 0,-1-1 1 0 0,1 1 0 0 0,-1-1-1 0 0,1 0 1 0 0,1 1-1 0 0,-1-1 1 0 0,1-8 0 0 0,0-3 219 0 0,0 1 0 0 0,2-1 0 0 0,0 1 0 0 0,8-30 1 0 0,-8 40-286 0 0,0-1 0 0 0,0 1 0 0 0,1-1 0 0 0,0 1 1 0 0,0 0-1 0 0,0 0 0 0 0,0 0 0 0 0,1 0 0 0 0,7-6 1 0 0,-1 1 49 0 0,1 0 1 0 0,20-13 0 0 0,-22 18-39 0 0,0 0 0 0 0,0 1 0 0 0,0 0 0 0 0,1 0 0 0 0,-1 1 0 0 0,1 1 0 0 0,0-1 0 0 0,0 2 0 0 0,0-1 0 0 0,0 1 0 0 0,0 1 0 0 0,0 0 0 0 0,1 0 0 0 0,-1 1 0 0 0,0 0 0 0 0,0 1 0 0 0,0 0 0 0 0,14 5 0 0 0,-14-2 31 0 0,-1-1 1 0 0,1 2-1 0 0,-1-1 0 0 0,0 1 0 0 0,-1 0 0 0 0,1 1 1 0 0,-1 0-1 0 0,0 1 0 0 0,-1 0 0 0 0,0 0 0 0 0,0 0 1 0 0,-1 1-1 0 0,8 14 0 0 0,-4-6 111 0 0,-1 2 0 0 0,-1-1 0 0 0,0 1 0 0 0,-2 0-1 0 0,0 1 1 0 0,3 23 0 0 0,-6-25-44 0 0,-1 1 0 0 0,-1-1 0 0 0,0 0-1 0 0,-2 1 1 0 0,0-1 0 0 0,-1 0 0 0 0,-1 1 0 0 0,-1-1 0 0 0,0-1-1 0 0,-1 1 1 0 0,-1-1 0 0 0,-1 1 0 0 0,0-2 0 0 0,-15 25-1 0 0,12-24 2 0 0,0 0 0 0 0,-1 0-1 0 0,-1-1 1 0 0,0-1-1 0 0,-1 0 1 0 0,-17 15-1 0 0,20-22-63 0 0,0-1 0 0 0,-1 0 0 0 0,1 0 0 0 0,-1-1 0 0 0,-17 7 0 0 0,20-10-37 0 0,0-1 0 0 0,0 1 0 0 0,0-2 0 0 0,0 1 0 0 0,0-1 1 0 0,0 0-1 0 0,0-1 0 0 0,-1 0 0 0 0,-10-1 0 0 0,7-1 41 0 0,1 1 1 0 0,-22-8-1 0 0,27 7-58 0 0,1 0 0 0 0,-1-1-1 0 0,1 1 1 0 0,0-1-1 0 0,0-1 1 0 0,0 1 0 0 0,-6-7-1 0 0,-15-13 34 0 0,11 11-35 0 0,1-1 0 0 0,1 0-1 0 0,0-1 1 0 0,-18-27 0 0 0,20 25-44 0 0,7 11-59 0 0,0-1 0 0 0,0 0 0 0 0,1 0 1 0 0,0-1-1 0 0,0 1 0 0 0,0-1 0 0 0,1 1 0 0 0,-2-9 0 0 0,0-4-768 0 0,0-21-1 0 0,3 8-736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31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6448 0 0,'0'0'585'0'0,"0"2"-485"0"0,-2 22 897 0 0,1-17-475 0 0,0-1 1 0 0,1 1-1 0 0,-1-1 1 0 0,2 12-1 0 0,4 19 585 0 0,-4-25-807 0 0,1 1 1 0 0,4 17-1 0 0,21 86 1047 0 0,-7-24-262 0 0,-16-73-786 0 0,-1 1 0 0 0,1 23 0 0 0,3 20 317 0 0,0-23-253 0 0,10 73 476 0 0,-16-107-788 0 0,0 0 1 0 0,1 0-1 0 0,3 9 0 0 0,-3-10 33 0 0,-1-1-1 0 0,1 1 1 0 0,-1 0-1 0 0,0 0 1 0 0,0 9 719 0 0,-1-31-1163 0 0,-8-50 420 0 0,8 60-60 0 0,0 0 0 0 0,1 0 0 0 0,0 0 0 0 0,0 0 0 0 0,0-1 0 0 0,3-6 0 0 0,0-6 0 0 0,-1 9-1 0 0,-1 1 0 0 0,2 0-1 0 0,-1 0 1 0 0,1 0 0 0 0,1 0-1 0 0,0 0 1 0 0,0 1 0 0 0,12-16-1 0 0,1 2-81 0 0,21-25-56 0 0,-36 44 128 0 0,0 1 1 0 0,1-1-1 0 0,0 1 1 0 0,0 0-1 0 0,0 0 1 0 0,0 1-1 0 0,0-1 1 0 0,0 1-1 0 0,6-2 1 0 0,-8 3 7 0 0,0 1 1 0 0,-1-1 0 0 0,1 1-1 0 0,-1 0 1 0 0,1-1-1 0 0,0 1 1 0 0,0 0-1 0 0,-1 0 1 0 0,1 0-1 0 0,0 0 1 0 0,-1 1-1 0 0,1-1 1 0 0,-1 0-1 0 0,1 1 1 0 0,0-1-1 0 0,-1 1 1 0 0,1-1 0 0 0,-1 1-1 0 0,1 0 1 0 0,-1 0-1 0 0,1 0 1 0 0,-1 0-1 0 0,0 0 1 0 0,1 0-1 0 0,-1 0 1 0 0,0 0-1 0 0,0 0 1 0 0,0 0-1 0 0,0 1 1 0 0,2 2-1 0 0,2 5-6 0 0,0 0-1 0 0,-1 1 0 0 0,5 13 0 0 0,-7-19-4 0 0,8 30 11 0 0,-2 0 0 0 0,6 44-1 0 0,-10-52 3 0 0,16 127 65 0 0,-16-140-1257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50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56 213 1840 0 0,'27'118'1873'0'0,"8"-3"8080"0"0,18 30-5406 0 0,-33-84-3358 0 0,-18-57-1021 0 0,-1-2-84 0 0,0-1 1 0 0,0 1-1 0 0,0-1 1 0 0,0 1-1 0 0,-1 0 1 0 0,1 0-1 0 0,-1 0 1 0 0,1-1-1 0 0,-1 1 0 0 0,0 0 1 0 0,1 0-1 0 0,-1 0 1 0 0,0 0-1 0 0,0 3 1 0 0,-18-13 600 0 0,15 7-649 0 0,0 0 0 0 0,0-1-1 0 0,0 1 1 0 0,0-1 0 0 0,0 1-1 0 0,0-1 1 0 0,1 0 0 0 0,-1 0 0 0 0,1 0-1 0 0,-1-1 1 0 0,-3-3 0 0 0,-21-34 146 0 0,15 21-164 0 0,-7-12 34 0 0,1-1 0 0 0,1-1 0 0 0,-16-48 0 0 0,28 66-52 0 0,1-1 0 0 0,1 0 0 0 0,1 0 0 0 0,-1-17 0 0 0,1 16 0 0 0,2 2 0 0 0,0-1 0 0 0,3-17 0 0 0,-1 1 0 0 0,1 2-302 0 0,0 0-1 0 0,10-33 0 0 0,0 12-5500 0 0,-4 18-925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51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2760 0 0,'0'2'207'0'0,"-3"34"17"0"0,2-25 1103 0 0,0-1 0 0 0,1 1 1 0 0,0-1-1 0 0,2 15 1 0 0,13 41 5675 0 0,-4-21-5521 0 0,-1-7-935 0 0,28 67 0 0 0,-21-61-183 0 0,68 174 1334 0 0,-63-158-1042 0 0,54 105 0 0 0,-57-130-485 0 0,58 95 351 0 0,-20-49-783 0 0,-25-35-649 0 0,-31-43 708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51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60 246 9672 0 0,'-17'-13'723'0'0,"11"8"-435"0"0,-1 0-1 0 0,1 0 1 0 0,-6-7 0 0 0,10 11-176 0 0,1-1-1 0 0,0 1 1 0 0,0 0 0 0 0,0-1 0 0 0,0 1-1 0 0,0-1 1 0 0,1 0 0 0 0,-1 1 0 0 0,0-1-1 0 0,1 1 1 0 0,-1-1 0 0 0,1 0 0 0 0,0 0-1 0 0,-1 1 1 0 0,1-1 0 0 0,0 0 0 0 0,0 1-1 0 0,0-1 1 0 0,1-3 0 0 0,1-4 148 0 0,1 0-1 0 0,0 0 1 0 0,1 1 0 0 0,0-1 0 0 0,0 1-1 0 0,1 0 1 0 0,11-15 0 0 0,-3 6-218 0 0,2 0 1 0 0,22-19-1 0 0,-18 19 12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52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575 269 9216 0 0,'-8'-8'248'0'0,"-1"0"0"0"0,0 0 0 0 0,0 0 0 0 0,-1 1 0 0 0,-19-11 0 0 0,12 8 354 0 0,-12-6 34 0 0,0 2-1 0 0,-2 0 1 0 0,0 2-1 0 0,0 2 1 0 0,-45-10 0 0 0,62 17-341 0 0,1 0 0 0 0,-1 1 0 0 0,0 0 0 0 0,0 1-1 0 0,0 1 1 0 0,0 0 0 0 0,-15 2 0 0 0,24-1-222 0 0,0 0 0 0 0,0 0 0 0 0,1 1 0 0 0,-1-1 0 0 0,0 1 0 0 0,1 0 0 0 0,0 0 0 0 0,-1 1 0 0 0,1 0 0 0 0,0-1 0 0 0,0 1 0 0 0,0 1 0 0 0,0-1 0 0 0,1 0 0 0 0,0 1 0 0 0,-1 0 0 0 0,1 0 0 0 0,0 0 0 0 0,-3 6 0 0 0,-1 2-23 0 0,1 1-1 0 0,0 0 0 0 0,0 0 1 0 0,1 0-1 0 0,1 1 0 0 0,0-1 1 0 0,1 1-1 0 0,-2 26 0 0 0,4-24-49 0 0,1 0 0 0 0,1 0 0 0 0,0-1 0 0 0,1 1 0 0 0,7 25 0 0 0,29 75 0 0 0,-33-103 0 0 0,16 35 32 0 0,48 82 0 0 0,-46-95 32 0 0,1-2 0 0 0,48 52-1 0 0,-58-71-25 0 0,1 0-1 0 0,0-1 1 0 0,21 15 0 0 0,-25-21-22 0 0,0 0 0 0 0,0-1 0 0 0,0 0 0 0 0,1-1 0 0 0,0-1 0 0 0,14 5 0 0 0,-22-8-15 0 0,0-1 0 0 0,0 1 0 0 0,0-1 0 0 0,0 1 1 0 0,0-1-1 0 0,-1 0 0 0 0,1-1 0 0 0,0 1 0 0 0,0-1 1 0 0,0 1-1 0 0,0-1 0 0 0,0-1 0 0 0,-1 1 0 0 0,1 0 1 0 0,6-4-1 0 0,-6 2 3 0 0,0 1 1 0 0,-1-1 0 0 0,1 0 0 0 0,-1-1-1 0 0,1 1 1 0 0,-1 0 0 0 0,0-1 0 0 0,-1 0-1 0 0,1 1 1 0 0,0-1 0 0 0,-1 0 0 0 0,0-1-1 0 0,2-6 1 0 0,3-7 21 0 0,-2-1 0 0 0,0 0 0 0 0,-2 0 0 0 0,0 0 0 0 0,-1-1 0 0 0,0-25 0 0 0,-14-119 124 0 0,7 116-119 0 0,-1 1-15 0 0,-2 1 0 0 0,-1 0 0 0 0,-26-72 0 0 0,30 106-11 0 0,-1 1 0 0 0,0-1 1 0 0,-9-11-1 0 0,14 22-43 0 0,0-1 0 0 0,-1 0-1 0 0,1 0 1 0 0,-1 1 0 0 0,0-1 0 0 0,1 1-1 0 0,-1-1 1 0 0,0 1 0 0 0,0 0 0 0 0,0-1 0 0 0,0 1-1 0 0,0 0 1 0 0,0 0 0 0 0,-7-1 1316 0 0,10 11-1124 0 0,1 0 0 0 0,-1-1 1 0 0,6 16-1 0 0,0-8-131 0 0,0 0-1 0 0,1-1 1 0 0,15 23-1 0 0,2 2 27 0 0,11 18-46 0 0,3-1 1 0 0,49 56-1 0 0,-81-105-12 0 0,2 3 18 0 0,0 0-1 0 0,0-1 0 0 0,16 12 1 0 0,-23-20-7 0 0,1 0 0 0 0,0 0 0 0 0,0 0-1 0 0,0 0 1 0 0,0-1 0 0 0,0 1 0 0 0,0-1 0 0 0,0 0 0 0 0,0 0 0 0 0,0 0 0 0 0,1 0 0 0 0,-1-1 0 0 0,0 1 0 0 0,1-1 0 0 0,-1 0 0 0 0,1 0 0 0 0,-1 0 0 0 0,0 0 0 0 0,6-2 0 0 0,-5 1-30 0 0,0 0-1 0 0,0-1 0 0 0,0 0 0 0 0,0 0 1 0 0,0 0-1 0 0,0 0 0 0 0,-1 0 1 0 0,1-1-1 0 0,-1 0 0 0 0,1 0 0 0 0,-1 0 1 0 0,0 0-1 0 0,3-3 0 0 0,-2-1 23 0 0,0 1-1 0 0,0 0 1 0 0,0-1 0 0 0,-1 0-1 0 0,0 1 1 0 0,-1-2-1 0 0,3-6 1 0 0,0-8-88 0 0,-1-1 1 0 0,-2 0-1 0 0,0 1 1 0 0,-1-26-1 0 0,-2 21-14 0 0,-1-1 0 0 0,-1 1 1 0 0,-1 0-1 0 0,-1 0 0 0 0,-17-47 0 0 0,18 56 108 0 0,3 14 4 0 0,0 0 0 0 0,0 0 0 0 0,0 0 0 0 0,0 1 0 0 0,-1-1 0 0 0,1 0 0 0 0,-1 1 0 0 0,-3-6 0 0 0,4 8 183 0 0,-2 42 568 0 0,7-9-768 0 0,2 0-1 0 0,1-1 1 0 0,1 0 0 0 0,2 0 0 0 0,1-1 0 0 0,1-1 0 0 0,23 40-1 0 0,-24-49 81 0 0,-7-11-31 0 0,0-1 0 0 0,1 0 1 0 0,0 0-1 0 0,6 7 0 0 0,-8-12-23 0 0,0-1 0 0 0,-1 1 0 0 0,1 0 0 0 0,-1 0-1 0 0,0 0 1 0 0,0 0 0 0 0,0 1 0 0 0,0-1 0 0 0,-1 0-1 0 0,1 1 1 0 0,-1-1 0 0 0,0 1 0 0 0,0 0 0 0 0,1 7-1 0 0,-1-8 52 0 0,2 3-36 0 0,-2-5 96 0 0,0-2-118 0 0,-1 0 1 0 0,1 0-1 0 0,0-1 0 0 0,-1 1 0 0 0,0 0 0 0 0,1-1 0 0 0,-1 1 0 0 0,0-1 1 0 0,0 1-1 0 0,1 0 0 0 0,-1-1 0 0 0,0 1 0 0 0,-1-1 0 0 0,1 1 0 0 0,0 0 0 0 0,0-1 1 0 0,0 1-1 0 0,-1-1 0 0 0,1 1 0 0 0,-1 0 0 0 0,1 0 0 0 0,-1-1 0 0 0,-1-1 1 0 0,-2-8-11 0 0,-1-4 4 0 0,-1 0 0 0 0,0 1 0 0 0,-12-20 0 0 0,11 21 0 0 0,-10-15 0 0 0,11 20 0 0 0,1 0 0 0 0,1-1 0 0 0,-1 0 0 0 0,1 1 0 0 0,1-1 0 0 0,-4-12 0 0 0,1-6 8 0 0,2 13-20 0 0,1 0 0 0 0,1 0 0 0 0,0 0 0 0 0,1 0 0 0 0,1-22 0 0 0,2 10 72 0 0,1-8-260 0 0,13-63 1 0 0,-13 86 209 0 0,0 0 1 0 0,1 0 0 0 0,1 1 0 0 0,-1-1 0 0 0,2 1 0 0 0,-1 0 0 0 0,1 0 0 0 0,1 1 0 0 0,12-14 0 0 0,-16 20-10 0 0,-1 0 0 0 0,1 1 0 0 0,-1 0 0 0 0,1-1 0 0 0,0 1 1 0 0,0 0-1 0 0,0 1 0 0 0,0-1 0 0 0,0 0 0 0 0,0 1 0 0 0,1 0 0 0 0,-1-1 0 0 0,7 0 1 0 0,-8 2-2 0 0,1 0-1 0 0,0 0 1 0 0,0 0 0 0 0,0 0 0 0 0,0 1 0 0 0,0-1 0 0 0,0 1 0 0 0,0 0 0 0 0,0 0 0 0 0,-1 0 0 0 0,1 0 0 0 0,0 0 0 0 0,-1 1 0 0 0,1-1 0 0 0,-1 1-1 0 0,4 2 1 0 0,0 2 0 0 0,0-1 0 0 0,10 13 0 0 0,-1-1 0 0 0,9 11 11 0 0,-1 1-1 0 0,20 32 0 0 0,-23-30 50 0 0,59 98 386 0 0,-11-15-1198 0 0,-16-44-4912 0 0,-31-48-1184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53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465 244 7368 0 0,'-15'-16'400'0'0,"-30"-25"0"0"0,-17-18 2569 0 0,34 34-1554 0 0,14 13-795 0 0,-18-13 0 0 0,17 15-156 0 0,-1 0 0 0 0,0 2 0 0 0,0 0 0 0 0,-29-9 0 0 0,37 14-320 0 0,0 1 1 0 0,0 0 0 0 0,0 0-1 0 0,0 0 1 0 0,0 1 0 0 0,-1 1-1 0 0,-7 0 1 0 0,12 0-50 0 0,1 0 0 0 0,0 1-1 0 0,-1-1 1 0 0,1 1 0 0 0,0 0-1 0 0,0 0 1 0 0,-1 1 0 0 0,1-1 0 0 0,0 1-1 0 0,0-1 1 0 0,1 1 0 0 0,-1 0-1 0 0,0 0 1 0 0,1 0 0 0 0,-1 0 0 0 0,1 1-1 0 0,-1-1 1 0 0,1 1 0 0 0,0-1-1 0 0,-2 4 1 0 0,1 1-78 0 0,-1 0 0 0 0,2 0 1 0 0,-1 1-1 0 0,1-1 0 0 0,0 1 0 0 0,0-1 0 0 0,1 1 0 0 0,-1 9 0 0 0,0 2-6 0 0,0 2-11 0 0,1 0 0 0 0,1 0 0 0 0,1 0 0 0 0,5 24 0 0 0,-1 0 0 0 0,1 5 0 0 0,2-1 0 0 0,3 0 0 0 0,25 73 0 0 0,-31-108 33 0 0,0-2-1 0 0,1 1 0 0 0,0-1 1 0 0,17 23-1 0 0,-18-27 20 0 0,1-1 1 0 0,0-1-1 0 0,0 1 0 0 0,1-1 0 0 0,0 0 1 0 0,0 0-1 0 0,0-1 0 0 0,13 7 0 0 0,-7-8-64 0 0,-12-5 6 0 0,1 0 0 0 0,-1 0 0 0 0,1 0 0 0 0,-1 0 0 0 0,1-1 0 0 0,-1 1 0 0 0,0 0 0 0 0,1-1 0 0 0,1-2 0 0 0,1-1 6 0 0,1-1 1 0 0,0 0-1 0 0,-1-1 0 0 0,1 1 0 0 0,-1-1 0 0 0,-1 0 0 0 0,1 0 0 0 0,-1-1 1 0 0,-1 1-1 0 0,1-1 0 0 0,-1 1 0 0 0,1-10 0 0 0,0-9-7 0 0,0 1 0 0 0,-2-31-1 0 0,-6-8-173 0 0,1 13 6 0 0,-1 3 56 0 0,3 32 137 0 0,0 1 0 0 0,1-1 0 0 0,2-17-1 0 0,0-24 78 0 0,-1 56-23 0 0,0 13 20 0 0,-3 29-27 0 0,2-32-58 0 0,0 1 1 0 0,1 0 0 0 0,0 0-1 0 0,0-1 1 0 0,1 1-1 0 0,0 0 1 0 0,3 10-1 0 0,8 12-7 0 0,31 59 0 0 0,-20-44 0 0 0,-6-16 2 0 0,2-1-1 0 0,36 45 0 0 0,-15-21 62 0 0,11 20 248 0 0,79 152-1 0 0,-111-186-132 0 0,-2 0 0 0 0,-2 1 0 0 0,20 81 0 0 0,-35-120-172 0 0,3 13 67 0 0,0-1-1 0 0,-1 1 1 0 0,-1-1-1 0 0,0 1 1 0 0,-1 0-1 0 0,-2 20 1 0 0,0-25-6 0 0,0 0 1 0 0,0-1 0 0 0,-1 1 0 0 0,0-1 0 0 0,-1 0-1 0 0,-9 18 1 0 0,10-22-32 0 0,-1 0 0 0 0,0 0 1 0 0,0 0-1 0 0,0-1 0 0 0,0 1 0 0 0,-1-1 0 0 0,0 0 0 0 0,1 0 0 0 0,-2-1 0 0 0,1 1 0 0 0,0-1 1 0 0,-6 2-1 0 0,4-2-3 0 0,0-1 1 0 0,0 0-1 0 0,0 0 1 0 0,0 0 0 0 0,-1-1-1 0 0,1-1 1 0 0,-13 1-1 0 0,-3-2 20 0 0,-23-5 0 0 0,46 6-53 0 0,-16-2-5 0 0,1-2 0 0 0,1 0 0 0 0,-1 0 0 0 0,0-2 0 0 0,-25-13 0 0 0,29 14-124 0 0,1-1-1 0 0,0-1 0 0 0,1 0 0 0 0,0 0 0 0 0,0-1 0 0 0,0 0 0 0 0,1 0 1 0 0,-10-13-1 0 0,1-4-521 0 0,3 0-20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53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28 415 11544 0 0,'15'13'1256'0'0,"58"33"-450"0"0,-67-43-655 0 0,4 3 229 0 0,1-1-1 0 0,0 0 1 0 0,15 4 0 0 0,-22-8-273 0 0,0 0 0 0 0,1 0 1 0 0,-1-1-1 0 0,0 1 0 0 0,1-1 0 0 0,-1 0 0 0 0,1-1 0 0 0,-1 1 0 0 0,0-1 0 0 0,1 0 1 0 0,-1 0-1 0 0,6-2 0 0 0,-8 2-71 0 0,0 0-1 0 0,0 0 1 0 0,0-1 0 0 0,0 1-1 0 0,0-1 1 0 0,0 0 0 0 0,0 1 0 0 0,-1-1-1 0 0,1 0 1 0 0,0 0 0 0 0,-1 0-1 0 0,0 0 1 0 0,1 0 0 0 0,-1 0 0 0 0,0-1-1 0 0,0 1 1 0 0,1-4 0 0 0,0 0 38 0 0,0-1 1 0 0,-1 1 0 0 0,0 0-1 0 0,0-1 1 0 0,0-10-1 0 0,-2-14 194 0 0,-3 0-1 0 0,0 0 0 0 0,-11-36 1 0 0,10 52-168 0 0,-8-21-1 0 0,-1-1 32 0 0,9 22-88 0 0,-1 1 0 0 0,0-1 0 0 0,-1 1 0 0 0,-15-23-1 0 0,18 30 19 0 0,-1 1-1 0 0,1 1 0 0 0,-1-1 1 0 0,-1 1-1 0 0,1 0 1 0 0,-1 0-1 0 0,0 0 0 0 0,0 1 1 0 0,0 0-1 0 0,0 0 0 0 0,-1 0 1 0 0,-8-2-1 0 0,13 5-7 0 0,-1 0 1 0 0,1 0-1 0 0,-1 1 0 0 0,1-1 1 0 0,-1 1-1 0 0,1 0 0 0 0,-1 0 0 0 0,1 0 1 0 0,-1 0-1 0 0,1 0 0 0 0,-1 0 1 0 0,1 1-1 0 0,-1-1 0 0 0,1 1 0 0 0,0 0 1 0 0,-1 0-1 0 0,1 0 0 0 0,0 0 1 0 0,-1 0-1 0 0,1 0 0 0 0,0 1 1 0 0,0-1-1 0 0,0 1 0 0 0,0-1 0 0 0,0 1 1 0 0,0 0-1 0 0,1 0 0 0 0,-4 4 1 0 0,2-1 7 0 0,-1 0 1 0 0,1 0-1 0 0,1 1 1 0 0,-1 0-1 0 0,1-1 1 0 0,-1 1-1 0 0,2 0 1 0 0,-1 0-1 0 0,1 0 1 0 0,0 0-1 0 0,-1 7 1 0 0,2 17 2 0 0,1-1 0 0 0,0 1 0 0 0,11 47 0 0 0,28 86-70 0 0,-38-154 9 0 0,15 48 3 0 0,49 109 0 0 0,-53-141 39 0 0,22 34 0 0 0,-30-51-39 0 0,2 1 0 0 0,-1-2 1 0 0,1 1-1 0 0,0 0 0 0 0,1-1 1 0 0,-1-1-1 0 0,11 7 0 0 0,-15-11-24 0 0,0 0 0 0 0,0 0 0 0 0,0 0 0 0 0,1 0-1 0 0,-1-1 1 0 0,1 0 0 0 0,0 0 0 0 0,-1 0 0 0 0,1 0-1 0 0,0 0 1 0 0,-1-1 0 0 0,1 1 0 0 0,0-1 0 0 0,0 0-1 0 0,-1 0 1 0 0,1-1 0 0 0,0 1 0 0 0,0-1 0 0 0,-1 0-1 0 0,1 0 1 0 0,0 0 0 0 0,-1 0 0 0 0,1-1 0 0 0,-1 1-1 0 0,0-1 1 0 0,1 0 0 0 0,-1 0 0 0 0,0 0 0 0 0,0-1 0 0 0,3-2-1 0 0,1-3-204 0 0,0-1-1 0 0,0 0 0 0 0,0 0 0 0 0,9-21 0 0 0,14-41-1666 0 0,-15 26 639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54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2760 0 0,'-1'2'207'0'0,"-3"7"-427"0"0,3-7 603 0 0,-1 0 1 0 0,1 1 0 0 0,0-1 0 0 0,0 1-1 0 0,1-1 1 0 0,-1 1 0 0 0,0-1-1 0 0,1 1 1 0 0,0-1 0 0 0,-1 1-1 0 0,1 0 1 0 0,0-1 0 0 0,1 5-1 0 0,3 17 3105 0 0,8 24 0 0 0,25 58-2284 0 0,-16-47-360 0 0,-11-29-613 0 0,129 325 2017 0 0,-60-188-1231 0 0,-57-119-723 0 0,-9-20-52 0 0,22 36-1 0 0,-26-47-53 0 0,-19-30 198 0 0,6 6-367 0 0,0 0 0 0 0,1-1 1 0 0,0 1-1 0 0,-4-15 0 0 0,-4-10 15 0 0,11 30-40 0 0,-1 0-1 0 0,1-1 0 0 0,-1 1 0 0 0,1-1 0 0 0,0 1 1 0 0,0-1-1 0 0,0 1 0 0 0,0 0 0 0 0,1-4 1 0 0,-1-16-237 0 0,0 17 227 0 0,0 0 0 0 0,0 0 0 0 0,0 1 1 0 0,0-1-1 0 0,1 0 0 0 0,0 1 0 0 0,0-1 0 0 0,0 0 1 0 0,3-5-1 0 0,3-7 101 0 0,11-18 0 0 0,-2 3-297 0 0,-12 25 189 0 0,0 1 1 0 0,0-1-1 0 0,6-7 1 0 0,9-14 22 0 0,-10 14 0 0 0,1-1 0 0 0,0 2 0 0 0,20-21 0 0 0,-10 11 0 0 0,-16 19 0 0 0,0-1 0 0 0,0 2 0 0 0,0-1 0 0 0,0 0 0 0 0,1 1 0 0 0,-1 0 0 0 0,1 0 0 0 0,0 0 0 0 0,0 1 0 0 0,0-1 0 0 0,0 1 0 0 0,10-2 0 0 0,-11 3 0 0 0,1 0 0 0 0,-1 1 0 0 0,1-1 0 0 0,0 1 0 0 0,-1 0 0 0 0,1 1 0 0 0,0-1 0 0 0,-1 1 0 0 0,1 0 0 0 0,-1 0 0 0 0,1 0 0 0 0,-1 1 0 0 0,0 0 0 0 0,1-1 0 0 0,5 5 0 0 0,-1 0 0 0 0,1 1-1 0 0,-1 1 1 0 0,-1-1 0 0 0,1 1-1 0 0,-1 1 1 0 0,-1 0-1 0 0,1 0 1 0 0,-2 0-1 0 0,11 20 1 0 0,-5-7 14 0 0,-1 1 0 0 0,-1 1 0 0 0,10 35 0 0 0,-16-42 192 0 0,0 1 0 0 0,-2 0 0 0 0,0 0-1 0 0,0 0 1 0 0,-2 24 0 0 0,-3-8 99 0 0,-13 63-1 0 0,11-79-146 0 0,-1 0 0 0 0,-1 0 0 0 0,0 0 0 0 0,-2-1-1 0 0,0 0 1 0 0,0 0 0 0 0,-24 29 0 0 0,28-40-149 0 0,0 0 0 0 0,-1-1 0 0 0,0 1 1 0 0,1-1-1 0 0,-2-1 0 0 0,1 1 0 0 0,0-1 0 0 0,-1 0 0 0 0,0 0 0 0 0,0-1 1 0 0,0 0-1 0 0,-14 4 0 0 0,16-6-13 0 0,-1 1 1 0 0,0-1-1 0 0,0-1 1 0 0,1 1-1 0 0,-1-1 0 0 0,0 0 1 0 0,0 0-1 0 0,1-1 1 0 0,-1 1-1 0 0,0-1 1 0 0,0-1-1 0 0,1 1 0 0 0,-1-1 1 0 0,1 0-1 0 0,0 0 1 0 0,-1-1-1 0 0,-8-5 1 0 0,4 1-129 0 0,1 0 1 0 0,0-1 0 0 0,1 0 0 0 0,0-1-1 0 0,-13-17 1 0 0,7 6-777 0 0,-19-39 0 0 0,14 21-502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55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43 308 6448 0 0,'-6'0'669'0'0,"-21"3"5016"0"0,18-23-5010 0 0,8 17-685 0 0,1 1 0 0 0,0-1 0 0 0,0 1-1 0 0,0-1 1 0 0,1 1 0 0 0,-1 0 0 0 0,1-1 0 0 0,-1 1 0 0 0,1-1 0 0 0,0 1 0 0 0,0 0-1 0 0,0 0 1 0 0,0-1 0 0 0,2-2 0 0 0,22-29 648 0 0,-22 31-517 0 0,72-88 1059 0 0,-64 80-1081 0 0,1 0 1 0 0,24-18 0 0 0,-11 10 49 0 0,-15 12-125 0 0,0 0 0 0 0,0 1 0 0 0,1 0 1 0 0,0 0-1 0 0,0 1 0 0 0,12-3 0 0 0,-18 6-4 0 0,1 0-1 0 0,-1 1 0 0 0,1 0 1 0 0,-1 0-1 0 0,0 0 1 0 0,1 0-1 0 0,0 1 0 0 0,-1 0 1 0 0,1 1-1 0 0,-1-1 1 0 0,1 1-1 0 0,-1 0 0 0 0,1 0 1 0 0,-1 0-1 0 0,7 4 1 0 0,-4-1 79 0 0,-1 1 0 0 0,0 0 0 0 0,0 0 1 0 0,0 1-1 0 0,-1 0 0 0 0,0 0 1 0 0,0 0-1 0 0,0 1 0 0 0,-1 0 0 0 0,0 0 1 0 0,-1 0-1 0 0,1 1 0 0 0,-1-1 1 0 0,-1 1-1 0 0,5 13 0 0 0,-1 1 153 0 0,-1 1 0 0 0,0 0 1 0 0,-2 1-1 0 0,1 35 0 0 0,-4-42-122 0 0,-1 0 0 0 0,-1 0 0 0 0,-1-1 0 0 0,0 1 0 0 0,-1 0 0 0 0,-1 0 1 0 0,-1-1-1 0 0,0 0 0 0 0,-9 18 0 0 0,8-21 29 0 0,0-1 1 0 0,-1 1-1 0 0,-1-1 1 0 0,0 0-1 0 0,-1-1 1 0 0,0 0-1 0 0,-1 0 1 0 0,0-1-1 0 0,-1 0 0 0 0,0-1 1 0 0,-13 9-1 0 0,17-13-112 0 0,-1-1 0 0 0,0 0 0 0 0,0 0-1 0 0,0 0 1 0 0,0-1 0 0 0,-1-1-1 0 0,1 1 1 0 0,-1-1 0 0 0,0-1 0 0 0,0 1-1 0 0,0-2 1 0 0,0 1 0 0 0,1-1 0 0 0,-1-1-1 0 0,0 1 1 0 0,0-1 0 0 0,0-1 0 0 0,-14-4-1 0 0,21 5-39 0 0,-8-2 22 0 0,1 0-1 0 0,0-1 1 0 0,0-1 0 0 0,1 1-1 0 0,-11-8 1 0 0,7 3-359 0 0,0 0 0 0 0,1-1 1 0 0,0-1-1 0 0,0 0 0 0 0,-16-23 0 0 0,13 14-902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55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15664 0 0,'0'13'439'0'0,"2"1"0"0"0,5 24 1 0 0,-2-16-187 0 0,3 10-190 0 0,2 0 0 0 0,1 0 0 0 0,15 30 0 0 0,-6-16 491 0 0,44 91 1514 0 0,-16-38-1244 0 0,37 74 363 0 0,-67-140-923 0 0,2-2 0 0 0,1 0-1 0 0,30 32 1 0 0,-39-48-256 0 0,-10-12-125 0 0,0 1 1 0 0,1-1-1 0 0,0 0 1 0 0,0 0-1 0 0,4 2 0 0 0,-6-3-319 0 0,-2-11-3193 0 0,0 7 3335 0 0,1 0 0 0 0,-1 1 0 0 0,0-1 1 0 0,0 1-1 0 0,-1-4 0 0 0,-3-2-345 0 0,-12-27-1345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55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 14224 0 0,'0'0'1560'0'0,"14"3"-1560"0"0,-1-3-96 0 0,1-3 8 0 0,0-2 88 0 0,0 1-64 0 0,0-5-4096 0 0,5 1-808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32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59 209 2304 0 0,'5'10'1383'0'0,"1"-4"-264"0"0,4 3-246 0 0,1-1 1 0 0,0 0 0 0 0,0 0-1 0 0,0-1 1 0 0,1 0-1 0 0,13 5 1 0 0,-20-11-698 0 0,1 1 0 0 0,-1-1-1 0 0,0 1 1 0 0,1-1 0 0 0,8 0 0 0 0,-13-2-168 0 0,1 0 1 0 0,-1 1 0 0 0,0-1-1 0 0,1 0 1 0 0,-1 0 0 0 0,0 0-1 0 0,0 0 1 0 0,0-1 0 0 0,1 1-1 0 0,-1 0 1 0 0,0 0 0 0 0,-1-1-1 0 0,1 1 1 0 0,0-1 0 0 0,1-2-1 0 0,6-9 41 0 0,-7 11-39 0 0,1 0 0 0 0,-1 0 0 0 0,0 0 0 0 0,0 0 0 0 0,0 0 0 0 0,-1 0 0 0 0,1 0 0 0 0,0 0 0 0 0,-1 0 0 0 0,1 0 0 0 0,-1 0 0 0 0,0-1 1 0 0,1-2-1 0 0,-1 3 5 0 0,0-1 1 0 0,0 1-1 0 0,1-1 1 0 0,-1 1-1 0 0,1-1 1 0 0,0 1-1 0 0,1-3 1 0 0,-1 2 6 0 0,0 1 1 0 0,0-1-1 0 0,-1 1 1 0 0,1-1-1 0 0,-1 0 1 0 0,1 0-1 0 0,-1-3 1 0 0,1-5 107 0 0,0 0 0 0 0,4-12 1 0 0,-4 17-38 0 0,-1 4-67 0 0,0 1 0 0 0,0 0 1 0 0,0 0-1 0 0,0 0 0 0 0,0 0 0 0 0,0-1 1 0 0,0 1-1 0 0,0 0 0 0 0,-1 0 1 0 0,1 0-1 0 0,-1 0 0 0 0,1 0 1 0 0,0 0-1 0 0,-1 0 0 0 0,0 0 0 0 0,1 0 1 0 0,-2-2-1 0 0,-4-10 213 0 0,3-5-27 0 0,3 16-172 0 0,0-1 0 0 0,-1 1 1 0 0,1-1-1 0 0,0 1 1 0 0,-1-1-1 0 0,0 1 0 0 0,1-1 1 0 0,-1 1-1 0 0,0-1 0 0 0,0 1 1 0 0,0 0-1 0 0,-1-1 0 0 0,1 1 1 0 0,-1 0-1 0 0,1 0 0 0 0,-1 0 1 0 0,0 0-1 0 0,1 0 0 0 0,-1 1 1 0 0,0-1-1 0 0,-3-1 1 0 0,-2-1 142 0 0,0 0 1 0 0,0 1 0 0 0,0 0 0 0 0,-1 0 0 0 0,-9-1 0 0 0,14 3-144 0 0,1 0 1 0 0,0 1 0 0 0,0-1 0 0 0,-1 1-1 0 0,1 0 1 0 0,0 0 0 0 0,-1-1 0 0 0,1 2-1 0 0,0-1 1 0 0,0 0 0 0 0,-1 0-1 0 0,1 1 1 0 0,0-1 0 0 0,0 1 0 0 0,-1 0-1 0 0,1 0 1 0 0,0-1 0 0 0,0 2 0 0 0,0-1-1 0 0,0 0 1 0 0,0 0 0 0 0,-3 3-1 0 0,-16 16 237 0 0,17-17-247 0 0,1 1 1 0 0,-1-1-1 0 0,1 1 1 0 0,-1-1-1 0 0,1 1 0 0 0,0 0 1 0 0,-3 5-1 0 0,-17 45 202 0 0,17-42-148 0 0,1-1-1 0 0,0 0 0 0 0,1 1 0 0 0,1 0 1 0 0,-1 0-1 0 0,2 0 0 0 0,0 0 0 0 0,0 1 1 0 0,1-1-1 0 0,1 0 0 0 0,0 1 0 0 0,1-1 1 0 0,0 0-1 0 0,1 1 0 0 0,5 18 0 0 0,-7-30-75 0 0,1 5 37 0 0,1 0 0 0 0,-1 0 0 0 0,1 0 1 0 0,0-1-1 0 0,1 1 0 0 0,5 8 0 0 0,-2-4 13 0 0,-4-5-54 0 0,1 0 1 0 0,0-1-1 0 0,1 1 0 0 0,-1 0 1 0 0,1-1-1 0 0,0 0 1 0 0,0 0-1 0 0,0 0 0 0 0,0-1 1 0 0,1 1-1 0 0,-1-1 1 0 0,7 3-1 0 0,-6-3 4 0 0,4 1 11 0 0,0 0 0 0 0,0 0-1 0 0,16 3 1 0 0,-21-6-15 0 0,1 0-1 0 0,0-1 1 0 0,-1 0-1 0 0,1 0 1 0 0,0 0-1 0 0,0 0 1 0 0,-1-1-1 0 0,1 0 1 0 0,0 0-1 0 0,-1 0 1 0 0,7-3-1 0 0,37-7-152 0 0,-47 10 176 0 0,5 0-355 0 0,0-1 0 0 0,-1 0-1 0 0,1 0 1 0 0,-1-1-1 0 0,1 0 1 0 0,5-4-1 0 0,3-2-897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0:56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14 340 9216 0 0,'0'5'66'0'0,"0"-3"-28"0"0,-1 0 1 0 0,1 1 0 0 0,0-1-1 0 0,0 0 1 0 0,0 0-1 0 0,1 1 1 0 0,-1-1-1 0 0,0 0 1 0 0,1 0 0 0 0,0 1-1 0 0,-1-1 1 0 0,1 0-1 0 0,0 0 1 0 0,0 0-1 0 0,0 0 1 0 0,0 0 0 0 0,0 0-1 0 0,1 0 1 0 0,-1-1-1 0 0,1 1 1 0 0,-1 0 0 0 0,1-1-1 0 0,2 2 1 0 0,3 5 739 0 0,1-1 0 0 0,1-1 0 0 0,-1 0 0 0 0,1 0 0 0 0,0 0 0 0 0,1-1 0 0 0,-1-1 0 0 0,13 5 0 0 0,-15-7-586 0 0,-1 0-1 0 0,0 0 1 0 0,1-1-1 0 0,-1 0 1 0 0,1 0-1 0 0,0 0 1 0 0,-1-1-1 0 0,1 0 0 0 0,0 0 1 0 0,-1-1-1 0 0,1 0 1 0 0,8-2-1 0 0,-11 1-169 0 0,0 1-1 0 0,0-1 1 0 0,0 1 0 0 0,-1-1-1 0 0,1 0 1 0 0,-1 0-1 0 0,0-1 1 0 0,1 1-1 0 0,-1-1 1 0 0,0 0-1 0 0,0 0 1 0 0,-1 0 0 0 0,1 0-1 0 0,-1 0 1 0 0,1 0-1 0 0,-1-1 1 0 0,0 1-1 0 0,0-1 1 0 0,0 0-1 0 0,-1 1 1 0 0,1-1-1 0 0,-1 0 1 0 0,0 0 0 0 0,1-7-1 0 0,-1 1 15 0 0,2-5 10 0 0,-1 1 0 0 0,-1-1 0 0 0,-1-23 0 0 0,-2 21-28 0 0,0 1-1 0 0,-1-1 1 0 0,-1 1 0 0 0,-1-1-1 0 0,0 1 1 0 0,-1 1 0 0 0,-1-1-1 0 0,0 1 1 0 0,-1 0 0 0 0,-1 1-1 0 0,0-1 1 0 0,-1 2 0 0 0,0 0-1 0 0,-1 0 1 0 0,-16-15 0 0 0,22 25 2 0 0,1 0 0 0 0,-1 0 0 0 0,0 0 0 0 0,1 0 0 0 0,-1 0 0 0 0,0 1 0 0 0,-1 0 0 0 0,1 0 0 0 0,0 1 0 0 0,-10-2 0 0 0,12 2 14 0 0,1 1-1 0 0,0 0 1 0 0,-1-1-1 0 0,1 1 1 0 0,0 0-1 0 0,-1 1 1 0 0,1-1-1 0 0,0 0 1 0 0,-1 1-1 0 0,1-1 0 0 0,0 1 1 0 0,0 0-1 0 0,-1-1 1 0 0,1 1-1 0 0,0 0 1 0 0,0 0-1 0 0,0 1 1 0 0,0-1-1 0 0,0 0 0 0 0,0 1 1 0 0,1-1-1 0 0,-1 1 1 0 0,0 0-1 0 0,1-1 1 0 0,-1 1-1 0 0,0 2 1 0 0,-3 7 148 0 0,1-1 1 0 0,0 1 0 0 0,1-1-1 0 0,0 1 1 0 0,-2 20-1 0 0,2-11-32 0 0,-4 13-52 0 0,2-1-1 0 0,1 2 1 0 0,1 40 0 0 0,4-44-26 0 0,7 92 263 0 0,-5-103-263 0 0,0-1 1 0 0,2 1 0 0 0,0-1 0 0 0,12 27-1 0 0,-2-15 24 0 0,39 55-1 0 0,-46-73-76 0 0,0-1 0 0 0,1-1 0 0 0,0 1 0 0 0,1-2 0 0 0,0 1 0 0 0,0-1 0 0 0,1-1 0 0 0,19 12 0 0 0,-25-17-80 0 0,1 0 0 0 0,-1-1 1 0 0,1 1-1 0 0,0-1 0 0 0,0 0 1 0 0,0-1-1 0 0,0 0 0 0 0,0 0 1 0 0,0 0-1 0 0,1 0 0 0 0,-1-1 1 0 0,0 0-1 0 0,0-1 0 0 0,1 1 1 0 0,-1-1-1 0 0,0 0 0 0 0,0-1 1 0 0,0 0-1 0 0,0 0 0 0 0,0 0 1 0 0,5-3-1 0 0,23-15-2058 0 0,3-5-5588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34.5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1084 58 5064 0 0,'0'0'389'0'0,"-3"0"-250"0"0,-11-1 603 0 0,0-1 0 0 0,0 0-1 0 0,-16-5 1 0 0,12 3 1195 0 0,-29-4 0 0 0,25 5-839 0 0,-29-7-1 0 0,34 6-632 0 0,-1 0-1 0 0,0 2 1 0 0,-20-1-1 0 0,-7-1 234 0 0,36 2-560 0 0,0 1-1 0 0,0 1 1 0 0,0-1 0 0 0,0 2-1 0 0,0-1 1 0 0,-17 4-1 0 0,3 3 77 0 0,1 0 0 0 0,0 2 0 0 0,1 1 0 0 0,-30 18 0 0 0,-73 59-16 0 0,-20 38 660 0 0,131-111-810 0 0,1 0 1 0 0,1 0-1 0 0,0 1 1 0 0,-12 24-1 0 0,-14 20 188 0 0,24-39-111 0 0,0 1-1 0 0,2 1 1 0 0,-10 25-1 0 0,-1 3 96 0 0,12-29-139 0 0,1 0 0 0 0,2 1 1 0 0,0 0-1 0 0,1 1 0 0 0,1-1 1 0 0,1 1-1 0 0,-1 36 0 0 0,2-15 7 0 0,0-21 32 0 0,2 45 0 0 0,3-42-44 0 0,1 0 0 0 0,1-1 0 0 0,10 32 0 0 0,-3-14 20 0 0,-8-28-48 0 0,1-1 0 0 0,0 1 0 0 0,11 22 0 0 0,31 67 216 0 0,-39-88-232 0 0,1 0-1 0 0,0-1 1 0 0,0 0-1 0 0,13 16 1 0 0,47 51 166 0 0,-30-37-84 0 0,-13-18-44 0 0,31 27 1 0 0,-10-10 38 0 0,76 63-489 0 0,-61-66 1098 0 0,-46-32-666 0 0,0-1 1 0 0,0-1 0 0 0,1 0-1 0 0,0-1 1 0 0,0-1 0 0 0,24 4 0 0 0,32 12 54 0 0,-48-13-68 0 0,0-1 0 0 0,1-2 0 0 0,0 0 0 0 0,25 1 0 0 0,-12-4 189 0 0,75-5 1 0 0,-59 2-358 0 0,-42 2 164 0 0,0-1-1 0 0,1 0 1 0 0,-1-1-1 0 0,21-4 1 0 0,-22 3 1 0 0,0 0 1 0 0,14 0 0 0 0,-14 1-10 0 0,0 0 0 0 0,12-3-1 0 0,25-11 54 0 0,64-29 0 0 0,-106 41-63 0 0,1-1-1 0 0,-1 0 1 0 0,7-6 0 0 0,16-9 43 0 0,-4 6-21 0 0,5-1 34 0 0,-2-1 0 0 0,33-23 1 0 0,-50 29-47 0 0,-1-1 1 0 0,0 0 0 0 0,0-1-1 0 0,10-15 1 0 0,60-77 164 0 0,-49 65-116 0 0,-17 16-49 0 0,-5 8-2 0 0,-1 0-1 0 0,0-1 0 0 0,5-16 0 0 0,3-1-3 0 0,-13 26-15 0 0,0 0 1 0 0,0 0-1 0 0,0 0 0 0 0,-1 0 0 0 0,0-1 0 0 0,2-10 0 0 0,-3 12 1 0 0,1 0 0 0 0,-1 0-1 0 0,1 0 1 0 0,2-6 0 0 0,-2 7 5 0 0,-1 0 0 0 0,1-1 0 0 0,-1 1 0 0 0,0 0 0 0 0,0-1 0 0 0,1-8 0 0 0,3-34 70 0 0,4-36 62 0 0,-4 39-111 0 0,0 2-2 0 0,-2-67 93 0 0,-2 93-91 0 0,0 11-20 0 0,-1 1 0 0 0,0-1 1 0 0,0 1-1 0 0,0-1 0 0 0,-1 0 0 0 0,0 1 1 0 0,0-1-1 0 0,-1-5 0 0 0,-12-43 159 0 0,11 40-101 0 0,0 1 0 0 0,-2-20 0 0 0,0-2 24 0 0,4 24-82 0 0,1 8-13 0 0,-1 0 0 0 0,1-1 0 0 0,0 1 0 0 0,-1 0 0 0 0,0 0-1 0 0,1 0 1 0 0,-1-1 0 0 0,-2-2 0 0 0,-4-12 53 0 0,-14-21 33 0 0,19 33-54 0 0,-1 0 1 0 0,0 0 0 0 0,-1 0 0 0 0,-4-6-1 0 0,4 7-11 0 0,1 0 0 0 0,0-1-1 0 0,0 1 1 0 0,0-1 0 0 0,-3-8 0 0 0,2 4 10 0 0,-1 0 0 0 0,1 1 0 0 0,-1-1 0 0 0,-12-14 0 0 0,-9-15 64 0 0,23 33-86 0 0,0 1 0 0 0,-1-1 0 0 0,1 1 0 0 0,-7-5-1 0 0,-8-12 23 0 0,16 19-21 0 0,0-1-1 0 0,0 1 1 0 0,0 0-1 0 0,0 0 1 0 0,0 0-1 0 0,-1 1 1 0 0,1-1-1 0 0,-4-1 1 0 0,-10-9 59 0 0,-95-92 155 0 0,37 34-118 0 0,59 53-94 0 0,13 15-8 0 0,0-1-1 0 0,0 1 1 0 0,0 0 0 0 0,0-1 0 0 0,0 1-1 0 0,0 0 1 0 0,-1 0 0 0 0,1 1 0 0 0,-1-1-1 0 0,0 0 1 0 0,1 1 0 0 0,-1 0 0 0 0,-5-3-1 0 0,-16-1 16 0 0,1 1 0 0 0,-1 1-1 0 0,0 1 1 0 0,-25 1 0 0 0,30 0 10 0 0,-31-6 0 0 0,-2 0-54 0 0,36 5-82 0 0,1 0 1 0 0,-20-6-1 0 0,-17-3-1166 0 0,26 6 129 0 0,6-2-51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35.0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15120 0 0,'0'14'10250'0'0,"10"-14"-10053"0"0,22 4-3543 0 0,-19-2 1460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35.3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18 8752 0 0,'0'0'10559'0'0,"11"0"-9269"0"0,-7-3-1187 0 0,-1 2-62 0 0,-1 0 1 0 0,0 0-1 0 0,1-1 1 0 0,-1 2 0 0 0,1-1-1 0 0,-1 0 1 0 0,6 0 0 0 0,25-5-3200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35.9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0 254 8288 0 0,'1'2'2925'0'0,"4"3"-2161"0"0,-1 2 1 0 0,0-1-1 0 0,-1 0 1 0 0,1 1-1 0 0,3 10 1 0 0,-6-13-559 0 0,1 0 96 0 0,-1 0 0 0 0,1 0 0 0 0,0 0 1 0 0,0 0-1 0 0,1 0 0 0 0,-1 0 0 0 0,6 6 0 0 0,5 5 596 0 0,-10-10-608 0 0,0-1 1 0 0,0 0 0 0 0,1-1 0 0 0,6 7 0 0 0,2-1-39 0 0,0-1-1 0 0,1-1 1 0 0,-1 0-1 0 0,1-1 0 0 0,1 0 1 0 0,15 5-1 0 0,-13-4 191 0 0,-14-5-399 0 0,1-1 0 0 0,-1 0 0 0 0,0 0 0 0 0,0 0 0 0 0,1 0 0 0 0,4 1 0 0 0,3-1 66 0 0,1 0 0 0 0,0-1 0 0 0,0 0 0 0 0,15-3 1 0 0,45-10 284 0 0,-38 7-245 0 0,36-11 163 0 0,-42 11-77 0 0,40-14-1 0 0,-44 12-119 0 0,-13 4-49 0 0,0 0 0 0 0,0-1 1 0 0,10-6-1 0 0,9-6 75 0 0,-23 14-118 0 0,0 0 1 0 0,-1-1 0 0 0,0 0-1 0 0,9-7 1 0 0,7-6 74 0 0,-8 7-143 0 0,-1 0 0 0 0,-1-1 0 0 0,1 0 0 0 0,-2-1 0 0 0,16-21 0 0 0,-8 9 189 0 0,29-32-1 0 0,1 0 122 0 0,-40 46-136 0 0,-6 8-121 0 0,-1 1 0 0 0,1-1 1 0 0,0 0-1 0 0,-1 0 1 0 0,1 0-1 0 0,-1 0 1 0 0,0 0-1 0 0,0-1 1 0 0,0 1-1 0 0,0 0 1 0 0,0-1-1 0 0,-1 1 0 0 0,1 0 1 0 0,0-1-1 0 0,-1 1 1 0 0,0-4-1 0 0,2-6 140 0 0,-1 11-219 0 0,-1 1-1 0 0,0-1 1 0 0,0 1 0 0 0,0 0-1 0 0,0-1 1 0 0,0 1 0 0 0,1-1-1 0 0,-1 1 1 0 0,0 0 0 0 0,0-1-1 0 0,1 1 1 0 0,-1-1 0 0 0,0 1-1 0 0,0 0 1 0 0,1 0-1 0 0,-1-1 1 0 0,1 1 0 0 0,-1 0-1 0 0,0-1 1 0 0,1 1 0 0 0,-1 0-1 0 0,0 0 1 0 0,1 0 0 0 0,-1 0-1 0 0,1-1 1 0 0,0 1 0 0 0,-6-8-3247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44.20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496.61942"/>
      <inkml:brushProperty name="anchorY" value="-612.4386"/>
      <inkml:brushProperty name="scaleFactor" value="0.5"/>
    </inkml:brush>
  </inkml:definitions>
  <inkml:trace contextRef="#ctx0" brushRef="#br0">181 829 11288 0 0,'0'0'0'0'0,"-3"0"496"0"0,-1 0 270 0 0,-5-2-926 0 0,-2-2 282 0 0,-2-3 428 0 0,1-1-72 0 0,1-2 63 0 0,0-7 663 0 0,0-3-839 0 0,0-4 281 0 0,0-3-95 0 0,0-2-101 0 0,-1-9 523 0 0,-1 0-678 0 0,2-1 70 0 0,3 2-60 0 0,0 1-22 0 0,2-6-2 0 0,3 1-458 0 0,2 1 140 0 0,2 2-69 0 0,1 1 273 0 0,2 3-31 0 0,2 3 44 0 0,2 3 1 0 0,0 1-211 0 0,-1 0 60 0 0,1 3-30 0 0,-1 1 0 0 0,-1 2-130 0 0,1 2-29 0 0,0 3-18 0 0,2 2-5 0 0,2 3 325 0 0,2 2-19 0 0,1 2 25 0 0,1 4 21 0 0,1 3-312 0 0,3 3 16 0 0,0 5-24 0 0,-1 4-19 0 0,1 5 198 0 0,2 12-57 0 0,0 5 28 0 0,-3 6 262 0 0,-1 3 27 0 0,-1 1 18 0 0,-3 11 273 0 0,-4 1-484 0 0,-2-1 145 0 0,-3 5-56 0 0,-4-5-131 0 0,-1-5-48 0 0,-4-8 6 0 0,0-7-12 0 0,-2-8 0 0 0,-2-8 0 0 0,0-8 0 0 0,9-11 0 0 0,-1 0 0 0 0,1 1 0 0 0,-1-1 0 0 0,1 0 0 0 0,-1 0 0 0 0,1 1 0 0 0,-1-1 0 0 0,0 0 0 0 0,1 0 0 0 0,-1 0 0 0 0,1 0 0 0 0,-1 0 0 0 0,1 0 0 0 0,-1 0 0 0 0,1 0 0 0 0,-1 0 0 0 0,0 0 0 0 0,-9-7 0 0 0,-1-8 0 0 0,0-9-6719 0 0,1-7 612 0 0,2 2-2928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43.43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74.46288"/>
      <inkml:brushProperty name="anchorY" value="-1344.2124"/>
      <inkml:brushProperty name="scaleFactor" value="0.5"/>
    </inkml:brush>
  </inkml:definitions>
  <inkml:trace contextRef="#ctx0" brushRef="#br0">604 2579 11168 0 0,'-1'2'1253'0'0,"0"1"-1410"0"0,-1 0 426 0 0,0 0-153 0 0,1-1 19 0 0,0-1 1 0 0,1-1-47 0 0,2-4 14 0 0,2-3-17 0 0,1-4 4 0 0,2-4 390 0 0,1-4-28 0 0,1-3 50 0 0,3-11 698 0 0,2-6-773 0 0,0-5 273 0 0,2-4-86 0 0,2-3-334 0 0,6-14 330 0 0,0-3-433 0 0,0-2 31 0 0,0 1-37 0 0,-1 3-18 0 0,0 1 0 0 0,-2 2-10 0 0,-1 0 2 0 0,2 1-1 0 0,1-1 0 0 0,2-2-18 0 0,1-2-5 0 0,0-1 0 0 0,2-3-1 0 0,0 1-28 0 0,0 1 8 0 0,-1 1-4 0 0,-2 0 0 0 0,1 1-112 0 0,-1 1 135 0 0,-1 0-148 0 0,-1 0 137 0 0,-2 3-135 0 0,-2 1 40 0 0,0 1 71 0 0,-1 3-108 0 0,-2 1 36 0 0,-3 5 72 0 0,0 1-108 0 0,-1 4 36 0 0,0 2 63 0 0,-1 4-96 0 0,-2 2 31 0 0,0 3-10 0 0,-1 3 75 0 0,-1 1-96 0 0,-2 4 31 0 0,-1 3-10 0 0,0 1 0 0 0,0 3 94 0 0,-1 3-121 0 0,-1 3 115 0 0,-1 5-109 0 0,0 4 31 0 0,0 2 74 0 0,-1 1-108 0 0,0 1 36 0 0,0 1-12 0 0,-1 0 0 0 0,1 1 75 0 0,0 0-96 0 0,0 0 31 0 0,0 0 65 0 0,0 2-96 0 0,0 0 31 0 0,0 0 65 0 0,0-1-96 0 0,1 4 115 0 0,0 3-118 0 0,-1 4 148 0 0,1 4-156 0 0,0 2 207 0 0,1 2-90 0 0,-1 3 22 0 0,1 1-2 0 0,1 4 177 0 0,0 1-14 0 0,0 3 24 0 0,0 2 2 0 0,1 2-436 0 0,-1 4 31 0 0,1 1-45 0 0,-1 6-20 0 0,1 5 281 0 0,0 6-34 0 0,3 2 45 0 0,1 2 1 0 0,1 0-34 0 0,2 0 1 0 0,1 0-3 0 0,0 0-1 0 0,-1 1-18 0 0,-1 1-70 0 0,-1 2 130 0 0,-1 3-79 0 0,1 2 36 0 0,1 0-9 0 0,0-1 2 0 0,1 0 0 0 0,0-3 38 0 0,2 10 128 0 0,-1-3-164 0 0,-1-2 38 0 0,3 6 80 0 0,0-5-132 0 0,-1-5-60 0 0,0-7 126 0 0,-1-6-158 0 0,-1-5 160 0 0,1-4-160 0 0,-3-5 48 0 0,-1-5 68 0 0,-1-4-108 0 0,0-3 36 0 0,-1-3 72 0 0,-1-2-108 0 0,-1-3 36 0 0,-2-2 100 0 0,1-2-144 0 0,-1-2 160 0 0,-2-1-160 0 0,0-4 160 0 0,0-2-85 0 0,0-4 26 0 0,-5-1 23 0 0,-2 0-110 0 0,1-1 126 0 0,-3-3-60 0 0,-2-2-56 0 0,-2-4 18 0 0,-2-2-10 0 0,1-1 0 0 0,-2-3 75 0 0,0-1-96 0 0,0-2 31 0 0,-1-1-10 0 0,0-1 0 0 0,-2-1 0 0 0,-3-4 0 0 0,-3-3 0 0 0,-3-3 0 0 0,-2-1 75 0 0,-3-3-96 0 0,-4-3 31 0 0,-2-1-10 0 0,-2-2 0 0 0,-4-1 0 0 0,-4-1 0 0 0,-1 1 0 0 0,-3 0 0 0 0,-1 0 0 0 0,-1 1 0 0 0,-2 3 0 0 0,0 2 0 0 0,-9-3-149 0 0,1 2 70 0 0,2 3-19 0 0,3 4 0 0 0,6 3 114 0 0,5 5-32 0 0,4 3 16 0 0,4 2 0 0 0,1 3 0 0 0,2 2 122 0 0,-1 0-54 0 0,1 2 13 0 0,1-1-93 0 0,2 0 25 0 0,0 1-13 0 0,1-1 0 0 0,1 1 0 0 0,1 1 0 0 0,2 1 0 0 0,3 1 0 0 0,3-1 0 0 0,3 2 0 0 0,3-1-84 0 0,3 1 108 0 0,6 2-36 0 0,2 0-62 0 0,2-1 95 0 0,2 1-32 0 0,1 0-82 0 0,0 1 120 0 0,2 0-115 0 0,2 0 109 0 0,3-2-116 0 0,4-1 119 0 0,2-2-129 0 0,4-2 132 0 0,4-1-41 0 0,4-2 14 0 0,4-1-74 0 0,4-2 95 0 0,2-1-32 0 0,5-2 11 0 0,3-2 0 0 0,3-2 0 0 0,4-2 0 0 0,2 0 0 0 0,2-1 0 0 0,2 0 0 0 0,3-1 0 0 0,0-1 0 0 0,1 0 0 0 0,2 0 0 0 0,4-2 0 0 0,2 1 0 0 0,2 1 0 0 0,2 1 0 0 0,-2-1 75 0 0,-1 0-96 0 0,-1 0 31 0 0,-1 0-10 0 0,-5 1 0 0 0,-2 1 0 0 0,0 2 0 0 0,0 2 0 0 0,0 1 75 0 0,0 2-96 0 0,-2 0 31 0 0,0 0-10 0 0,-2 0 0 0 0,-2-1 0 0 0,-4 0 75 0 0,-4 2-96 0 0,-1 0 31 0 0,-4 2-10 0 0,-2-1 0 0 0,-2 0 0 0 0,-1 2 0 0 0,-2 0 0 0 0,-3 0 75 0 0,-1 1-96 0 0,-4 2 31 0 0,-1 1 65 0 0,-1 1-96 0 0,-2 1 31 0 0,-1 1 65 0 0,-1 0-96 0 0,-1 1 31 0 0,-1 0-10 0 0,-1 0 0 0 0,0-1 0 0 0,-2 2 0 0 0,0-1 0 0 0,-1 1 84 0 0,-1 0-108 0 0,-3 1 36 0 0,-1 1 72 0 0,-2 0-108 0 0,1 1 111 0 0,-1-1-108 0 0,-2 1 106 0 0,0 0-32 0 0,-2 0-63 0 0,-1-1 132 0 0,-1-1-79 0 0,0 1 64 0 0,-2 0-17 0 0,-1 1 6 0 0,-3 0 0 0 0,-1 2-18 0 0,-2 0 4 0 0,-1 1-2 0 0,0 2 0 0 0,-1 1-93 0 0,-2 2 101 0 0,-1 1-109 0 0,-2 2 106 0 0,0 1-106 0 0,-1 2 31 0 0,-2 1 74 0 0,0 2-108 0 0,0 0 176 0 0,0 2-71 0 0,-2 2 26 0 0,-1 1-3 0 0,1 2-121 0 0,-3 0-115 0 0,1 1 53 0 0,1 1-19 0 0,0 0 112 0 0,1 0-30 0 0,0 1 16 0 0,0 0 0 0 0,-2 0 0 0 0,0 0 0 0 0,-2 2 0 0 0,-2 1 0 0 0,-2 2 0 0 0,-3 1 0 0 0,-1 1 0 0 0,-1 1 0 0 0,2 0 0 0 0,-6 10 0 0 0,0 0 0 0 0,1 1 0 0 0,1 0 149 0 0,2-1-70 0 0,1-1 20 0 0,1-2-114 0 0,1-2-118 0 0,1-3 54 0 0,2-1-19 0 0,0-2 112 0 0,1-2-30 0 0,2-2 16 0 0,0 0 0 0 0,1-1 0 0 0,0 0 0 0 0,-1-1 0 0 0,1 0 0 0 0,-1-1 0 0 0,-1 1 0 0 0,-1 0 0 0 0,-1 1 0 0 0,2 1 0 0 0,1 1 0 0 0,1-1 0 0 0,0 1 0 0 0,1 0 0 0 0,-1-2 0 0 0,0 0 0 0 0,0 0 0 0 0,-1-2 0 0 0,-1 1 0 0 0,0-2 0 0 0,3 1 0 0 0,-1-1 0 0 0,3 0 0 0 0,0 0 0 0 0,3-1 0 0 0,2 1 0 0 0,1-1-84 0 0,1-1 108 0 0,2 0-36 0 0,1-2-90 0 0,1-1 131 0 0,1-1-165 0 0,0 1-865 0 0,-1-3-1017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44.90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12.4285"/>
      <inkml:brushProperty name="anchorY" value="-1010.53448"/>
      <inkml:brushProperty name="scaleFactor" value="0.5"/>
    </inkml:brush>
  </inkml:definitions>
  <inkml:trace contextRef="#ctx0" brushRef="#br0">455 682 5064 0 0,'0'0'0'0'0,"-3"0"448"0"0,-3-3-411 0 0,-2 0 6 0 0,-2-2-27 0 0,0-2 1262 0 0,-2-2-122 0 0,-1-2 160 0 0,-1-2 22 0 0,-1-1-713 0 0,-3-5 728 0 0,-6-6-233 0 0,0-2-574 0 0,-1-3 186 0 0,0 0-92 0 0,0 1-243 0 0,0-1 23 0 0,1 1-31 0 0,0 0-4 0 0,1 1-94 0 0,0 1 8 0 0,3 0-18 0 0,-2-3 215 0 0,3 1-417 0 0,2 2 131 0 0,5-3-50 0 0,4 4-186 0 0,3 1 52 0 0,6 2 49 0 0,5 1-96 0 0,4 3 31 0 0,2 3-10 0 0,3 3-74 0 0,2 3 95 0 0,0 2-32 0 0,1 3 11 0 0,2 3 0 0 0,-1 0 0 0 0,1 3 0 0 0,-1 1 0 0 0,0 4 0 0 0,-1 1 0 0 0,1 2 0 0 0,-1 4 0 0 0,-1 1 0 0 0,-1 3 84 0 0,-1 2-108 0 0,0 1 148 0 0,-2 2-81 0 0,0 0 26 0 0,-1 0-79 0 0,-1 1 20 0 0,-1-1-10 0 0,-1 0 0 0 0,-1 0 0 0 0,0-1 0 0 0,-1-2 0 0 0,-1 0 0 0 0,-1-3-1026 0 0,-1-3-1191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45.444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457.16486"/>
      <inkml:brushProperty name="anchorY" value="-53.40134"/>
      <inkml:brushProperty name="scaleFactor" value="0.5"/>
    </inkml:brush>
  </inkml:definitions>
  <inkml:trace contextRef="#ctx0" brushRef="#br0">680 0 2760 0 0,'0'0'248'0'0,"-1"1"-289"0"0,-13 5 5198 0 0,7-4-4036 0 0,-1 0 15 0 0,-3 1-207 0 0,-1-2-99 0 0,-2 1-28 0 0,-2 1-224 0 0,-2 0 6 0 0,-1 3-26 0 0,-3 2-4 0 0,-3 1 110 0 0,-2 1-5 0 0,-2 2 9 0 0,-3-1 4 0 0,0 0-364 0 0,-8 4 375 0 0,-1 0-484 0 0,3 0 55 0 0,2-2-54 0 0,5-2-4 0 0,3-1-4 0 0,1-1-74 0 0,4-2 11 0 0,2 0-17 0 0,2 0 1 0 0,1 0-131 0 0,2 0 36 0 0,1-1-18 0 0,2-1 0 0 0,4-1 0 0 0,2-1 0 0 0,2 0 0 0 0,2-2 0 0 0,1 0 0 0 0,2 0 0 0 0,0-1 0 0 0,3 0-66 0 0,4 0 52 0 0,4 0-70 0 0,3 0 108 0 0,2 0-36 0 0,2-1 12 0 0,3-2-84 0 0,1-1 108 0 0,1-3-129 0 0,8-6-18 0 0,6-9-519 0 0,9-9-588 0 0,1-5-7024 0 0,-7 4-2146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45.95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1435.11084"/>
      <inkml:brushProperty name="anchorY" value="493.64862"/>
      <inkml:brushProperty name="scaleFactor" value="0.5"/>
    </inkml:brush>
  </inkml:definitions>
  <inkml:trace contextRef="#ctx0" brushRef="#br0">306 1 10136 0 0,'0'0'0'0'0,"-5"2"448"0"0,-7 7 233 0 0,-7 4-822 0 0,-3 3 249 0 0,0 2 480 0 0,-1 2-84 0 0,2 0 88 0 0,1 0 4 0 0,1 1-174 0 0,2 0 14 0 0,1 1-24 0 0,0 0-2 0 0,1 0-114 0 0,2 0 4 0 0,1 0-8 0 0,1-1-4 0 0,2-1-38 0 0,0-2-7 0 0,2 0-1 0 0,1-3-2 0 0,1-1-280 0 0,2-3 80 0 0,1-3-40 0 0,1-3 0 0 0,0-2 0 0 0,2-2 0 0 0,-1-1 0 0 0,0 0 0 0 0,2-1 0 0 0,3-3 0 0 0,1-3 0 0 0,1-4 0 0 0,1-3 318 0 0,2-4-82 0 0,-1-3 42 0 0,1-4 2 0 0,0-3-242 0 0,-1-3-16 0 0,2-4-10 0 0,2-11-189 0 0,3-10-463 0 0,0-2-7522 0 0,-3 9-1968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32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 6448 0 0,'0'0'297'0'0,"1"2"-9"0"0,0-1-209 0 0,1 3-46 0 0,-1 14-34 0 0,-1-11 78 0 0,-1 6 922 0 0,2 0 0 0 0,-1 0 1 0 0,2 0-1 0 0,4 23 0 0 0,41 112 2048 0 0,-36-123-2350 0 0,-8-20-598 0 0,-1 0-1 0 0,0 1 1 0 0,0-1 0 0 0,3 11-1 0 0,-1-3 388 0 0,-4-13-469 0 0,0 0 0 0 0,0 0 1 0 0,1 0-1 0 0,-1 1 0 0 0,0-1 0 0 0,0 0 0 0 0,0 0 1 0 0,0 0-1 0 0,0 0 0 0 0,0 0 0 0 0,0 0 1 0 0,1 0-1 0 0,-1 0 0 0 0,0 0 0 0 0,0 0 0 0 0,0 0 1 0 0,0 0-1 0 0,0 0 0 0 0,0 0 0 0 0,1 0 0 0 0,-1 0 1 0 0,0 0-1 0 0,0 0 0 0 0,0 0 0 0 0,0 0 1 0 0,0 0-1 0 0,0 0 0 0 0,1 0 0 0 0,-1 0 0 0 0,0 0 1 0 0,0 0-1 0 0,0 0 0 0 0,0 0 0 0 0,0 0 0 0 0,0 0 1 0 0,0-1-1 0 0,1 1 0 0 0,-1 0 0 0 0,0 0 1 0 0,0 0-1 0 0,0 0 0 0 0,0 0 0 0 0,0 0 0 0 0,1-1 6 0 0,-1 0-1 0 0,1 0 0 0 0,-1 0 1 0 0,0 0-1 0 0,1-1 0 0 0,-1 1 1 0 0,0 0-1 0 0,1 0 0 0 0,-1 0 1 0 0,0 0-1 0 0,0 0 0 0 0,0 0 1 0 0,0 0-1 0 0,0 0 0 0 0,0-1 0 0 0,-1 0 1 0 0,0-3-16 0 0,1 0-1 0 0,-1 1 1 0 0,1-1 0 0 0,0 0 0 0 0,0 0 0 0 0,1 0 0 0 0,0 1 0 0 0,-1-1 0 0 0,3-6-1 0 0,-1 3-4 0 0,0 0-1 0 0,-1 1 1 0 0,1-12-1 0 0,-1 9-1 0 0,0 1 0 0 0,1-1 0 0 0,0 1 0 0 0,1 0 0 0 0,0 0 0 0 0,5-10 0 0 0,4-14 0 0 0,-7 20 0 0 0,0 0 0 0 0,1 1 0 0 0,1 0 0 0 0,8-13 0 0 0,-6 11 9 0 0,-3 3-18 0 0,1 0 1 0 0,0 1-1 0 0,10-11 1 0 0,-16 19 3 0 0,1 1 0 0 0,-1-1 1 0 0,1 0-1 0 0,0 1 1 0 0,0-1-1 0 0,0 1 0 0 0,0 0 1 0 0,0 0-1 0 0,0-1 1 0 0,0 1-1 0 0,0 0 1 0 0,0 1-1 0 0,0-1 0 0 0,0 0 1 0 0,1 1-1 0 0,-1-1 1 0 0,0 1-1 0 0,1 0 0 0 0,-1-1 1 0 0,0 1-1 0 0,1 0 1 0 0,-1 1-1 0 0,3-1 0 0 0,4 5 5 0 0,-5-1 0 0 0,0 0 0 0 0,0 0 0 0 0,0 0 0 0 0,0 0 0 0 0,-1 0 0 0 0,0 1 0 0 0,1 0 0 0 0,-1-1 0 0 0,-1 1 0 0 0,5 11 0 0 0,-4-9 0 0 0,0 0 0 0 0,0-1 0 0 0,5 9 0 0 0,7 14 0 0 0,24 76 0 0 0,-19-48 119 0 0,1-2-508 0 0,-8-18-4242 0 0,-7-21-995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46.55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2229.17212"/>
      <inkml:brushProperty name="anchorY" value="1127.72327"/>
      <inkml:brushProperty name="scaleFactor" value="0.5"/>
    </inkml:brush>
  </inkml:definitions>
  <inkml:trace contextRef="#ctx0" brushRef="#br0">16 52 10592 0 0,'0'0'0'0'0,"-5"7"1152"0"0,-1 6-1344 0 0,2 2 384 0 0,6 6 489 0 0,4 2-82 0 0,6 2 93 0 0,4 0 8 0 0,5 0-332 0 0,1-1 40 0 0,3 0-51 0 0,0-2-2 0 0,2 0-115 0 0,1-1 13 0 0,-2-2-20 0 0,0 0 0 0 0,-2-4 93 0 0,-1-1-18 0 0,-2-3 20 0 0,-3-3-2 0 0,-4-3-212 0 0,-2-4 126 0 0,-2-2-171 0 0,0-6 82 0 0,-3-2-29 0 0,-2-3 6 0 0,-3-3 0 0 0,-3-3 0 0 0,-4-4 0 0 0,-3-2 0 0 0,-4-4 0 0 0,-2-1-149 0 0,-8-7 117 0 0,-2 0-117 0 0,-1 3 162 0 0,-1 2-76 0 0,2 5 18 0 0,2 4-2 0 0,2 4-94 0 0,2 4 26 0 0,1 3-13 0 0,-1 1-410 0 0,3 2-192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47.171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1518.04309"/>
      <inkml:brushProperty name="anchorY" value="553.38013"/>
      <inkml:brushProperty name="scaleFactor" value="0.5"/>
    </inkml:brush>
  </inkml:definitions>
  <inkml:trace contextRef="#ctx0" brushRef="#br0">1 105 11600 0 0,'0'0'0'0'0,"9"5"1272"0"0,7 5-1484 0 0,3 0 424 0 0,3 0-212 0 0,1 0 392 0 0,2-1-56 0 0,-1-1 58 0 0,1-2 4 0 0,-1-2 58 0 0,-1-3 2 0 0,0 0 4 0 0,-2-2 2 0 0,0 1-57 0 0,-2-2-1 0 0,-1 0-4 0 0,0-1-2 0 0,-2 0-168 0 0,-2 0 20 0 0,-1 1-25 0 0,-2-1-2 0 0,-3 1 74 0 0,-2 0-22 0 0,-2 1 21 0 0,-2 0-4 0 0,-2-2-138 0 0,-1-1 12 0 0,-2-3-21 0 0,-3-2-2 0 0,-3-1 74 0 0,-3-1-3 0 0,-4 0 5 0 0,-3 0 3 0 0,-2 0-261 0 0,-2 0 74 0 0,-3 1-37 0 0,0 0 0 0 0,-1 0 0 0 0,1 1 0 0 0,1 1 0 0 0,1 1 0 0 0,3 2 0 0 0,1 1 0 0 0,1 1 0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47.681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836.9469"/>
      <inkml:brushProperty name="anchorY" value="27.52719"/>
      <inkml:brushProperty name="scaleFactor" value="0.5"/>
    </inkml:brush>
  </inkml:definitions>
  <inkml:trace contextRef="#ctx0" brushRef="#br0">1 225 10136 0 0,'0'0'961'0'0,"6"0"-873"0"0,4 0-57 0 0,4 0-31 0 0,4-1 0 0 0,1 0 653 0 0,2-2-93 0 0,0-1 76 0 0,1-1 20 0 0,1-2-272 0 0,1-2 32 0 0,1 0-44 0 0,2-1-1 0 0,-2-1-78 0 0,0 0 3 0 0,-2 0-5 0 0,-1 0-4 0 0,0-1-167 0 0,-1 1 11 0 0,-1 0-23 0 0,0-1-3 0 0,-2 2-1 0 0,-2-1 0 0 0,-2 2 0 0 0,-2 0 0 0 0,-2 0 178 0 0,-4 2-14 0 0,-1 2 24 0 0,-3 2 2 0 0,-3 0 114 0 0,-2 1-4 0 0,-3-2 8 0 0,-3 0 4 0 0,-2 0-74 0 0,-2 1 20 0 0,-1 1-19 0 0,-3 2 2 0 0,-3 1-57 0 0,-2 2 7 0 0,-2 1-6 0 0,-1 2-1 0 0,0 1-74 0 0,-1-1 11 0 0,0 2-17 0 0,1-1 1 0 0,0 1-243 0 0,1 0-90 0 0,1-1 29 0 0,-2 1-364 0 0,-1-1-218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48.25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148.60547"/>
      <inkml:brushProperty name="anchorY" value="-475.05035"/>
      <inkml:brushProperty name="scaleFactor" value="0.5"/>
    </inkml:brush>
  </inkml:definitions>
  <inkml:trace contextRef="#ctx0" brushRef="#br0">11 271 6448 0 0,'0'0'0'0'0,"-2"1"696"0"0,0 0-812 0 0,0 0 726 0 0,-2 0 840 0 0,8 1-658 0 0,4-1-24 0 0,3-1 42 0 0,3-3 4 0 0,1-2-568 0 0,0-1 52 0 0,2 0-69 0 0,2-2-20 0 0,0 0 393 0 0,2-1-40 0 0,1-1 45 0 0,1 1 17 0 0,0 0-319 0 0,0-1 18 0 0,1-1-25 0 0,-1 0-19 0 0,-1 0-54 0 0,-2-2 6 0 0,-3-1-6 0 0,-3 0-1 0 0,-2-1 38 0 0,-3 0-12 0 0,-4 0 6 0 0,-2 0 0 0 0,-2 1 159 0 0,-2 1-8 0 0,-2 2 21 0 0,-2 1 2 0 0,-5 4 2 0 0,-4 1 0 0 0,-3 4 0 0 0,-3 1 0 0 0,-2 4-130 0 0,-1 3-1 0 0,-1 2-8 0 0,-1 2-5 0 0,1 2-196 0 0,0 2 10 0 0,1 1-25 0 0,1 1-4 0 0,0 1-85 0 0,3-1 24 0 0,-1 0-12 0 0,1 2-970 0 0,0-1-1180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50.227"/>
    </inkml:context>
    <inkml:brush xml:id="br0">
      <inkml:brushProperty name="width" value="0.4" units="cm"/>
      <inkml:brushProperty name="height" value="0.8" units="cm"/>
      <inkml:brushProperty name="tip" value="rectangle"/>
      <inkml:brushProperty name="rasterOp" value="maskPen"/>
    </inkml:brush>
  </inkml:definitions>
  <inkml:trace contextRef="#ctx0" brushRef="#br0">0 1 3224 0 0,'1'1'240'0'0,"13"42"4163"0"0,-14-38-4109 0 0,-1 2 304 0 0,1 0 0 0 0,0-1 0 0 0,0 1 0 0 0,0-1-1 0 0,3 9 1 0 0,-1 14 534 0 0,-1-26-1011 0 0,-1 1 0 0 0,1-1 0 0 0,0 0 0 0 0,0 0 0 0 0,0 0 0 0 0,0 0 1 0 0,1 0-1 0 0,-1 0 0 0 0,4 5 0 0 0,-2-4 63 0 0,-1 0 1 0 0,0 1-1 0 0,0-1 0 0 0,3 9 1 0 0,-4-5 6 0 0,1-1 18 0 0,0 1-1 0 0,0-1 0 0 0,0 1 0 0 0,1-1 0 0 0,5 9 0 0 0,16 35 527 0 0,-19-37-576 0 0,2 0 1 0 0,11 20-1 0 0,85 148 1642 0 0,-86-148-1566 0 0,-14-29-178 0 0,-1 1-1 0 0,0-1 0 0 0,1 10 1 0 0,-1-9-6 0 0,-1 0 0 0 0,1 0 0 0 0,0 0 0 0 0,3 6 0 0 0,8 10 78 0 0,-6-10-28 0 0,0 0 0 0 0,7 19 0 0 0,33 124 627 0 0,-43-143-676 0 0,1 0-1 0 0,0 0 0 0 0,12 19 0 0 0,-10-18-3 0 0,-1 0 1 0 0,9 22-1 0 0,0 25-121 0 0,-11-40 151 0 0,1-1 1 0 0,14 36-1 0 0,-12-37-3 0 0,8 28 1 0 0,1 6 304 0 0,-8-32 67 0 0,16 31-1 0 0,8 11-1262 0 0,-28-56 816 0 0,-1 1 0 0 0,1-1 0 0 0,-1 1 0 0 0,3 14 0 0 0,2 3 12 0 0,17 51 158 0 0,-15-41 7 0 0,22 47 0 0 0,14 32 63 0 0,-44-110-240 0 0,0 1 0 0 0,1 0 0 0 0,-1-1 0 0 0,0 0 0 0 0,1 1 0 0 0,0-1-1 0 0,4 4 1 0 0,-3-3 3 0 0,0 0-1 0 0,0 0 0 0 0,0 1 1 0 0,2 5-1 0 0,-3-7 5 0 0,-1 0-1 0 0,0 0 1 0 0,1 1 0 0 0,-1-2-1 0 0,1 1 1 0 0,0 0 0 0 0,6 4-1 0 0,-7-6-6 0 0,-1 1 0 0 0,0-1 0 0 0,1 0 0 0 0,-1 1 0 0 0,0-1 0 0 0,0 1 0 0 0,0 0 0 0 0,0-1 0 0 0,0 1 0 0 0,-1 0 0 0 0,1-1 0 0 0,0 1 0 0 0,-1 0 0 0 0,1 0 0 0 0,-1 0 0 0 0,0-1 0 0 0,1 4 0 0 0,-1-2 0 0 0,1 0 0 0 0,-1 0 0 0 0,1-1 0 0 0,0 1 0 0 0,0 0 0 0 0,0 0 0 0 0,0-1 0 0 0,0 1 0 0 0,3 3 0 0 0,3 3 0 0 0,-4-6 0 0 0,0 1 0 0 0,-1-1 0 0 0,1 1 0 0 0,-1 0 0 0 0,4 8 0 0 0,-1-2 18 0 0,1-1-1 0 0,1 1 1 0 0,-1-1-1 0 0,16 16 1 0 0,-2-3 12 0 0,6 8-10 0 0,-16-20-7 0 0,0 1 1 0 0,-1 0 0 0 0,14 22-1 0 0,-20-27-13 0 0,1 0 0 0 0,0-1 0 0 0,0 0 0 0 0,6 6 0 0 0,-5-7 0 0 0,-1 1 0 0 0,-1-1 0 0 0,1 1 0 0 0,-1 0 0 0 0,4 7 0 0 0,-3-6-99 0 0,0 1 0 0 0,-1 0 0 0 0,2-1 0 0 0,-1 0 0 0 0,1 0 0 0 0,0 0 0 0 0,1 0-1 0 0,6 5 1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51.082"/>
    </inkml:context>
    <inkml:brush xml:id="br0">
      <inkml:brushProperty name="width" value="0.4" units="cm"/>
      <inkml:brushProperty name="height" value="0.8" units="cm"/>
      <inkml:brushProperty name="tip" value="rectangle"/>
      <inkml:brushProperty name="rasterOp" value="maskPen"/>
    </inkml:brush>
  </inkml:definitions>
  <inkml:trace contextRef="#ctx0" brushRef="#br0">1 0 9216 0 0,'0'1'1640'0'0,"1"9"-1068"0"0,1-1 1 0 0,0 1 0 0 0,0-1 0 0 0,1 0-1 0 0,0 0 1 0 0,1 0 0 0 0,0 0-1 0 0,8 12 1 0 0,7 20 574 0 0,-2-6-124 0 0,33 51 0 0 0,9 17-163 0 0,17 29 122 0 0,-31-57-533 0 0,-27-45-302 0 0,15 28 91 0 0,-16-28-106 0 0,0-1 0 0 0,2-1 0 0 0,24 28 0 0 0,5 7 180 0 0,27 46 431 0 0,-49-72-732 0 0,-2 0 0 0 0,31 64 0 0 0,-17-36-11 0 0,-24-42 0 0 0,12 25 0 0 0,27 46 69 0 0,-36-64 1 0 0,-13-25-66 0 0,-1 0 0 0 0,1 0 0 0 0,6 6 1 0 0,11 14-9 0 0,3 7 29 0 0,1-2-1 0 0,43 40 0 0 0,-51-53-14 0 0,-14-13-5 0 0,0-1 1 0 0,-1 0 0 0 0,0 1-1 0 0,0 0 1 0 0,0 0-1 0 0,0-1 1 0 0,0 1-1 0 0,-1 0 1 0 0,2 7-1 0 0,-2-6-5 0 0,1-1 0 0 0,-1 1 0 0 0,1-1-1 0 0,0 0 1 0 0,0 0 0 0 0,0 0 0 0 0,4 5-1 0 0,47 54 65 0 0,-37-46-63 0 0,27 27-27 0 0,-4-32-4206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51.722"/>
    </inkml:context>
    <inkml:brush xml:id="br0">
      <inkml:brushProperty name="width" value="0.4" units="cm"/>
      <inkml:brushProperty name="height" value="0.8" units="cm"/>
      <inkml:brushProperty name="tip" value="rectangle"/>
      <inkml:brushProperty name="rasterOp" value="maskPen"/>
    </inkml:brush>
  </inkml:definitions>
  <inkml:trace contextRef="#ctx0" brushRef="#br0">0 0 5064 0 0,'12'91'11668'0'0,"-10"-82"-11131"0"0,6 12-105 0 0,1-1 1 0 0,1 1-1 0 0,0-1 1 0 0,16 22 0 0 0,9 17 158 0 0,48 84 508 0 0,-41-71-712 0 0,-16-25-154 0 0,10 18 72 0 0,36 58 290 0 0,-9-17-135 0 0,-39-71-324 0 0,-15-22-68 0 0,0 0 0 0 0,-1 0 0 0 0,10 21 0 0 0,-11-12 6 0 0,-4-13-28 0 0,0-1 0 0 0,1 1-1 0 0,5 10 1 0 0,103 158 564 0 0,-45-83-473 0 0,-22-34-68 0 0,-14-17-30 0 0,50 75 5 0 0,-58-85 71 0 0,5 9 217 0 0,-13-16-305 0 0,2-2 0 0 0,24 27 1 0 0,-15-19-320 0 0,-16-20 229 0 0,1-1 0 0 0,0 0-1 0 0,1 0 1 0 0,0-1 0 0 0,24 14-1 0 0,3 7-599 0 0,-31-24-132 0 0,1 1 0 0 0,20 11 0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52.392"/>
    </inkml:context>
    <inkml:brush xml:id="br0">
      <inkml:brushProperty name="width" value="0.4" units="cm"/>
      <inkml:brushProperty name="height" value="0.8" units="cm"/>
      <inkml:brushProperty name="tip" value="rectangle"/>
      <inkml:brushProperty name="rasterOp" value="maskPen"/>
    </inkml:brush>
  </inkml:definitions>
  <inkml:trace contextRef="#ctx0" brushRef="#br0">0 1 7832 0 0,'20'30'4623'0'0,"-7"-16"-3893"0"0,2 1-245 0 0,57 64 495 0 0,-30-35-84 0 0,44 61 0 0 0,-61-72-159 0 0,44 46 0 0 0,38 24 266 0 0,-105-101-990 0 0,35 32 194 0 0,35 43 0 0 0,129 156 1753 0 0,-87-110-1788 0 0,-28-32 752 0 0,-53-58-446 0 0,38 32 0 0 0,-24-24-773 0 0,83 75 211 0 0,-57-51 224 0 0,27 27 260 0 0,-72-55-435 0 0,-10-12-196 0 0,33 50-2193 0 0,-37-55 590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41.13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0"/>
      <inkml:brushProperty name="anchorY" value="0"/>
      <inkml:brushProperty name="scaleFactor" value="0.5"/>
    </inkml:brush>
  </inkml:definitions>
  <inkml:trace contextRef="#ctx0" brushRef="#br0">1015 2490 13128 0 0,'0'0'0'0'0,"-3"-3"1280"0"0,0-4-1326 0 0,-2-9 212 0 0,0-10-12 0 0,0-17 52 0 0,-1-18 247 0 0,1-5-124 0 0,3-4 66 0 0,1 0-13 0 0,0 1 180 0 0,0 4-14 0 0,0 2 24 0 0,1 0 2 0 0,1 1-147 0 0,1 1 5 0 0,0-2-11 0 0,0-1-5 0 0,0-1-196 0 0,1-2 10 0 0,0-1-25 0 0,0 0-4 0 0,1 0-122 0 0,-2-13 72 0 0,0-2-103 0 0,-1-1-48 0 0,-1-1 122 0 0,0 3-154 0 0,-2-13 160 0 0,-1 4-160 0 0,0 3 48 0 0,1-4 59 0 0,0 9-96 0 0,1 8 31 0 0,0 10-10 0 0,0 10 0 0 0,-1 10 75 0 0,-1 7-96 0 0,0 3 106 0 0,-1 7-106 0 0,0 5 31 0 0,-1 5 65 0 0,0 4-96 0 0,2 4 31 0 0,0 4-10 0 0,1 2 0 0 0,1 3 0 0 0,1 0 0 0 0,-1 2 0 0 0,2-1-130 0 0,-1 1 83 0 0,0 0-22 0 0,3 6 3 0 0,1 4 77 0 0,1 4-106 0 0,4 9 119 0 0,0 3-36 0 0,1 3 87 0 0,0 0-96 0 0,0 1 125 0 0,0 1-131 0 0,0 1 152 0 0,1 1-157 0 0,0 3 207 0 0,2 3-90 0 0,-1 3 22 0 0,5 14 73 0 0,2 4-144 0 0,0 3-29 0 0,0 2 115 0 0,0-1-23 0 0,4 12 141 0 0,4 11-53 0 0,-2 0-107 0 0,-3-2 34 0 0,-4-6-18 0 0,-4-6 10 0 0,1 7 118 0 0,-1-6-155 0 0,1-5 34 0 0,1-5-22 0 0,-1-7 0 0 0,-1-5-1 0 0,2-5-18 0 0,0-3 4 0 0,0-2-2 0 0,0-2 0 0 0,-1-2-74 0 0,0-1 95 0 0,0-1-106 0 0,-1-1 106 0 0,-1 0-106 0 0,-1-2 143 0 0,0-2-154 0 0,-1-2 160 0 0,0-3-85 0 0,-1-2 26 0 0,-1-2-5 0 0,-1-3 0 0 0,-2-2-74 0 0,0-2 132 0 0,-2-4-154 0 0,-1-3 160 0 0,-1-4-66 0 0,-1-2 20 0 0,-1-3 78 0 0,0 0-52 0 0,0-1 2 0 0,-2-1 0 0 0,-3-2 2 0 0,-1-2-56 0 0,-4-3 16 0 0,-3-2-82 0 0,-2-3 132 0 0,-3-2-154 0 0,-7-5 151 0 0,-3-2-55 0 0,-2-1-76 0 0,-2-1 25 0 0,0 0-13 0 0,-1-1 0 0 0,-3 0 0 0 0,-2 0 0 0 0,-3-1-112 0 0,-1 1 144 0 0,-3-1-178 0 0,-1 0 99 0 0,-2 0-22 0 0,-2-1 3 0 0,-3 1 77 0 0,-2 1-22 0 0,-1 2 11 0 0,0 2-74 0 0,-1 3 95 0 0,0 4-32 0 0,0 3-73 0 0,2 3 108 0 0,1 4-36 0 0,1 2-90 0 0,1 3 131 0 0,4 4-118 0 0,1 3 110 0 0,3 2-32 0 0,3 1 11 0 0,2 2-74 0 0,3-1 95 0 0,2 1-32 0 0,3-1-73 0 0,2 0 108 0 0,3 0-36 0 0,7-2 12 0 0,5-3-112 0 0,5-1 144 0 0,5-3-141 0 0,2-1 136 0 0,3-2-125 0 0,3-3 122 0 0,4-2-110 0 0,3-3 107 0 0,4-3-32 0 0,2-3 11 0 0,4-3 0 0 0,3-3 0 0 0,3-3 0 0 0,3-1 0 0 0,4-3 0 0 0,3-2 0 0 0,6-2 0 0 0,5-4 0 0 0,4-3 0 0 0,5-1 0 0 0,4-1 0 0 0,5 0 0 0 0,3 0 0 0 0,1 1 0 0 0,1 0 0 0 0,2 0 0 0 0,1-1 0 0 0,0-1 75 0 0,2-1-96 0 0,-2 1 31 0 0,-1 0-10 0 0,-3 2 0 0 0,-2 2 0 0 0,-4 3 0 0 0,-4 2 0 0 0,2-2 0 0 0,-5 3 0 0 0,-8 4 0 0 0,-5 3 0 0 0,-7 4 0 0 0,-5 4 84 0 0,-6 3-108 0 0,1 1 36 0 0,-4 2-12 0 0,-2 1-112 0 0,-4 3 60 0 0,-2 2 154 0 0,-5 1-10 0 0,-3 2 24 0 0,-3 1 2 0 0,-2 1 40 0 0,-2 0-2 0 0,0 0 2 0 0,-1 0 2 0 0,3 2-186 0 0,1 2 52 0 0,1 2-26 0 0,0 3 0 0 0,0 2 0 0 0,0 2 0 0 0,-3 0 0 0 0,-1 3 0 0 0,-1 0 0 0 0,-2 3-149 0 0,-2 1 80 0 0,-3 2-33 0 0,-1 2 118 0 0,-4 2 118 0 0,-1 0-56 0 0,-3 3 21 0 0,-1 2-114 0 0,-2 2 31 0 0,-2 3-16 0 0,-2 3-93 0 0,-3 4 204 0 0,-2 6-27 0 0,-3 6 24 0 0,-4 7 2 0 0,-4 4 12 0 0,-4 5-4 0 0,-2 5 2 0 0,-15 19 122 0 0,-2 2-176 0 0,0 2 58 0 0,2-3-20 0 0,4-5-47 0 0,6-6 14 0 0,5-7-82 0 0,1 3 134 0 0,7-10-155 0 0,8-8 48 0 0,4-6-781 0 0,7-8-1004 0 0,8-11-9663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7:57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1419 9008 0 0,'-1'1'816'0'0,"0"0"-800"0"0,1-1 0 0 0,0 0-1 0 0,-1 0 1 0 0,1 1 0 0 0,-1-1 0 0 0,1 0 0 0 0,-1 0 0 0 0,1 0 0 0 0,-1 0 0 0 0,1 0 0 0 0,-1 0 0 0 0,1 1-1 0 0,-1-1 1 0 0,1 0 0 0 0,-1 0 0 0 0,1-1 0 0 0,-1 1 0 0 0,1 0 0 0 0,-1 0 0 0 0,1 0 0 0 0,-1 0 0 0 0,1 0-1 0 0,-1 0 1 0 0,1-1 0 0 0,-1 1 0 0 0,1 0 0 0 0,-1 0 0 0 0,1-1 0 0 0,0 1 0 0 0,-1 0 0 0 0,1-1 0 0 0,-1 1-1 0 0,1 0 1 0 0,0-1 0 0 0,-1 0 0 0 0,-1 0 149 0 0,-2-2 35 0 0,1 0 0 0 0,-1 0-1 0 0,0-1 1 0 0,1 1 0 0 0,0-1 0 0 0,0 0-1 0 0,0 0 1 0 0,0 0 0 0 0,1 0 0 0 0,0 0-1 0 0,0 0 1 0 0,-3-8 0 0 0,-1-7 639 0 0,-8-34-1 0 0,10 31-441 0 0,-8-42 877 0 0,-5-86 0 0 0,5 33-777 0 0,-2-33 40 0 0,9 98-333 0 0,4-83 0 0 0,2 69-99 0 0,0 8-90 0 0,2 0-1 0 0,3 1 1 0 0,3 0-1 0 0,24-87 0 0 0,-27 126-4 0 0,1 0-1 0 0,1 0 0 0 0,1 1 0 0 0,1 1 0 0 0,0-1 0 0 0,14-16 0 0 0,-13 21-9 0 0,2 4 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37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 5984 0 0,'0'0'541'0'0,"-1"2"-276"0"0,-3 10 589 0 0,1 1 0 0 0,1-1-1 0 0,0 1 1 0 0,0 0-1 0 0,2-1 1 0 0,0 21 0 0 0,0-30-808 0 0,0 42 995 0 0,1 58 714 0 0,0-94-1582 0 0,0 0 1 0 0,1 0 0 0 0,3 10 0 0 0,3 10 129 0 0,-7-22-198 0 0,1 7 31 0 0,1-1 1 0 0,0 1 0 0 0,1-1-1 0 0,11 25 1 0 0,-14-37 124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8:00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6 371 9384 0 0,'0'0'852'0'0,"0"-3"-704"0"0,-2-6-143 0 0,1 7 36 0 0,1 1 1 0 0,-1-1 0 0 0,1 0-1 0 0,0 0 1 0 0,-1 1-1 0 0,1-1 1 0 0,0 0-1 0 0,0 0 1 0 0,0 0 0 0 0,0 1-1 0 0,1-4 1 0 0,5-17 438 0 0,-3 9 12 0 0,1 0 0 0 0,1 0 0 0 0,0 1 0 0 0,0-1 0 0 0,9-12 0 0 0,3-7 497 0 0,-14 25-841 0 0,0 0 0 0 0,0 1 0 0 0,1 0 0 0 0,0 0 0 0 0,0 0 0 0 0,9-9 0 0 0,-12 13-116 0 0,32-30 489 0 0,-30 29-425 0 0,-1 0-1 0 0,1-1 1 0 0,-1 1 0 0 0,0 0 0 0 0,0-1-1 0 0,-1 1 1 0 0,1-1 0 0 0,-1 0 0 0 0,2-6-1 0 0,-2 6-56 0 0,0 1-1 0 0,0 0 0 0 0,0 0 0 0 0,1-1 1 0 0,-1 1-1 0 0,1 0 0 0 0,-1 0 0 0 0,1 0 1 0 0,0 1-1 0 0,0-1 0 0 0,1 0 0 0 0,-1 1 1 0 0,1-1-1 0 0,-1 1 0 0 0,1 0 0 0 0,0 0 1 0 0,-1 0-1 0 0,1 0 0 0 0,0 0 0 0 0,0 1 1 0 0,1-1-1 0 0,2 0 0 0 0,-3 1-16 0 0,0 0 0 0 0,-1 0-1 0 0,1 1 1 0 0,0-1-1 0 0,-1 1 1 0 0,1 0 0 0 0,0 0-1 0 0,-1 0 1 0 0,1 0 0 0 0,0 0-1 0 0,-1 1 1 0 0,1-1 0 0 0,0 1-1 0 0,-1 0 1 0 0,1 0 0 0 0,-1 0-1 0 0,1 0 1 0 0,-1 0 0 0 0,1 0-1 0 0,-1 0 1 0 0,0 1 0 0 0,0 0-1 0 0,1-1 1 0 0,-1 1-1 0 0,0 0 1 0 0,0 0 0 0 0,-1 0-1 0 0,1 0 1 0 0,2 3 0 0 0,6 8 173 0 0,6 8 110 0 0,1 11 34 0 0,5 10 44 0 0,-8-14-145 0 0,-9-20-131 0 0,-1 0 1 0 0,6 15-1 0 0,-8-16-59 0 0,56 177 721 0 0,-48-141-545 0 0,0 0 0 0 0,3 61-1 0 0,-9-71-29 0 0,11 43-1 0 0,-2-7 19 0 0,8 29 84 0 0,0-1 59 0 0,-10-31 96 0 0,24 75 0 0 0,-32-131-382 0 0,-1 1 0 0 0,2 16 0 0 0,-2-10 1 0 0,6 22 0 0 0,-8-32-171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8:00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4 213 14744 0 0,'-1'0'1136'0'0,"-2"3"-370"0"0,25-3-502 0 0,-1 0 1 0 0,1-2-1 0 0,34-7 0 0 0,-39 5-60 0 0,-8 3-71 0 0,0-1 0 0 0,-1 0 0 0 0,1-1 0 0 0,-1 0-1 0 0,1-1 1 0 0,-1 1 0 0 0,14-10 0 0 0,157-91 203 0 0,-149 88-477 0 0,11-12-842 0 0,-35 24 210 0 0,17-14-5508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8:01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11288 0 0,'0'0'1022'0'0,"0"2"-840"0"0,-1 2-65 0 0,0-1 1 0 0,1 1 0 0 0,0 0-1 0 0,0 0 1 0 0,0-1-1 0 0,0 1 1 0 0,0 0 0 0 0,2 5-1 0 0,9 33 1122 0 0,-3-12-588 0 0,39 136 2194 0 0,-13-48-1715 0 0,22 74-810 0 0,17 65 1416 0 0,-70-240-1735 0 0,2 24-1 0 0,-5-29 11 0 0,1-1-1 0 0,1 1 1 0 0,0 0-1 0 0,0-1 1 0 0,7 17-1 0 0,-9-27-22 0 0,3 7-87 0 0,0 0 0 0 0,1 0 0 0 0,0 0 1 0 0,0 0-1 0 0,0-1 0 0 0,1 1 1 0 0,1-1-1 0 0,-1-1 0 0 0,12 13 0 0 0,-10-11-3189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8:01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10736 0 0,'0'0'496'0'0,"0"2"-14"0"0,2 15-217 0 0,1-1-1 0 0,0 1 1 0 0,11 30 0 0 0,-7-25 208 0 0,5 14 225 0 0,-6-21-272 0 0,-1 0-1 0 0,4 21 1 0 0,-5-10-11 0 0,-1-1 265 0 0,15 50 1 0 0,33 53 499 0 0,3 9-383 0 0,-44-104-650 0 0,14 46 178 0 0,65 211 555 0 0,-53-170-732 0 0,-34-112-459 0 0,1-1 0 0 0,-1 1-1 0 0,2-1 1 0 0,4 10 0 0 0,-2-8-1344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8:02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345 175 1840 0 0,'0'0'83'0'0,"-2"-2"-6"0"0,-7-9-64 0 0,5 7 702 0 0,0-1-1 0 0,1 0 1 0 0,-1 0 0 0 0,-3-6-1 0 0,5 7-81 0 0,0 0 0 0 0,-1 1 0 0 0,1-1 0 0 0,-1 0-1 0 0,0 1 1 0 0,0-1 0 0 0,-1 1 0 0 0,-5-4-1 0 0,-32-19 876 0 0,6 5-616 0 0,25 14-648 0 0,0 1-1 0 0,0 0 1 0 0,-1 1 0 0 0,1-1-1 0 0,-1 2 1 0 0,0 0 0 0 0,-1 0-1 0 0,-12-2 1 0 0,21 6-195 0 0,1 0 0 0 0,-1 0 0 0 0,1 0 0 0 0,-1 0 0 0 0,0 0 0 0 0,1 1 0 0 0,-1-1 0 0 0,1 1 0 0 0,-1 0 1 0 0,1 0-1 0 0,-1 0 0 0 0,1 0 0 0 0,0 0 0 0 0,-1 0 0 0 0,1 1 0 0 0,0-1 0 0 0,0 1 0 0 0,0-1 0 0 0,0 1 0 0 0,0 0 0 0 0,0 0 0 0 0,1 0 0 0 0,-1 0 0 0 0,1 0 0 0 0,-1 0 0 0 0,1 1 0 0 0,0-1 0 0 0,-2 3 0 0 0,-2 7 39 0 0,0 0 0 0 0,1 0 0 0 0,0 1 0 0 0,-2 15-1 0 0,2-9-69 0 0,2 0 0 0 0,0 0-1 0 0,1 1 1 0 0,2 23-1 0 0,14 77-32 0 0,-9-77 22 0 0,-2-21 48 0 0,0 0-1 0 0,2 0 0 0 0,8 23 1 0 0,-8-31-1 0 0,-1-1 1 0 0,2-1 0 0 0,-1 1-1 0 0,2-1 1 0 0,0 0 0 0 0,10 11-1 0 0,-16-20-42 0 0,1 0-1 0 0,0-1 0 0 0,0 1 1 0 0,0-1-1 0 0,0 0 0 0 0,0 0 1 0 0,0 0-1 0 0,0-1 0 0 0,1 1 1 0 0,-1-1-1 0 0,1 1 0 0 0,-1-1 1 0 0,7 1-1 0 0,-8-2-9 0 0,1 1 1 0 0,-1-1-1 0 0,0 0 1 0 0,0 0-1 0 0,1 0 1 0 0,-1 0-1 0 0,0-1 1 0 0,1 1-1 0 0,-1-1 1 0 0,0 1-1 0 0,0-1 1 0 0,0 0-1 0 0,0 1 1 0 0,0-1-1 0 0,1 0 1 0 0,-2-1-1 0 0,1 1 1 0 0,0 0-1 0 0,0-1 1 0 0,0 1-1 0 0,0-1 1 0 0,2-3-1 0 0,7-8 240 0 0,-1-1 0 0 0,16-30 0 0 0,-17 23-286 0 0,-1-1 1 0 0,-1 0 0 0 0,0 0-1 0 0,-2 0 1 0 0,0-1-1 0 0,-2 0 1 0 0,-1 0 0 0 0,0 0-1 0 0,-2 0 1 0 0,-3-27-1 0 0,0 26 44 0 0,-2-8 0 0 0,0-6 0 0 0,1 29 0 0 0,4 9 0 0 0,1-1 0 0 0,-1 1 0 0 0,0 0 0 0 0,0 0 0 0 0,0 0 0 0 0,0 0 0 0 0,0-1 0 0 0,-1 1 0 0 0,1 0 0 0 0,0 0 0 0 0,0 0 0 0 0,0 0 0 0 0,0 0 0 0 0,0-1 0 0 0,0 1 0 0 0,0 0 0 0 0,0 0 0 0 0,0 0 0 0 0,0 0 0 0 0,0 0 0 0 0,0-1 0 0 0,-1 1 0 0 0,1 0 0 0 0,0 0 0 0 0,0 0 0 0 0,0 0 0 0 0,0 0 0 0 0,0 0 0 0 0,-1 0 0 0 0,1 0 0 0 0,0 0 0 0 0,0-1 0 0 0,0 1 0 0 0,0 0 0 0 0,0 0 0 0 0,-1 0 0 0 0,1 0 0 0 0,0 0 0 0 0,0 0 0 0 0,0 0 0 0 0,0 0 0 0 0,-1 0 0 0 0,1 0 0 0 0,0 0 0 0 0,0 0 0 0 0,0 0 0 0 0,0 0 0 0 0,0 1 0 0 0,-1-1 0 0 0,1 0 0 0 0,0 0 0 0 0,0 0 0 0 0,0 0 0 0 0,0 0 0 0 0,0 0 0 0 0,-1 0 0 0 0,1 0 0 0 0,0 0 0 0 0,0 1 0 0 0,0-1 0 0 0,0 0 0 0 0,0 0 0 0 0,0 0 0 0 0,0 0 0 0 0,0 0 0 0 0,-1 1 0 0 0,-1 5 0 0 0,2-3 0 0 0,-1 1 0 0 0,1 0 0 0 0,0 0 0 0 0,0-1 0 0 0,0 1 0 0 0,1 0 0 0 0,-1-1 0 0 0,1 1 0 0 0,2 6 0 0 0,13 31 0 0 0,-13-32 0 0 0,-1-3 1 0 0,0 1-1 0 0,0 0 1 0 0,-1-1-1 0 0,0 1 0 0 0,0 0 1 0 0,-1 0-1 0 0,0 8 0 0 0,2 27 61 0 0,7 0 32 0 0,3 0 0 0 0,1-1 0 0 0,21 45-1 0 0,-19-50-31 0 0,71 149 400 0 0,-27-66-122 0 0,-21-31 25 0 0,36 126 0 0 0,-62-171-200 0 0,7 48-1 0 0,-16-72-89 0 0,-1 0 0 0 0,-1-1 0 0 0,-1 1 0 0 0,0 0 0 0 0,-5 24 0 0 0,5-37-23 0 0,-2-1-1 0 0,1 1 1 0 0,0 0 0 0 0,-1 0-1 0 0,0-1 1 0 0,-1 1 0 0 0,1-1-1 0 0,-1 0 1 0 0,0 0 0 0 0,0 0-1 0 0,-1 0 1 0 0,1 0 0 0 0,-1-1-1 0 0,0 0 1 0 0,-1 1 0 0 0,1-2-1 0 0,-1 1 1 0 0,1 0 0 0 0,-1-1-1 0 0,0 0 1 0 0,0 0 0 0 0,-1 0-1 0 0,1-1 1 0 0,-1 0 0 0 0,1 0-1 0 0,-1 0 1 0 0,0 0 0 0 0,1-1-1 0 0,-1 0 1 0 0,0-1 0 0 0,-9 1-1 0 0,0-1-12 0 0,0 0-1 0 0,-1-1 1 0 0,1-1 0 0 0,1 0-1 0 0,-1-1 1 0 0,0-1-1 0 0,1 0 1 0 0,-1-1 0 0 0,-17-10-1 0 0,26 13-1 0 0,-10-6-194 0 0,0-1 0 0 0,-14-10 0 0 0,25 15-13 0 0,0 0 1 0 0,0 0 0 0 0,1 0 0 0 0,-1-1 0 0 0,1 0 0 0 0,0 0 0 0 0,1 0 0 0 0,-1 0-1 0 0,-3-8 1 0 0,-17-38-1988 0 0,11 20 960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8:03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85 349 3224 0 0,'2'1'240'0'0,"11"7"6"0"0,28 17 7393 0 0,-15-2-6643 0 0,-23-22-660 0 0,17 10 973 0 0,-19-11-1269 0 0,0 1 0 0 0,-1-1 0 0 0,1 1 0 0 0,0-1 1 0 0,0 0-1 0 0,0 0 0 0 0,0 0 0 0 0,1 1 0 0 0,-1-1 0 0 0,0 0 0 0 0,0 0 0 0 0,0 0 0 0 0,0-1 0 0 0,0 1 0 0 0,0 0 0 0 0,0 0 0 0 0,0 0 0 0 0,0-1 0 0 0,0 1 0 0 0,0-1 1 0 0,0 1-1 0 0,-1-1 0 0 0,1 1 0 0 0,2-2 0 0 0,16-15 405 0 0,-15 12-356 0 0,-1 0 0 0 0,0 0 0 0 0,0 0 0 0 0,0-1 0 0 0,0 0 0 0 0,-1 1 0 0 0,0-1 0 0 0,0 0 0 0 0,-1 0 0 0 0,1 0 0 0 0,-1 0 0 0 0,-1 0 0 0 0,1 0 0 0 0,-1-10 0 0 0,-1-7-32 0 0,0 0 0 0 0,-8-35-1 0 0,5 40-51 0 0,0 0 0 0 0,-1 0 1 0 0,-11-26-1 0 0,13 37 37 0 0,0 0 1 0 0,-1 1 0 0 0,0 0-1 0 0,0-1 1 0 0,0 2-1 0 0,-1-1 1 0 0,1 0 0 0 0,-1 1-1 0 0,-1 0 1 0 0,1 0 0 0 0,-1 0-1 0 0,-7-3 1 0 0,-14-3 321 0 0,22 8-323 0 0,4 2-4 0 0,-1 0-1 0 0,0 0 1 0 0,1 0-1 0 0,-1 0 1 0 0,0 1-1 0 0,0-1 1 0 0,1 0-1 0 0,-1 1 1 0 0,0-1-1 0 0,0 1 1 0 0,0-1 0 0 0,0 1-1 0 0,0 0 1 0 0,-2 0-1 0 0,1 0 7 0 0,-1 0-1 0 0,1 1 1 0 0,0-1-1 0 0,-1 1 1 0 0,1 0 0 0 0,0-1-1 0 0,-1 1 1 0 0,1 1-1 0 0,0-1 1 0 0,0 1-1 0 0,0-1 1 0 0,0 1 0 0 0,0 0-1 0 0,0 0 1 0 0,1 0-1 0 0,-1 0 1 0 0,0 0-1 0 0,1 1 1 0 0,0-1 0 0 0,0 1-1 0 0,-1 0 1 0 0,2 0-1 0 0,-1-1 1 0 0,0 1 0 0 0,0 0-1 0 0,1 1 1 0 0,0-1-1 0 0,0 0 1 0 0,-2 6-1 0 0,-3 28 78 0 0,-3 25-30 0 0,5-7 55 0 0,4 78 0 0 0,2-113-111 0 0,5 58 137 0 0,-5-67-130 0 0,0 0-1 0 0,1-1 1 0 0,0 1-1 0 0,1-1 1 0 0,5 12-1 0 0,5 6 54 0 0,-10-18-44 0 0,1 1 0 0 0,1-1-1 0 0,0 0 1 0 0,0 0 0 0 0,10 11-1 0 0,-9-13-8 0 0,3 3-27 0 0,0-1 0 0 0,0 1 0 0 0,23 15-1 0 0,-29-24-11 0 0,-1 0 0 0 0,1-1 0 0 0,0 0 0 0 0,-1 0 0 0 0,1 0 0 0 0,0 0 0 0 0,0 0 0 0 0,0-1 0 0 0,0 0 0 0 0,0 1 0 0 0,0-2 0 0 0,0 1 0 0 0,4-1 0 0 0,1 0-76 0 0,0-1 0 0 0,0 0 0 0 0,-1-1 0 0 0,16-5 0 0 0,-15 3-292 0 0,-1 0 0 0 0,1-1 0 0 0,0 1 0 0 0,-1-2-1 0 0,0 1 1 0 0,9-11 0 0 0,-5 4-924 0 0,-1-1 0 0 0,17-24 0 0 0,-8 4-534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8:03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45 7832 0 0,'-1'2'356'0'0,"-1"0"-214"0"0,1 0-107 0 0,0 0 0 0 0,1 0 0 0 0,-1 0 0 0 0,0 0 0 0 0,1 0 0 0 0,-1 0 0 0 0,1 0 0 0 0,0 0 0 0 0,0 3 0 0 0,-1 3 373 0 0,1 0 0 0 0,1 1 0 0 0,-1-1 1 0 0,1 0-1 0 0,1 1 0 0 0,0-1 0 0 0,0 0 1 0 0,0 0-1 0 0,7 13 0 0 0,5 24 1102 0 0,-9-29-1184 0 0,0-1 0 0 0,11 21 1 0 0,5 14 390 0 0,47 123 1584 0 0,-47-124-1656 0 0,-15-34-410 0 0,0 0 1 0 0,1 0-1 0 0,10 15 0 0 0,-11-22 171 0 0,-1 1-1 0 0,6 15 0 0 0,-10-23-145 0 0,-2-2-396 0 0,0 0 152 0 0,0 0 1 0 0,0 0 0 0 0,0 0 0 0 0,0 0-1 0 0,0 0 1 0 0,0 0 0 0 0,0 0 0 0 0,0-1-1 0 0,1 1 1 0 0,-1 0 0 0 0,1 0-1 0 0,-1-1 1 0 0,1 1 0 0 0,-1-2 0 0 0,-1-1-22 0 0,-15-27-245 0 0,11 21 180 0 0,0 0 0 0 0,1 0 0 0 0,-7-17 0 0 0,8 13 33 0 0,0 2 4 0 0,0-1 0 0 0,-3-21 0 0 0,3 10-13 0 0,0-16-49 0 0,13-130-169 0 0,-7 149 221 0 0,1 0 1 0 0,1 1-1 0 0,0-1 0 0 0,11-28 1 0 0,0 21 32 0 0,-14 27 7 0 0,0-1-1 0 0,0 1 1 0 0,0 0 0 0 0,-1 0 0 0 0,1-1 0 0 0,0 1 0 0 0,0 0 0 0 0,1 0-1 0 0,-1 0 1 0 0,0 0 0 0 0,0 0 0 0 0,0 1 0 0 0,1-1 0 0 0,-1 0 0 0 0,0 1-1 0 0,1-1 1 0 0,0 0 0 0 0,10-1-35 0 0,-11 2 37 0 0,0 0-1 0 0,-1 0 1 0 0,1 0 0 0 0,-1 0-1 0 0,1 0 1 0 0,0 0 0 0 0,-1 0-1 0 0,1 0 1 0 0,0 0 0 0 0,-1 0 0 0 0,1 0-1 0 0,0 0 1 0 0,-1 0 0 0 0,1 0-1 0 0,-1 1 1 0 0,1-1 0 0 0,0 0-1 0 0,-1 0 1 0 0,1 1 0 0 0,-1-1 0 0 0,1 0-1 0 0,-1 1 1 0 0,1-1 0 0 0,-1 0-1 0 0,1 1 1 0 0,-1-1 0 0 0,1 1-1 0 0,6 6 2 0 0,0-1 0 0 0,9 13 0 0 0,-14-17 0 0 0,0 1 0 0 0,0 0 0 0 0,-1 0 0 0 0,1 0 0 0 0,-1 1 0 0 0,0-1 0 0 0,0 0 0 0 0,0 0 0 0 0,0 1 0 0 0,1 5 0 0 0,-1-4-12 0 0,0 1 0 0 0,0-1 0 0 0,1 0 0 0 0,0 0 0 0 0,0 0 0 0 0,0 0 0 0 0,0 0 0 0 0,7 8 0 0 0,6 15-152 0 0,-6-11 60 0 0,15 23 0 0 0,0 0 275 0 0,-19-29-74 0 0,0 0 0 0 0,6 24 0 0 0,-8-23-68 0 0,0-1 1 0 0,2 0 0 0 0,5 13-1 0 0,3 8 22 0 0,-12-25-36 0 0,1-1 1 0 0,1 0-1 0 0,-1 0 1 0 0,1 0-1 0 0,0 0 1 0 0,8 10-1 0 0,-10-14 104 0 0,-3-3-152 0 0,1 1 1 0 0,0 0 0 0 0,0 0 0 0 0,0 0 0 0 0,-1-1-1 0 0,1 1 1 0 0,0-1 0 0 0,0 1 0 0 0,0-1-1 0 0,-2 0 1 0 0,-20-27-329 0 0,20 23 505 0 0,0-1 0 0 0,0 1 0 0 0,0 0 1 0 0,-2-11-1 0 0,3 11-159 0 0,-3-7 15 0 0,2 0 0 0 0,0 0 0 0 0,0 0 0 0 0,1-1 0 0 0,1 1 0 0 0,0-1 0 0 0,1 1 0 0 0,0-1 0 0 0,3-21 0 0 0,3-31 0 0 0,-3 37 0 0 0,-3 20 0 0 0,1 1 0 0 0,0-1 0 0 0,3-9 0 0 0,34-98 0 0 0,-36 109 4 0 0,1 0 0 0 0,-1 1-1 0 0,1-1 1 0 0,4-5 0 0 0,-5 8-24 0 0,-1 1 1 0 0,1 0 0 0 0,0 0 0 0 0,-1 0 0 0 0,1 0 0 0 0,0 1 0 0 0,0-1 0 0 0,0 0 0 0 0,0 1 0 0 0,1-1 0 0 0,3-1 0 0 0,-4 3-15 0 0,-1 0 1 0 0,0 0-1 0 0,1 0 0 0 0,-1 1 1 0 0,0-1-1 0 0,1 1 1 0 0,-1-1-1 0 0,0 1 1 0 0,0-1-1 0 0,1 1 0 0 0,-1-1 1 0 0,0 1-1 0 0,0 0 1 0 0,0 0-1 0 0,0 0 1 0 0,1 1-1 0 0,1 0-6 0 0,3 3 107 0 0,0 0-1 0 0,0 1 1 0 0,-1 0-1 0 0,0 0 1 0 0,0 0-1 0 0,0 1 1 0 0,4 8-1 0 0,0 0 9 0 0,-2 1-1 0 0,8 23 0 0 0,18 76 115 0 0,-12-39 20 0 0,-15-47-95 0 0,20 49 0 0 0,-16-50-135 0 0,-7-18-727 0 0,0 0 1 0 0,9 16-1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8:04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49 284 5064 0 0,'1'1'389'0'0,"2"9"489"0"0,1-1 0 0 0,1 0-1 0 0,8 13 1 0 0,-10-18-477 0 0,0 0 0 0 0,0-1 0 0 0,1 1 0 0 0,-1-1 0 0 0,1 1 0 0 0,0-1 0 0 0,0 0 0 0 0,0-1 0 0 0,7 4 0 0 0,-4-2-170 0 0,-3-2-21 0 0,1 1 1 0 0,0-1 0 0 0,-1 0-1 0 0,1 0 1 0 0,0 0 0 0 0,1-1-1 0 0,-1 0 1 0 0,0 0 0 0 0,6 1 0 0 0,-8-2-209 0 0,1 0 1 0 0,-1 0 0 0 0,1 0-1 0 0,-1 0 1 0 0,4-1 0 0 0,-3-1 57 0 0,-1 0 1 0 0,1 0 0 0 0,-1 0 0 0 0,1-1 0 0 0,-1 0 0 0 0,0 1 0 0 0,0-1-1 0 0,0 0 1 0 0,-1-1 0 0 0,1 1 0 0 0,-1 0 0 0 0,0-1 0 0 0,3-4 0 0 0,-1 0 96 0 0,-1-1 1 0 0,0 1 0 0 0,0-1 0 0 0,-1 0 0 0 0,2-12 0 0 0,-3 8 220 0 0,0 0-1 0 0,-1 0 0 0 0,-1 0 0 0 0,0 0 0 0 0,-7-25 0 0 0,6 31-478 0 0,-1-1 0 0 0,0 1 0 0 0,-1 0 0 0 0,0 0 0 0 0,0 1 0 0 0,0-1 0 0 0,-1 1 0 0 0,0 0-1 0 0,-8-8 1 0 0,-2-4 321 0 0,-26-22 268 0 0,37 36-396 0 0,-1-1-1 0 0,1 1 1 0 0,-1 0-1 0 0,0 1 0 0 0,0-1 1 0 0,0 1-1 0 0,-1 0 1 0 0,1 0-1 0 0,-1 0 1 0 0,1 1-1 0 0,-1 0 0 0 0,0 0 1 0 0,0 1-1 0 0,0-1 1 0 0,-12 0-1 0 0,16 2-56 0 0,0 0 1 0 0,1 0-1 0 0,-1 1 0 0 0,1-1 1 0 0,-1 1-1 0 0,1-1 0 0 0,-1 1 0 0 0,1 0 1 0 0,-1-1-1 0 0,1 1 0 0 0,-1 0 1 0 0,1 0-1 0 0,0 0 0 0 0,-1 0 0 0 0,1 0 1 0 0,0 0-1 0 0,0 0 0 0 0,0 0 1 0 0,0 1-1 0 0,0-1 0 0 0,-1 2 1 0 0,-2 3 2 0 0,1 1 1 0 0,0 0 0 0 0,-3 8-1 0 0,5-13-26 0 0,-2 10 11 0 0,0 0 1 0 0,1 0-1 0 0,1 0 1 0 0,0 0 0 0 0,0 1-1 0 0,3 19 1 0 0,-2-1 17 0 0,2 9 131 0 0,1 0 0 0 0,2 0 0 0 0,2-1 0 0 0,13 43 0 0 0,-14-63-50 0 0,1 1-1 0 0,1-2 0 0 0,1 1 1 0 0,0-1-1 0 0,23 32 0 0 0,-27-44-105 0 0,0 0 0 0 0,0 0 0 0 0,1-1 0 0 0,-1 0 0 0 0,1 0 0 0 0,1 0 0 0 0,8 5 0 0 0,6 2 16 0 0,24 9 0 0 0,-41-20-66 0 0,0 0 0 0 0,1 0 0 0 0,-1 0-1 0 0,0-1 1 0 0,0 1 0 0 0,1-1 0 0 0,-1 0-1 0 0,0 0 1 0 0,0-1 0 0 0,1 1-1 0 0,-1-1 1 0 0,0 0 0 0 0,0 0 0 0 0,0-1-1 0 0,0 1 1 0 0,5-3 0 0 0,-2 1-97 0 0,1-1 0 0 0,-1 0 0 0 0,0 0 0 0 0,0-1 0 0 0,0 0 0 0 0,-1 0 0 0 0,9-10 0 0 0,0-2-1603 0 0,-1 1-3333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8:04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15808 0 0,'0'0'1207'0'0,"0"2"-825"0"0,22 63 192 0 0,-20-59-379 0 0,0 0-1 0 0,0-1 0 0 0,1 1 0 0 0,5 9 0 0 0,4 10 306 0 0,33 73 996 0 0,-1-1-1027 0 0,-2-3 210 0 0,-29-66-430 0 0,5 14-1721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8:05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83 5984 0 0,'0'0'9192'0'0,"4"-12"-8840"0"0,1 0-352 0 0,0-2-120 0 0,-1 7 0 0 0,1-7-1112 0 0,-5-10-1728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38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9216 0 0,'0'0'1296'0'0,"10"0"-1136"0"0,-5-4 0 0 0,4 4-264 0 0,0 0 8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8:05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5064 0 0,'15'51'511'0'0,"-11"-32"-311"0"0,10 24-1 0 0,1-5 2480 0 0,-9-20-649 0 0,1 0 0 0 0,1-1 0 0 0,20 33 0 0 0,-21-40-1437 0 0,9 22 0 0 0,-12-24-391 0 0,0 0 1 0 0,0 0 0 0 0,1 0 0 0 0,11 13 0 0 0,-7-12-50 0 0,-6-7-120 0 0,0 1 1 0 0,0 0-1 0 0,0 0 1 0 0,-1 0-1 0 0,1 0 1 0 0,-1 0 0 0 0,2 4-1 0 0,-3-5 88 0 0,-2-4-6 0 0,-32-74-224 0 0,20 49 83 0 0,5 9 36 0 0,1-1 0 0 0,0 1 0 0 0,1-1 0 0 0,-4-27 0 0 0,9 41 1 0 0,1-1 0 0 0,0 1 0 0 0,0 0 0 0 0,1-1 0 0 0,0 1 0 0 0,0 0 0 0 0,0-1 0 0 0,2-6 0 0 0,3-8 64 0 0,-5 18-74 0 0,-1 0-1 0 0,2 0 0 0 0,-1 0 0 0 0,0 0 0 0 0,0 0 0 0 0,0 0 0 0 0,1 1 1 0 0,-1-1-1 0 0,3-2 0 0 0,9-11-18 0 0,-11 12 10 0 0,-1 1-1 0 0,1-1 0 0 0,1 1 1 0 0,-1 0-1 0 0,0-1 0 0 0,1 1 0 0 0,-1 0 1 0 0,1 0-1 0 0,-1 1 0 0 0,1-1 1 0 0,0 0-1 0 0,0 1 0 0 0,4-2 0 0 0,-1 1 63 0 0,0 0-1 0 0,0 0 0 0 0,0 0 0 0 0,0 1 0 0 0,0 0 0 0 0,8 0 0 0 0,-8 1-69 0 0,1 1 0 0 0,-1 0 0 0 0,0 0-1 0 0,1 1 1 0 0,-1-1 0 0 0,0 1 0 0 0,0 0 0 0 0,0 1 0 0 0,0 0 0 0 0,0 0 0 0 0,-1 0 0 0 0,10 7 0 0 0,-7-3 174 0 0,0 0 0 0 0,0 0 1 0 0,-1 1-1 0 0,0 0 0 0 0,0 0 0 0 0,11 18 0 0 0,-2 0-19 0 0,-8-14-111 0 0,0 1-1 0 0,-1 0 1 0 0,-1 0 0 0 0,8 22 0 0 0,18 55-1787 0 0,-22-61-5195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07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0 6448 0 0,'0'0'585'0'0,"-10"11"384"0"0,-2 5 881 0 0,10-14-1701 0 0,1-1 1 0 0,-1 1-1 0 0,1 0 1 0 0,-1 0-1 0 0,1 0 0 0 0,0 0 1 0 0,0 0-1 0 0,0 1 1 0 0,-2 2-1 0 0,1 8 34 0 0,-4 11 350 0 0,2 0 1 0 0,-4 48-1 0 0,8-17-92 0 0,0 43 301 0 0,6 81 744 0 0,-5-133-1117 0 0,0-24-142 0 0,0-1-1 0 0,-4 27 0 0 0,-2-13 75 0 0,1 43-1 0 0,3-64-209 0 0,-3 22-1 0 0,2-24-105 0 0,1-1 0 0 0,0 0 0 0 0,1 15-1 0 0,12 253 2363 0 0,-6-208-1990 0 0,-6-62-308 0 0,1 1-1 0 0,0-1 0 0 0,4 13 0 0 0,-3-13-18 0 0,0 1 0 0 0,-1-1 0 0 0,0 13-1 0 0,6 67 186 0 0,0 0 50 0 0,-6-63-118 0 0,5 27 0 0 0,-2-28 30 0 0,-1 29-1 0 0,-3-43-129 0 0,1 0 0 0 0,0 0 0 0 0,1 0 0 0 0,0 0-1 0 0,5 16 1 0 0,-5-21-18 0 0,0 0 0 0 0,-1 1 0 0 0,0-1-1 0 0,0 11 1 0 0,3 16 35 0 0,-1-23-27 0 0,-2 0-1 0 0,1 1 1 0 0,-1-1 0 0 0,-1 1-1 0 0,0-1 1 0 0,-1 12-1 0 0,1-8 48 0 0,0 1 0 0 0,4 21 0 0 0,0 10 64 0 0,-3-34-80 0 0,0 1-1 0 0,4 18 0 0 0,-2-20-9 0 0,-2 1 0 0 0,2 17 0 0 0,6 172 206 0 0,-4-74-147 0 0,1 2-34 0 0,-5-94-116 0 0,2 7-3 0 0,0-20 214 0 0,0 36-1 0 0,-1-7-57 0 0,-1 55 4 0 0,-1-58-118 0 0,-9 113 58 0 0,4-24 156 0 0,9-45 732 0 0,1 28-1548 0 0,-3-99 596 0 0,-1 0 0 0 0,-4 37 0 0 0,0-3 121 0 0,5 59 0 0 0,-2 45 101 0 0,-1-135-203 0 0,1 1 1 0 0,5 30-1 0 0,-2-34-2 0 0,-2 0 1 0 0,0 1 0 0 0,-3 32-1 0 0,0-32 47 0 0,2 44-1 0 0,1-21-8 0 0,0-30-43 0 0,-1-10-13 0 0,1 0 1 0 0,-1 0 0 0 0,0 0 0 0 0,0 0-1 0 0,-1 6 1 0 0,0-4 3 0 0,-7 25-18 0 0,8-32 11 0 0,1 1-1 0 0,0-1 0 0 0,0 0 1 0 0,0 1-1 0 0,0-1 1 0 0,0 0-1 0 0,-1 0 1 0 0,1 0-1 0 0,0 0 0 0 0,0 0 1 0 0,0 0-1 0 0,2 0 1 0 0,-3 0 3 0 0,3 0-4 0 0,1-1-1 0 0,-1 0 0 0 0,0 0 1 0 0,1 0-1 0 0,-1 0 0 0 0,0 0 1 0 0,4-2-1 0 0,9-4-13 0 0,3 1 19 0 0,-1-1 0 0 0,-1-1 0 0 0,1 0 0 0 0,17-13 0 0 0,12 1 0 0 0,-29 10 0 0 0,0 2 0 0 0,1 0 0 0 0,29-7 0 0 0,-34 10 0 0 0,160-43 0 0 0,-147 41 0 0 0,89-31-64 0 0,-80 30 82 0 0,0 2-1 0 0,58-4 1 0 0,-70 9 25 0 0,-1 2 0 0 0,1 0-1 0 0,-1 2 1 0 0,0 0 0 0 0,25 8 0 0 0,-18-4-57 0 0,0-1 0 0 0,0-1 1 0 0,0-2-1 0 0,37 0 1 0 0,-28-2-25 0 0,26-2 306 0 0,111-3-12 0 0,-143 4-202 0 0,-14 0-29 0 0,0 1 1 0 0,1 1-1 0 0,-1 1 1 0 0,26 6 0 0 0,-7 0 44 0 0,-30-8-50 0 0,-1 0-1 0 0,0 1 0 0 0,0-1 1 0 0,0 2-1 0 0,7 2 0 0 0,27 14 90 0 0,1-2-1 0 0,66 17 1 0 0,-65-24-56 0 0,-23-6-9 0 0,-1 1-1 0 0,24 9 1 0 0,-14-1 13 0 0,-6-3 14 0 0,31 9 1 0 0,10 5 37 0 0,-43-15-38 0 0,28 7-1 0 0,-24-9-29 0 0,-1 0 0 0 0,32 14 0 0 0,-53-20-51 0 0,0 0 1 0 0,0 1 0 0 0,1-1-1 0 0,-1-1 1 0 0,0 1 0 0 0,7 0-1 0 0,-8-1-136 0 0,2 1-13 0 0,-1 0-47 0 0,3 2 214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08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35 989 2760 0 0,'0'0'6784'0'0,"0"-2"-5815"0"0,0-4-607 0 0,0 1-7 0 0,0 0 0 0 0,0 0-1 0 0,0 0 1 0 0,-1 0 0 0 0,0 0 0 0 0,-2-8-1 0 0,-1 2 65 0 0,1 0 0 0 0,1 0 0 0 0,-2-20 0 0 0,-2-7 307 0 0,3 20-193 0 0,0-32 1 0 0,1 9-68 0 0,-1-2-286 0 0,4-49 0 0 0,0 28-92 0 0,0 31 354 0 0,2 0 1 0 0,9-45-1 0 0,23-63-191 0 0,-25 113-122 0 0,1 0-1 0 0,21-37 0 0 0,-19 39-10 0 0,-3 10-190 0 0,0 0 0 0 0,18-21 0 0 0,-25 34 142 0 0,1 1-1 0 0,0-1 0 0 0,0 0 1 0 0,0 1-1 0 0,0 0 1 0 0,0 0-1 0 0,0 0 1 0 0,1 0-1 0 0,-1 1 0 0 0,9-2 1 0 0,-12 2-62 0 0,2 1 4 0 0,-1 0 1 0 0,0-1-1 0 0,1 1 1 0 0,-1 0-1 0 0,0 0 1 0 0,1 0-1 0 0,-1 1 0 0 0,0-1 1 0 0,1 0-1 0 0,-1 1 1 0 0,0 0-1 0 0,0-1 1 0 0,0 1-1 0 0,1 0 0 0 0,-1 0 1 0 0,0 0-1 0 0,0 1 1 0 0,0-1-1 0 0,-1 0 1 0 0,1 1-1 0 0,0-1 0 0 0,2 3 1 0 0,1 1-3 0 0,0 1 0 0 0,0 0 0 0 0,-1 0 0 0 0,0 1-1 0 0,5 8 1 0 0,12 36 84 0 0,-15-35-50 0 0,0 4 11 0 0,0 1 0 0 0,5 37 0 0 0,-6-25 46 0 0,-2-16-40 0 0,0 0-1 0 0,-2-1 1 0 0,0 1 0 0 0,0 0-1 0 0,-2-1 1 0 0,-5 34-1 0 0,4-26 23 0 0,0 1 0 0 0,2-1 0 0 0,0 0 0 0 0,7 38 0 0 0,0 15 62 0 0,-6-68-131 0 0,0-1 0 0 0,1 1 0 0 0,0-1-1 0 0,5 15 1 0 0,-4-12-9 0 0,1-1 0 0 0,1 17 0 0 0,0 11 46 0 0,6 36 12 0 0,-7-36-81 0 0,-4-31-140 0 0,1-1-1 0 0,-1 0 0 0 0,1 1 0 0 0,0-1 0 0 0,1 0 0 0 0,-1 0 1 0 0,1 0-1 0 0,4 8 0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08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0 142 10912 0 0,'0'0'1634'0'0,"1"-9"-627"0"0,0 7-919 0 0,1 0 0 0 0,-1-1 0 0 0,0 1 0 0 0,1 0 0 0 0,-1 0 0 0 0,1 1 0 0 0,-1-1 0 0 0,1 0 0 0 0,0 0 0 0 0,0 1 0 0 0,0-1 0 0 0,0 1 0 0 0,0 0 0 0 0,0-1 0 0 0,4 0 0 0 0,13-11 113 0 0,-14 9-175 0 0,1 0 0 0 0,-1 1 1 0 0,1-1-1 0 0,0 1 0 0 0,0 0 0 0 0,7-2 0 0 0,21-11 125 0 0,-15 5-550 0 0,1 1 1 0 0,39-14 0 0 0,-40 20-4743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09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6 230 4608 0 0,'-1'8'475'0'0,"0"4"650"0"0,0 0 0 0 0,1 0 0 0 0,0 0 1 0 0,4 23-1 0 0,31 152 5038 0 0,-20-116-4540 0 0,-8-28-713 0 0,-4-25-425 0 0,6 29 0 0 0,-9-47-483 0 0,2 4 35 0 0,-1-1 0 0 0,0 1 0 0 0,0-1 0 0 0,0 1 0 0 0,-1 0 0 0 0,1-1 0 0 0,-1 1 0 0 0,0 0-1 0 0,0-1 1 0 0,-1 5 0 0 0,1-7 294 0 0,-1-2-313 0 0,0-1 0 0 0,0 1 0 0 0,0-1 0 0 0,0 1 1 0 0,0 0-1 0 0,0-1 0 0 0,0 1 0 0 0,-1 0 0 0 0,1 0 0 0 0,-2-1 0 0 0,-7-7-12 0 0,-1-11-122 0 0,-15-31 0 0 0,21 40 73 0 0,2-1 0 0 0,-1 0 0 0 0,2 0 0 0 0,0 0 0 0 0,-2-19 0 0 0,3 2-1 0 0,4-34 0 0 0,6 2 305 0 0,-4 35-24 0 0,22-87-806 0 0,-23 98 533 0 0,1 1-1 0 0,12-27 1 0 0,3-3 24 0 0,-17 34-41 0 0,1 1-1 0 0,1 0 1 0 0,-1 0 0 0 0,2 0 0 0 0,-1 1 0 0 0,1 0 0 0 0,0 0-1 0 0,1 0 1 0 0,0 1 0 0 0,0 0 0 0 0,0 0 0 0 0,1 1 0 0 0,0-1 0 0 0,17-8-1 0 0,-22 13 81 0 0,1 0-1 0 0,0 1 0 0 0,1-1 0 0 0,-1 1 1 0 0,0-1-1 0 0,0 1 0 0 0,1 0 0 0 0,-1 1 1 0 0,0-1-1 0 0,1 1 0 0 0,-1 0 0 0 0,6 0 1 0 0,-7 1-113 0 0,2 0-11 0 0,0 0 1 0 0,0 0-1 0 0,0 0 1 0 0,7 4-1 0 0,-10-4 96 0 0,-1 0 0 0 0,1-1 0 0 0,-1 2-1 0 0,1-1 1 0 0,-1 0 0 0 0,1 0 0 0 0,-1 0-1 0 0,0 1 1 0 0,0-1 0 0 0,0 0 0 0 0,0 1 0 0 0,0-1-1 0 0,0 1 1 0 0,0 0 0 0 0,0-1 0 0 0,1 4-1 0 0,10 42 2 0 0,-11-39 0 0 0,0 0 0 0 0,-1 0 0 0 0,0 0 0 0 0,-1 0 0 0 0,1 0 0 0 0,-4 14 0 0 0,1-7 0 0 0,-27 111 758 0 0,21-94-517 0 0,1-9-183 0 0,-1-1-1 0 0,-1 0 1 0 0,-20 32-1 0 0,12-21-3 0 0,9-20-18 0 0,1 0 1 0 0,-16 16-1 0 0,8-10 26 0 0,9-12-41 0 0,6-5 11 0 0,4-4-99 0 0,0-1 45 0 0,-1 1-1 0 0,1-1 1 0 0,-1 1 0 0 0,0-1 0 0 0,4-6 0 0 0,1 0 27 0 0,66-67-69 0 0,-61 65 49 0 0,1 1-1 0 0,0 0 0 0 0,25-14 0 0 0,-23 14 15 0 0,-7 6-12 0 0,0 0 0 0 0,0 1 0 0 0,10-4-1 0 0,20-9 3 0 0,-32 14 11 0 0,-1 0 0 0 0,0 1 0 0 0,1-1 0 0 0,0 1 0 0 0,-1 0 0 0 0,1 0 0 0 0,-1 1 0 0 0,1 0 0 0 0,8 0 0 0 0,-6 1 0 0 0,-1-1 0 0 0,1 1 0 0 0,-1 1 0 0 0,1 0 0 0 0,-1 0 0 0 0,13 5 0 0 0,-18-5 0 0 0,1-1 0 0 0,-1 1 0 0 0,0 0 0 0 0,0 0 0 0 0,1-1 0 0 0,1 5 0 0 0,10 7 0 0 0,-10-10 2 0 0,-1-1 0 0 0,0 1 0 0 0,0 0 0 0 0,0 0 0 0 0,0 0 0 0 0,-1 1 0 0 0,1-1 0 0 0,-1 1 0 0 0,0-1 0 0 0,0 1 0 0 0,0 0 0 0 0,-1 0 0 0 0,1 0 0 0 0,-1 0 0 0 0,1 6 0 0 0,1 5 87 0 0,-2-1-1 0 0,0 1 0 0 0,-1 16 0 0 0,0-19 10 0 0,0-7-48 0 0,-1-1 1 0 0,1 1-1 0 0,-1 0 0 0 0,-1-1 1 0 0,-2 9-1 0 0,-2 5 108 0 0,4-10-74 0 0,-1 0 0 0 0,0-1 0 0 0,-1 1 0 0 0,0-1 0 0 0,0 0 0 0 0,0 0 0 0 0,-1-1 0 0 0,-7 9 0 0 0,-3 5 137 0 0,4-6-113 0 0,-1-1 0 0 0,1-1-1 0 0,-2 0 1 0 0,0-1 0 0 0,0 0 0 0 0,-1-1-1 0 0,0 0 1 0 0,-17 8 0 0 0,23-14-102 0 0,-1-1 0 0 0,0 1 1 0 0,1-2-1 0 0,-1 1 0 0 0,0-1 0 0 0,0 0 1 0 0,-14 0-1 0 0,17-2-30 0 0,0 0 0 0 0,1 0 1 0 0,-1 0-1 0 0,0-1 0 0 0,0 0 0 0 0,1 0 1 0 0,-1-1-1 0 0,1 1 0 0 0,-1-1 0 0 0,1-1 0 0 0,0 1 1 0 0,-10-6-1 0 0,9 3-480 0 0,0 0 0 0 0,1 0 0 0 0,0-1 0 0 0,0 1 0 0 0,-6-10 0 0 0,7 6-1367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09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0 13736 0 0,'-7'10'306'0'0,"6"-8"422"0"0,0 0-390 0 0,0-2-334 0 0,1 0 1 0 0,0 1-1 0 0,0-1 1 0 0,-1 0-1 0 0,1 1 1 0 0,0-1-1 0 0,0 0 1 0 0,-1 1-1 0 0,1-1 1 0 0,0 0-1 0 0,0 1 1 0 0,0-1-1 0 0,0 1 1 0 0,0-1-1 0 0,-1 0 1 0 0,1 1-1 0 0,0-1 1 0 0,0 1-1 0 0,0-1 1 0 0,0 1-1 0 0,0-1 1 0 0,0 0-1 0 0,0 1 1 0 0,1-1-1 0 0,-1 1 1 0 0,0-1-1 0 0,0 0 1 0 0,0 1-1 0 0,0-1 1 0 0,0 1-1 0 0,1-1 1 0 0,-1 0-1 0 0,0 1 1 0 0,1 0-1 0 0,0 0 45 0 0,6 30 1286 0 0,-1 0 0 0 0,1 32 0 0 0,-3-32-679 0 0,0 16 224 0 0,1 64 1152 0 0,-5-103-1898 0 0,0 0 1 0 0,0-1-1 0 0,-2 10 0 0 0,1-10-116 0 0,0 1 0 0 0,1-1-1 0 0,0 11 1 0 0,2 8-50 0 0,-2-18 198 0 0,0 0 0 0 0,1 0 1 0 0,0 0-1 0 0,1 0 0 0 0,-1-1 0 0 0,2 1 1 0 0,-1 0-1 0 0,4 7 0 0 0,4 5 280 0 0,-8-15-452 0 0,0 0 0 0 0,1 1-1 0 0,0-1 1 0 0,0 0 0 0 0,0-1 0 0 0,6 8 0 0 0,-2-6-4 0 0,-1 0 0 0 0,1 0 0 0 0,0-1 0 0 0,0 0 1 0 0,1 0-1 0 0,-1-1 0 0 0,1 0 0 0 0,0 0 0 0 0,14 4 0 0 0,12 1 80 0 0,-16-4 3 0 0,-1 0 0 0 0,30 3-1 0 0,-29-7-563 0 0,1 0 0 0 0,-1-1 0 0 0,0-1 0 0 0,0 0 0 0 0,1-2 0 0 0,-1 0 0 0 0,-1-1 0 0 0,1 0 0 0 0,25-11 0 0 0,-29 10-1679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10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1 129 10136 0 0,'0'0'918'0'0,"2"0"-758"0"0,7-2 847 0 0,1 0 0 0 0,0 0-1 0 0,-1-1 1 0 0,14-6-1 0 0,-11 4-639 0 0,35-12 492 0 0,80-28 230 0 0,-101 37-1004 0 0,-10 3-35 0 0,24-6 0 0 0,44-6-1651 0 0,-75 14 807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10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92 14944 0 0,'0'0'1357'0'0,"1"1"-1117"0"0,13 5-215 0 0,-12-4 83 0 0,1-1 1 0 0,-1 1-1 0 0,1-1 0 0 0,0 0 1 0 0,-1 0-1 0 0,1-1 0 0 0,0 1 1 0 0,-1 0-1 0 0,1-1 1 0 0,0 0-1 0 0,0 1 0 0 0,-1-1 1 0 0,1 0-1 0 0,5-1 0 0 0,2-1 211 0 0,8-1-105 0 0,0-1 1 0 0,0 0 0 0 0,0-1 0 0 0,31-14-1 0 0,-10 1-418 0 0,-24 11-954 0 0,25-14 0 0 0,-18 8-163 0 0,2 1-13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11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28 206 12896 0 0,'-21'11'594'0'0,"21"-10"-565"0"0,-1-1-1 0 0,1 1 1 0 0,0 0 0 0 0,-1 0-1 0 0,1-1 1 0 0,0 1-1 0 0,-1 0 1 0 0,1 0 0 0 0,0 0-1 0 0,0-1 1 0 0,0 1-1 0 0,0 0 1 0 0,0 0 0 0 0,-1 0-1 0 0,2 0 1 0 0,-1 0-1 0 0,0-1 1 0 0,0 1 0 0 0,0 0-1 0 0,0 0 1 0 0,0 0-1 0 0,1-1 1 0 0,-1 1 0 0 0,0 0-1 0 0,1 1 1 0 0,1 2 10 0 0,-2-2-38 0 0,0 0 0 0 0,0 0 0 0 0,0 0 1 0 0,0 0-1 0 0,0 0 0 0 0,-1 0 0 0 0,1-1 0 0 0,-1 1 0 0 0,1 0 0 0 0,-2 2 1 0 0,2-2 14 0 0,-1 1 1 0 0,0-1 0 0 0,1 0-1 0 0,-1 0 1 0 0,1 1 0 0 0,0-1-1 0 0,-1 1 1 0 0,1 2 0 0 0,4 22 860 0 0,1 20 939 0 0,1 43 419 0 0,-2-32-1306 0 0,-3-51-832 0 0,0 0-1 0 0,0-1 1 0 0,1 1 0 0 0,-1 0 0 0 0,2-1 0 0 0,-1 1 0 0 0,1-1 0 0 0,-1 0 0 0 0,2 0 0 0 0,-1 0-1 0 0,6 7 1 0 0,-4-5 45 0 0,-1 1 0 0 0,0 0 0 0 0,4 10 0 0 0,-5-10-42 0 0,1 0 0 0 0,0 0 0 0 0,6 10 0 0 0,9 14 147 0 0,-15-24-201 0 0,1-1-1 0 0,0 0 1 0 0,0 0-1 0 0,11 13 1 0 0,-16-21-41 0 0,0 0 1 0 0,0 0-1 0 0,0 0 0 0 0,1 0 1 0 0,-1 0-1 0 0,0 0 1 0 0,0 0-1 0 0,0 0 0 0 0,0 0 1 0 0,0 0-1 0 0,1 1 1 0 0,-1-1-1 0 0,0 0 0 0 0,0 0 1 0 0,0 0-1 0 0,0 0 0 0 0,0 0 1 0 0,0 0-1 0 0,0 1 1 0 0,0-1-1 0 0,0 0 0 0 0,1 0 1 0 0,-1 0-1 0 0,0 0 1 0 0,0 0-1 0 0,0 1 0 0 0,0-1 1 0 0,0 0-1 0 0,0 0 0 0 0,0 0 1 0 0,0 0-1 0 0,0 1 1 0 0,0-1-1 0 0,0 0 0 0 0,0 0 1 0 0,0 0-1 0 0,0 0 1 0 0,0 0-1 0 0,-1 1 0 0 0,1-1 1 0 0,0 0-1 0 0,0 0 0 0 0,0 0 1 0 0,0 0-1 0 0,0 0 1 0 0,0 1-1 0 0,0-1 0 0 0,0 0 1 0 0,0 0-1 0 0,-1 0 0 0 0,1 0 1 0 0,0 0-1 0 0,0 0 1 0 0,0 0-1 0 0,0 0 0 0 0,0 1 1 0 0,-1-1-1 0 0,-6 0 104 0 0,3-2-86 0 0,0-1-1 0 0,0 1 1 0 0,1-1-1 0 0,0 0 1 0 0,-1 0-1 0 0,-3-4 1 0 0,-6-5-5 0 0,8 7-35 0 0,0-1-1 0 0,0 1 1 0 0,0-1 0 0 0,1 0-1 0 0,-5-8 1 0 0,-9-13-96 0 0,14 21 83 0 0,0-1-1 0 0,0 1 1 0 0,0-1-1 0 0,1 0 1 0 0,0 0-1 0 0,0-1 1 0 0,-3-10 0 0 0,-6-56-241 0 0,9 56 202 0 0,3 6 9 0 0,-1 1 0 0 0,1 0 0 0 0,2-14 0 0 0,0 13-9 0 0,-2 0 0 0 0,0-14-1 0 0,0 7 14 0 0,0 0 0 0 0,2 0 0 0 0,0 0 0 0 0,9-36 0 0 0,-5 34 56 0 0,1 0 0 0 0,2 0 0 0 0,0 1 0 0 0,1 0 0 0 0,1 1 0 0 0,17-23 0 0 0,-20 31-4 0 0,2 1-1 0 0,-1 0 0 0 0,1 0 0 0 0,19-14 0 0 0,-17 14-37 0 0,-8 7 40 0 0,0 0 1 0 0,0 1-1 0 0,0 0 1 0 0,1-1-1 0 0,-1 2 1 0 0,0-1-1 0 0,1 0 1 0 0,7-1-1 0 0,6-5 3 0 0,-16 6-1 0 0,0 1 1 0 0,0 0-1 0 0,1 0 1 0 0,-1 0-1 0 0,0 0 1 0 0,1 0-1 0 0,-1 0 1 0 0,0 1-1 0 0,1-1 1 0 0,-1 1 0 0 0,1 0-1 0 0,-1-1 1 0 0,1 1-1 0 0,-1 0 1 0 0,1 1-1 0 0,-1-1 1 0 0,1 0-1 0 0,3 2 1 0 0,19 5 66 0 0,-25-7-64 0 0,1 0 0 0 0,-1 0 0 0 0,0 1 0 0 0,1-1 0 0 0,-1 0 0 0 0,0 0 0 0 0,1 0 0 0 0,-1 1 0 0 0,0-1 0 0 0,1 0 0 0 0,-1 0 0 0 0,0 1 0 0 0,0-1 0 0 0,0 0 0 0 0,1 0 0 0 0,-1 1 0 0 0,0-1 0 0 0,0 0 0 0 0,0 1 0 0 0,1-1 0 0 0,-1 0 0 0 0,0 1 0 0 0,1 1 8 0 0,11 5 48 0 0,-11-7-55 0 0,1 1 0 0 0,-1-1 0 0 0,0 1 0 0 0,0-1 0 0 0,0 1 0 0 0,0-1 0 0 0,0 1 0 0 0,0 0 1 0 0,0 0-1 0 0,0-1 0 0 0,0 1 0 0 0,0 0 0 0 0,0 0 0 0 0,1 2 0 0 0,9 12 24 0 0,-8-13-24 0 0,-1 1 0 0 0,0-1 0 0 0,0 1 1 0 0,0-1-1 0 0,0 1 0 0 0,0 0 0 0 0,-1 0 0 0 0,1 0 1 0 0,-1 0-1 0 0,0 0 0 0 0,0 0 0 0 0,1 6 0 0 0,-2 8-3 0 0,-1-11 1 0 0,1 0 0 0 0,0 0 0 0 0,1 1 0 0 0,1 8 0 0 0,-1-10 8 0 0,-1-1-1 0 0,0 1 1 0 0,1 0-1 0 0,-1-1 1 0 0,-1 1-1 0 0,1 0 1 0 0,-1-1-1 0 0,-2 9 1 0 0,-14 38 44 0 0,9-31-23 0 0,-1 0-10 0 0,0 0 0 0 0,-2 0 0 0 0,-1-2 0 0 0,0 1 0 0 0,-22 25 0 0 0,20-26-1 0 0,-43 49-20 0 0,39-41 8 0 0,13-17-50 0 0,0-1 0 0 0,-1 1-1 0 0,-8 8 1 0 0,9-9-31 0 0,5-6 70 0 0,0-1 1 0 0,1 1 0 0 0,-1-1 0 0 0,1 1 0 0 0,0-1-1 0 0,-1 1 1 0 0,1-1 0 0 0,0 0 0 0 0,0 1 0 0 0,0-1-1 0 0,0 0 1 0 0,0 0 0 0 0,0 0 0 0 0,0 0 0 0 0,0 0-1 0 0,1 0 1 0 0,-1 0 0 0 0,0 0 0 0 0,0 0 0 0 0,1 0-1 0 0,1 0 1 0 0,32 14 220 0 0,18 4 216 0 0,6 2-43 0 0,-34-12-279 0 0,41 19-1 0 0,-21-8-62 0 0,-33-16-52 0 0,-8-2-2 0 0,1-1 0 0 0,-1 1 0 0 0,0 0 0 0 0,1 0 0 0 0,-1 1 0 0 0,0-1 0 0 0,0 1 0 0 0,-1 0 0 0 0,5 4 0 0 0,-4-4-171 0 0,0 0 1 0 0,0 0-1 0 0,0 0 0 0 0,0 0 1 0 0,0-1-1 0 0,0 0 0 0 0,1 0 0 0 0,6 2 1 0 0,3 2-485 0 0,6 5-574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12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256 75 4144 0 0,'0'-29'6602'0'0,"1"29"-6453"0"0,-1 1 0 0 0,1-1 0 0 0,0 1-1 0 0,-1 0 1 0 0,1-1 0 0 0,0 1 0 0 0,-1-1-1 0 0,1 1 1 0 0,0-1 0 0 0,0 0 0 0 0,0 1-1 0 0,-1-1 1 0 0,3 1 0 0 0,3 0 166 0 0,1 0 0 0 0,0-1 0 0 0,-1 1 0 0 0,1-1 0 0 0,0-1 0 0 0,-1 1 0 0 0,10-3 0 0 0,19 0 312 0 0,-21 2-445 0 0,-1 0 1 0 0,1-1-1 0 0,-1-1 1 0 0,23-6 0 0 0,-10 2 14 0 0,-15 4-104 0 0,0 2 1 0 0,15-2-1 0 0,6 0 63 0 0,39-5 127 0 0,80 1-1 0 0,-95 14-138 0 0,-55-7-135 0 0,0 0-1 0 0,-1 1 1 0 0,1-1-1 0 0,0 0 1 0 0,-1 1-1 0 0,1-1 1 0 0,0 1-1 0 0,-1-1 0 0 0,1 1 1 0 0,-1-1-1 0 0,1 1 1 0 0,-1 0-1 0 0,1-1 1 0 0,-1 1-1 0 0,0 0 0 0 0,1-1 1 0 0,-1 1-1 0 0,1 1 1 0 0,4 12 892 0 0,-4 1-89 0 0,0-14-770 0 0,-1 1 0 0 0,0-1 0 0 0,1 1 0 0 0,-1 0 0 0 0,0-1 0 0 0,0 1 0 0 0,0 0 0 0 0,0-1 0 0 0,-1 1 0 0 0,1 0 0 0 0,0-1 0 0 0,-1 1 0 0 0,1-1 0 0 0,-2 4 0 0 0,0-1 13 0 0,0-1-1 0 0,1 1 1 0 0,-1 0-1 0 0,1 0 0 0 0,0 0 1 0 0,0 1-1 0 0,0-1 1 0 0,0 0-1 0 0,0 6 0 0 0,-4 23 82 0 0,3-25-43 0 0,0 0-1 0 0,1 0 0 0 0,-1 11 0 0 0,2-12 29 0 0,-1 0-1 0 0,0 1 0 0 0,0-1 1 0 0,-4 11-1 0 0,1-4 23 0 0,0 1-1 0 0,-3 18 1 0 0,-4 18 129 0 0,10-46-244 0 0,0 1 1 0 0,0-1 0 0 0,1 1-1 0 0,0-1 1 0 0,0 1-1 0 0,1 8 1 0 0,0 21 111 0 0,-8 16 78 0 0,4-32-121 0 0,0-1 0 0 0,2 1 0 0 0,1 29-1 0 0,0-33-25 0 0,0 1 0 0 0,-5 26-1 0 0,0 16 102 0 0,4-42-92 0 0,0 1 0 0 0,-6 24-1 0 0,3-25-12 0 0,2 0 0 0 0,-2 25 0 0 0,1 19 85 0 0,1-43-90 0 0,1 0 1 0 0,0 0-1 0 0,5 33 1 0 0,-2-29 3 0 0,-1-1 0 0 0,-1 0 0 0 0,0 0 0 0 0,-2 0 0 0 0,0 0 0 0 0,-8 33 0 0 0,8-43-38 0 0,0 1-1 0 0,1-1 0 0 0,0 1 1 0 0,0-1-1 0 0,1 1 1 0 0,3 18-1 0 0,-3-20-9 0 0,1 0 0 0 0,-2 1-1 0 0,1-1 1 0 0,-3 14 0 0 0,-2 21 53 0 0,6-15-46 0 0,0-13-3 0 0,-1 0 0 0 0,-3 22 0 0 0,-5 65 28 0 0,3-27 20 0 0,5-68-55 0 0,0-1 1 0 0,0 1-1 0 0,1 0 1 0 0,0-1-1 0 0,3 12 1 0 0,-2-10 5 0 0,0 0-1 0 0,-1 0 1 0 0,1 11 0 0 0,6 149 110 0 0,-5-114-118 0 0,-1-31-15 0 0,-2 30 1 0 0,-5 67 55 0 0,-2-79-43 0 0,5-35-11 0 0,0 1 0 0 0,1-1 0 0 0,0 0 0 0 0,0 0 0 0 0,1 0-1 0 0,0 1 1 0 0,1 6 0 0 0,0-3 12 0 0,0 0 0 0 0,0 18 1 0 0,0 14 14 0 0,4 72 37 0 0,-4-60-37 0 0,-1-38-14 0 0,0 0-1 0 0,4 19 0 0 0,-2-9 4 0 0,-1 0 0 0 0,-1 1 0 0 0,-8 52 0 0 0,8-77-16 0 0,-8 29 0 0 0,6-26 0 0 0,1 0 0 0 0,-1 0 0 0 0,1 0 0 0 0,0 0 0 0 0,0 8 0 0 0,1 7 0 0 0,1-8 0 0 0,-3 23 0 0 0,-1 31 33 0 0,1-1-2 0 0,1-61-31 0 0,1 1 0 0 0,0-1 0 0 0,1 0 0 0 0,0 7-1 0 0,0-7 3 0 0,0-1 0 0 0,-1 1 0 0 0,0-1 0 0 0,0 1 0 0 0,-1 7 0 0 0,-3 4 24 0 0,3-12-22 0 0,-1-1 0 0 0,1 0 0 0 0,1 1 0 0 0,-1-1-1 0 0,0 0 1 0 0,1 6 0 0 0,2 19-4 0 0,-1-20 0 0 0,0 1 0 0 0,-1 0 0 0 0,0-1 0 0 0,-1 12 0 0 0,-1-7 15 0 0,-1 3 71 0 0,0-1-1 0 0,1 19 1 0 0,1-25-40 0 0,0 1 1 0 0,0 0-1 0 0,-1-1 0 0 0,-4 12 0 0 0,4-13-69 0 0,0-1 0 0 0,0 1 0 0 0,1 0 0 0 0,0 1 0 0 0,0-1 0 0 0,1 8 0 0 0,2 6-76 0 0,0-16 58 0 0,-2 0 0 0 0,1 1 1 0 0,-1 12-1 0 0,-3 8 17 0 0,1-5 24 0 0,0 40 0 0 0,2-49 0 0 0,0 1 0 0 0,-3 20 0 0 0,1-21 0 0 0,2-3 0 0 0,0-1 0 0 0,0 0 0 0 0,2 15 0 0 0,0-14 0 0 0,-1 0 0 0 0,-1 15 0 0 0,-2 19 0 0 0,1-22 0 0 0,0-1 0 0 0,-1 0 0 0 0,-1 0 0 0 0,-1 0 0 0 0,-8 24 0 0 0,11-42 0 0 0,-1-1 0 0 0,2 1 0 0 0,-1 0 0 0 0,0 0 0 0 0,0 0 0 0 0,1 0 0 0 0,0 0 0 0 0,0 0 0 0 0,0 0 0 0 0,0 1 0 0 0,0-1 0 0 0,0 0 0 0 0,1 0 0 0 0,-1 0 0 0 0,1 0 0 0 0,0 0 0 0 0,2 4 0 0 0,-1 3 0 0 0,0 0 0 0 0,-1 0 0 0 0,0 1 0 0 0,0-1 0 0 0,-1 1 0 0 0,-1-1 0 0 0,1 0 0 0 0,-5 18 0 0 0,2-9 0 0 0,0 22 0 0 0,10 59 0 0 0,0-1 0 0 0,-5-79 0 0 0,-1-17 0 0 0,0 1 0 0 0,-1-1 0 0 0,1 0 0 0 0,-1 1 0 0 0,-1 5 0 0 0,0 2 0 0 0,1 0 0 0 0,1 18 0 0 0,0-1 0 0 0,-1-25 0 0 0,0 1 0 0 0,-1-1 0 0 0,1 1 0 0 0,-1-1 0 0 0,-1 4 0 0 0,1-4 0 0 0,0-1 0 0 0,1 1 0 0 0,-1-1 0 0 0,1 1 0 0 0,-1-1 0 0 0,1 1 0 0 0,0 4 0 0 0,4 15 0 0 0,0 6 0 0 0,0 1 0 0 0,-3-26 0 0 0,0 1 0 0 0,0-1 0 0 0,-1 1 0 0 0,0-1 0 0 0,1 1 0 0 0,-1-1 0 0 0,0 1 0 0 0,-1 0 0 0 0,1-1 0 0 0,-2 5 0 0 0,1-3 0 0 0,0 1 0 0 0,1 0 0 0 0,-1 0 0 0 0,1-1 0 0 0,0 1 0 0 0,2 11 0 0 0,-1-11 0 0 0,0 1 0 0 0,-1-1 0 0 0,0 0 0 0 0,0 0 0 0 0,0 1 0 0 0,-2 6 0 0 0,-2 1 0 0 0,3-10 0 0 0,-1-1 0 0 0,1 1 0 0 0,1 0 0 0 0,-1 0 0 0 0,0 0 0 0 0,1 0 0 0 0,0 0 0 0 0,0 0 0 0 0,0 0 0 0 0,1 6 0 0 0,0-6 0 0 0,-1 0 0 0 0,0 0 0 0 0,1 0 0 0 0,-2 0 0 0 0,1 0 0 0 0,-1 4 0 0 0,0-3 0 0 0,1-1 0 0 0,-1 0 0 0 0,1 1 0 0 0,0-1 0 0 0,0 0 0 0 0,2 9 0 0 0,1 0 3 0 0,0 0 0 0 0,-1 0-1 0 0,0 18 1 0 0,7-5 50 0 0,-4-19-42 0 0,-1 2 32 0 0,-10 4-32 0 0,6-11-11 0 0,-1-1 0 0 0,0 0 0 0 0,1 1 0 0 0,-1-1-1 0 0,0 0 1 0 0,1 1 0 0 0,0-1 0 0 0,-1 1 0 0 0,1 1 0 0 0,-2 16 21 0 0,1-16-17 0 0,1 0 1 0 0,-1 0 0 0 0,1 0 0 0 0,0 1 0 0 0,0-1 0 0 0,0 0-1 0 0,1 0 1 0 0,0 3 0 0 0,-1-3-2 0 0,0 0 0 0 0,0-1 1 0 0,0 1-1 0 0,0 0 0 0 0,0-1 0 0 0,0 1 0 0 0,-1-1 0 0 0,1 1 1 0 0,-2 2-1 0 0,1-2 0 0 0,1 0 0 0 0,-1-1 1 0 0,0 1-1 0 0,1-1 0 0 0,0 1 0 0 0,0 0 0 0 0,0-1 1 0 0,0 1-1 0 0,0 3 0 0 0,0 4 8 0 0,0-9-3 0 0,0-1 0 0 0,0 0 0 0 0,0 1 0 0 0,0-1 0 0 0,0 0-1 0 0,-1 1 1 0 0,1-1 0 0 0,0 1 0 0 0,0-1 0 0 0,0 0 0 0 0,0 1 0 0 0,0-1 0 0 0,0 1 0 0 0,0-1 0 0 0,0 0 0 0 0,0 1 0 0 0,1-1 0 0 0,-1 0 0 0 0,0 1 0 0 0,0-1 0 0 0,0 1-1 0 0,0-1 1 0 0,0 0 0 0 0,1 1 0 0 0,-1-1 0 0 0,0 0 0 0 0,0 1 0 0 0,1-1 0 0 0,-1 0 0 0 0,0 0 0 0 0,0 1 0 0 0,1-1 0 0 0,-1 0 0 0 0,0 0 0 0 0,1 1 0 0 0,-1-1 0 0 0,0 0-1 0 0,1 0 1 0 0,-1 0 0 0 0,1 0 0 0 0,0 1 0 0 0,-6 0 66 0 0,3 2-75 0 0,-11-2 60 0 0,11-2-51 0 0,1 1-7 0 0,0 0 0 0 0,0 0 0 0 0,0 0 0 0 0,0 0-1 0 0,1 0 1 0 0,-1 0 0 0 0,0 0 0 0 0,0 1 0 0 0,0-1 0 0 0,1 0 0 0 0,-1 0 0 0 0,0 1-1 0 0,0-1 1 0 0,0 0 0 0 0,1 1 0 0 0,-2 0 0 0 0,1-1 2 0 0,-1 0 0 0 0,1 0 0 0 0,-1 0 0 0 0,1 0 0 0 0,-1-1 0 0 0,1 1 0 0 0,-1 0 0 0 0,1-1 0 0 0,0 1 1 0 0,-1-1-1 0 0,1 1 0 0 0,0-1 0 0 0,-1 0 0 0 0,1 0 0 0 0,0 1 0 0 0,-2-2 0 0 0,-1-1 9 0 0,-39-16 52 0 0,23 11-44 0 0,12 5-14 0 0,0 0 1 0 0,0-1 0 0 0,1 1-1 0 0,-11-8 1 0 0,-34-18 68 0 0,44 25-53 0 0,1 0 0 0 0,-1 1 1 0 0,-13-5-1 0 0,-8-2 17 0 0,26 7-33 0 0,-1 1 0 0 0,0 1 0 0 0,0-1-1 0 0,0 0 1 0 0,0 1 0 0 0,0 0 0 0 0,0 0 0 0 0,-5-1 0 0 0,-5 0-6 0 0,-36-12 12 0 0,-99-29 24 0 0,136 38-385 0 0,0-1 1 0 0,0 0-1 0 0,1-1 1 0 0,0 0-1 0 0,-22-17 0 0 0,19 8-663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38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0 10424 0 0,'-1'3'473'0'0,"-3"15"-225"0"0,1 1 0 0 0,1-1 0 0 0,1 1-1 0 0,1 27 1 0 0,0-24 320 0 0,1-14-321 0 0,-1-1 1 0 0,2 0-1 0 0,2 13 1 0 0,-2-13 99 0 0,0 0-1 0 0,-1 1 1 0 0,1 12 0 0 0,-1-12-96 0 0,-1 1 0 0 0,2-1 0 0 0,-1 0 1 0 0,5 13-1 0 0,2 12 194 0 0,-7-31-417 0 0,-1 0 0 0 0,1-1-1 0 0,-1 1 1 0 0,1 0 0 0 0,0-1 0 0 0,-1 1-1 0 0,1-1 1 0 0,2 3 0 0 0,3 7 167 0 0,-5-10 315 0 0,-2-3-482 0 0,1-1 1 0 0,-1 1-1 0 0,0-1 0 0 0,0 1 1 0 0,0-1-1 0 0,0 1 0 0 0,0-1 1 0 0,-3-2-1 0 0,-3-8 3 0 0,0 1-31 0 0,6 11 4 0 0,1 0 0 0 0,-1 0 0 0 0,0-1-1 0 0,0 1 1 0 0,0 0 0 0 0,1-1 0 0 0,-1 1 0 0 0,1 0 0 0 0,-1-1-1 0 0,1 1 1 0 0,0-1 0 0 0,-1 1 0 0 0,1-3 0 0 0,-2-31 34 0 0,1 23-41 0 0,0-1 0 0 0,2-14 1 0 0,0 23-7 0 0,-1-1 0 0 0,1 1 1 0 0,0 0-1 0 0,0 0 0 0 0,1 0 0 0 0,-1 0 0 0 0,1 0 1 0 0,0 0-1 0 0,0 1 0 0 0,3-6 0 0 0,2 0 6 0 0,-1 1 1 0 0,1 0-1 0 0,16-14 0 0 0,-5 2-31 0 0,-16 17 30 0 0,0 0 0 0 0,1 0 0 0 0,-1 0 0 0 0,1 0 0 0 0,0 1 0 0 0,0-1 0 0 0,0 1 0 0 0,0 0 0 0 0,6-4 0 0 0,-1 2-24 0 0,-6 3 26 0 0,0 0-1 0 0,0 0 1 0 0,0 0 0 0 0,0 0-1 0 0,0 1 1 0 0,0-1 0 0 0,1 1-1 0 0,-1-1 1 0 0,0 1 0 0 0,3-1-1 0 0,13 0 3 0 0,-16 1-1 0 0,1-1 1 0 0,0 1-1 0 0,0 0 1 0 0,0 0-1 0 0,-1 0 1 0 0,1 0-1 0 0,0 0 0 0 0,0 1 1 0 0,-1-1-1 0 0,1 1 1 0 0,0-1-1 0 0,-1 1 1 0 0,1 0-1 0 0,0 0 0 0 0,-1 1 1 0 0,0-1-1 0 0,3 2 1 0 0,3 3-27 0 0,-4-4 24 0 0,0 1 1 0 0,0 0 0 0 0,0 1-1 0 0,0-1 1 0 0,-1 1-1 0 0,1 0 1 0 0,-1 0 0 0 0,0 0-1 0 0,0 0 1 0 0,4 9-1 0 0,26 57 3 0 0,37 125 54 0 0,-52-158-833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15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19 840 10048 0 0,'0'0'768'0'0,"-1"-2"-535"0"0,-2-1-109 0 0,1 0 0 0 0,0 0 1 0 0,1-1-1 0 0,-1 1 0 0 0,1 0 0 0 0,-1-1 0 0 0,1 0 1 0 0,0 1-1 0 0,0-1 0 0 0,0 0 0 0 0,1 1 0 0 0,-1-9 1 0 0,1 6 136 0 0,0-1-39 0 0,0 0-1 0 0,0 1 1 0 0,1-1-1 0 0,0 1 1 0 0,0-1-1 0 0,0 1 0 0 0,3-8 1 0 0,2-3 130 0 0,0 0 315 0 0,12-24 1 0 0,-2 10-129 0 0,-11 18-324 0 0,2 0 1 0 0,0 0-1 0 0,0 1 1 0 0,2 0-1 0 0,9-13 0 0 0,-6 13 137 0 0,-1-1 0 0 0,19-29 0 0 0,-21 31-118 0 0,0-1-1 0 0,1 2 1 0 0,0-1 0 0 0,1 2-1 0 0,0-1 1 0 0,15-9-1 0 0,-20 14-142 0 0,20-12 642 0 0,0 1 0 0 0,30-14 0 0 0,-23 14-798 0 0,-26 12-29 0 0,0 2 0 0 0,0-1 0 0 0,11-2 0 0 0,9-2 168 0 0,1-1 67 0 0,2 0 0 0 0,40-3 0 0 0,11-3-344 0 0,-25 0 527 0 0,18-4-332 0 0,-65 17-43 0 0,7-2 12 0 0,-1 0 1 0 0,25-8-1 0 0,-27 7 91 0 0,-1 1 1 0 0,1 1-1 0 0,-1 0 0 0 0,1 1 1 0 0,21 0-1 0 0,-19 1 0 0 0,0-1 0 0 0,0 0-1 0 0,22-6 1 0 0,-17 3 39 0 0,38-3-1 0 0,-35 5-33 0 0,23-6 0 0 0,-12 1-31 0 0,0 1 1 0 0,1 1-1 0 0,46 0 0 0 0,-52 3-75 0 0,1-2 0 0 0,-1 0 0 0 0,37-11 0 0 0,-15 3 689 0 0,-37 9-566 0 0,102-25 824 0 0,-93 23-898 0 0,0 1 0 0 0,0 0 0 0 0,23 1 0 0 0,36-5 0 0 0,-8 1-76 0 0,-49 6 26 0 0,39-8 0 0 0,-49 7 108 0 0,-1 1 0 0 0,1 0 0 0 0,-1 1-1 0 0,1 0 1 0 0,-1 2 0 0 0,1-1 0 0 0,-1 2-1 0 0,15 4 1 0 0,-7 1 68 0 0,-19-7-112 0 0,0 1 0 0 0,0-1 1 0 0,0 0-1 0 0,1 0 0 0 0,-1 0 0 0 0,0 0 0 0 0,1-1 0 0 0,3 1 1 0 0,87 2 206 0 0,-4 1-73 0 0,-66-1 200 0 0,-21-2-288 0 0,1 0 0 0 0,0 0 0 0 0,-1-1 0 0 0,1 0 0 0 0,0 1 0 0 0,0-1 0 0 0,-1-1 0 0 0,1 1 0 0 0,5-1 0 0 0,-3 0-129 0 0,0 0 0 0 0,0 0 0 0 0,0 1 0 0 0,0 0 0 0 0,0 0 1 0 0,8 1-1 0 0,15 1-36 0 0,-28-2 106 0 0,12 0 6 0 0,0 0 1 0 0,-1-1-1 0 0,14-3 1 0 0,-8 2 72 0 0,0 0 0 0 0,0 1 0 0 0,0 1 0 0 0,-1 0 0 0 0,36 7 0 0 0,-32-5-260 0 0,72 3 532 0 0,-14-1-537 0 0,-67-4 149 0 0,1 0 1 0 0,14-2 0 0 0,10-1 35 0 0,3 4 22 0 0,185-10 324 0 0,-145 3-453 0 0,85 4 0 0 0,-91 3 73 0 0,76 2 34 0 0,68 1 248 0 0,-120 4-298 0 0,-42-2 42 0 0,-12 0-25 0 0,43 11 1 0 0,30 4 11 0 0,33-12 21 0 0,-72-5 0 0 0,20 4 0 0 0,-85-8 0 0 0,0 1 0 0 0,20 4 0 0 0,16 2 0 0 0,18 2 0 0 0,-60-8 0 0 0,29 8 0 0 0,-29-8 0 0 0,21 8 11 0 0,1 0 42 0 0,32 15-53 0 0,-47-16 0 0 0,40 24-2 0 0,-44-27 4 0 0,-1 1 0 0 0,1-1 0 0 0,-2 1 1 0 0,1 1-1 0 0,10 10 0 0 0,-2 2 55 0 0,-10-11-58 0 0,0-1 0 0 0,16 15-1 0 0,-14-16 19 0 0,-6-4-11 0 0,1 0 0 0 0,-1 0 0 0 0,0 0 0 0 0,0 1 0 0 0,0 0-1 0 0,0 0 1 0 0,2 3 0 0 0,19 35-6 0 0,-5-11 0 0 0,7 1-3 0 0,-20-26 5 0 0,-2 0 0 0 0,1 1 0 0 0,-1 0 0 0 0,1-1 0 0 0,-2 1 0 0 0,1 1 0 0 0,4 9 0 0 0,-2 4 64 0 0,7 16-80 0 0,17 33 97 0 0,-19-42-39 0 0,-7-16-37 0 0,-1-1-1 0 0,0 1 0 0 0,0 1 1 0 0,-1-1-1 0 0,1 17 0 0 0,-2-15 3 0 0,1 1 0 0 0,5 21-1 0 0,-5-27 0 0 0,0 0 0 0 0,-1 1 0 0 0,1 13 0 0 0,-2-15-2 0 0,1 0 1 0 0,0 1-1 0 0,0-1 1 0 0,3 9-1 0 0,-2-10-1 0 0,-1 1 0 0 0,0-1 0 0 0,0 0 0 0 0,0 0-1 0 0,-1 1 1 0 0,0 7 0 0 0,0-7 1 0 0,0 0 0 0 0,0 0 0 0 0,0 0 0 0 0,4 13 0 0 0,-1 0-6 0 0,-3-16 0 0 0,1 0 0 0 0,-1 0 0 0 0,1 0 0 0 0,0-1 0 0 0,2 7 0 0 0,-1-6 0 0 0,3 7 0 0 0,-4 4 0 0 0,0-7 0 0 0,-1-7 0 0 0,-1-1 0 0 0,1 1 0 0 0,0 0 0 0 0,0-1 0 0 0,0 1 0 0 0,0-1 0 0 0,0 1 0 0 0,0-1 0 0 0,0 1 0 0 0,1-1 0 0 0,-1 1 0 0 0,0-1 0 0 0,0 1 0 0 0,0-1 0 0 0,0 1 0 0 0,1-1 0 0 0,-1 1 0 0 0,0-1 0 0 0,0 1 0 0 0,1-1 0 0 0,-1 1 0 0 0,0-1 0 0 0,1 0 0 0 0,-1 1 0 0 0,1-1 0 0 0,-1 1 0 0 0,1-1 0 0 0,-1 0 0 0 0,0 0 0 0 0,1 1 0 0 0,-1-1 0 0 0,1 0 0 0 0,0 1 0 0 0,1-1 0 0 0,10 12 0 0 0,-10-8 0 0 0,-2-3 0 0 0,0 0 0 0 0,0-1 0 0 0,0 1 0 0 0,1 0 0 0 0,-1-1 0 0 0,0 1 0 0 0,1 0 0 0 0,-1-1 0 0 0,0 1 0 0 0,1 0 0 0 0,-1-1 0 0 0,1 1 0 0 0,-1-1 0 0 0,1 1 0 0 0,-1-1 0 0 0,1 1 0 0 0,0-1 0 0 0,-1 1 0 0 0,1-1 0 0 0,1 1 0 0 0,7 4 0 0 0,-1-1 0 0 0,-5-3 0 0 0,0 0 0 0 0,0 1 0 0 0,1-1 0 0 0,-1 0 0 0 0,0-1 0 0 0,1 1 0 0 0,6 0 0 0 0,14 2-11 0 0,-22-2-12 0 0,1-1 0 0 0,0 1 0 0 0,0-1 0 0 0,-1 1 0 0 0,1 0 0 0 0,-1 0 0 0 0,1 0 0 0 0,0 0 0 0 0,3 3 0 0 0,-4-3 21 0 0,1 1-1 0 0,-1-1 0 0 0,1 0 1 0 0,-1 0-1 0 0,1 0 1 0 0,0 0-1 0 0,-1 0 1 0 0,1-1-1 0 0,0 1 0 0 0,2-1 1 0 0,-3 0 11 0 0,0 1 0 0 0,0-1 0 0 0,0 1 1 0 0,0 0-1 0 0,0 0 0 0 0,0 0 0 0 0,0-1 0 0 0,0 2 0 0 0,0-1 1 0 0,-1 0-1 0 0,1 0 0 0 0,1 2 0 0 0,3 2-39 0 0,0-1 1 0 0,1 0-1 0 0,8 5 0 0 0,-2-4 166 0 0,-11-4-130 0 0,0-1 0 0 0,0 1 0 0 0,0 0 0 0 0,0 0 0 0 0,0 0-1 0 0,0 0 1 0 0,-1 0 0 0 0,3 2 0 0 0,0 0-41 0 0,0 0 0 0 0,0 0-1 0 0,0 0 1 0 0,0-1 0 0 0,1 0 0 0 0,-1 0 0 0 0,6 2-1 0 0,8 4 114 0 0,-13-5-82 0 0,0 1 0 0 0,0-1 0 0 0,0 1 0 0 0,-1 0 0 0 0,0 1 0 0 0,0-1 0 0 0,4 5 0 0 0,-3-2-11 0 0,1-1-1 0 0,-1 0 1 0 0,1-1 0 0 0,12 10 0 0 0,-13-12 15 0 0,-3-2 0 0 0,0 0 0 0 0,0 0 0 0 0,0 0 0 0 0,0 0 0 0 0,-1 0 0 0 0,1 1 0 0 0,0-1 0 0 0,-1 1 0 0 0,1-1 0 0 0,-1 1 0 0 0,3 3 0 0 0,-3-3 0 0 0,0 0 0 0 0,1 0 0 0 0,0-1 0 0 0,-1 1 0 0 0,1 0 0 0 0,0 0 0 0 0,0-1 0 0 0,0 1 0 0 0,2 0 0 0 0,8 7 0 0 0,-12-8 0 0 0,1-1 0 0 0,-1 1 0 0 0,0-1 0 0 0,1 1 0 0 0,-1-1 0 0 0,1 1 0 0 0,-1-1 0 0 0,0 1 0 0 0,0 0 0 0 0,1-1 0 0 0,-1 1 0 0 0,0-1 0 0 0,0 1 0 0 0,0 0 0 0 0,1 0 0 0 0,1 7 0 0 0,3-2 0 0 0,0 0 0 0 0,0 0 0 0 0,1 0 0 0 0,0-1 0 0 0,12 10 0 0 0,-16-14 0 0 0,0 0 0 0 0,0 0 0 0 0,0 1 0 0 0,0-1 0 0 0,0 1 0 0 0,0-1 0 0 0,-1 1 0 0 0,1-1 0 0 0,0 1 0 0 0,-1 0 0 0 0,1 0 0 0 0,-1 0 0 0 0,0 0 0 0 0,0 0 0 0 0,0 0 0 0 0,0 0 0 0 0,0 0 0 0 0,1 3 0 0 0,-2-4 0 0 0,0 0 0 0 0,1 0 0 0 0,-1 0 0 0 0,1 0 0 0 0,-1 1 0 0 0,1-1 0 0 0,0 0 0 0 0,-1 0 0 0 0,1 0 0 0 0,0 0 0 0 0,1 1 0 0 0,-1-2 0 0 0,-1 1 0 0 0,1 0 0 0 0,0 0 0 0 0,0 0 0 0 0,-1 0 0 0 0,1 0 0 0 0,-1 0 0 0 0,1 0 0 0 0,-1 0 0 0 0,1 0 0 0 0,-1 0 0 0 0,0 0 0 0 0,1 0 0 0 0,-1 0 0 0 0,0 0 0 0 0,0 0 0 0 0,0 2 0 0 0,1 2 0 0 0,-1 0 0 0 0,1 0 0 0 0,0 0 0 0 0,1 0 0 0 0,2 6 0 0 0,3 19 0 0 0,-5-3 0 0 0,-2-20 0 0 0,0 0 0 0 0,1 0 0 0 0,0 0 0 0 0,0 0 0 0 0,3 7 0 0 0,-2-4 0 0 0,0 0 0 0 0,-1 0 0 0 0,1 1 0 0 0,-2-1 0 0 0,0 13 0 0 0,0-22 0 0 0,-1 11 0 0 0,0 0 0 0 0,-5 18 0 0 0,-2 15 0 0 0,-12 143 0 0 0,19-182-256 0 0,0 0-1 0 0,-1 0 1 0 0,1 0 0 0 0,-1 0-1 0 0,-1-1 1 0 0,-2 7-1 0 0,-3 5-677 0 0,-1 8-585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17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490 85 4608 0 0,'0'0'8'0'0,"0"0"0"0"0,0 1 0 0 0,0-1 0 0 0,0 1 0 0 0,0-1 0 0 0,0 0 0 0 0,0 1 0 0 0,0-1 0 0 0,0 0 0 0 0,0 1 1 0 0,0-1-1 0 0,0 1 0 0 0,0-1 0 0 0,-1 0 0 0 0,1 1 0 0 0,0-1 0 0 0,0 0 0 0 0,0 1 0 0 0,-1-1 0 0 0,1 0 0 0 0,0 0 0 0 0,0 1 0 0 0,-1-1 0 0 0,1 0 0 0 0,0 0 0 0 0,-1 1 0 0 0,1-1 1 0 0,0 0-1 0 0,-1 0 0 0 0,1 0 0 0 0,0 1 0 0 0,-1-1 0 0 0,0 0 0 0 0,0 0 3 0 0,0 0 0 0 0,0 0-1 0 0,0 0 1 0 0,0-1 0 0 0,0 1 0 0 0,1 0 0 0 0,-1 0 0 0 0,0-1 0 0 0,0 1 0 0 0,0-1-1 0 0,0 1 1 0 0,0-1 0 0 0,0 1 0 0 0,1-1 0 0 0,-2-1 0 0 0,-12-10 1777 0 0,10 8-640 0 0,0 0-1 0 0,0 0 1 0 0,0 1 0 0 0,-8-5-1 0 0,8 6-826 0 0,0-1 1 0 0,0 1-1 0 0,1-1 0 0 0,-5-4 0 0 0,5 5-230 0 0,1 0 1 0 0,-1 0-1 0 0,1 0 1 0 0,-1 0-1 0 0,0 0 1 0 0,0 0-1 0 0,-3-1 1 0 0,-7-1 406 0 0,1 0 1 0 0,-1 1-1 0 0,0 0 1 0 0,-15-1-1 0 0,20 4-262 0 0,0-1 0 0 0,0 1 0 0 0,0 1-1 0 0,0 0 1 0 0,0 0 0 0 0,0 0 0 0 0,1 1-1 0 0,-10 3 1 0 0,0 2 227 0 0,-1 0 1 0 0,-22 14-1 0 0,33-17-368 0 0,1 1 0 0 0,-1 0 0 0 0,0 1 0 0 0,1-1 1 0 0,0 1-1 0 0,1 0 0 0 0,-10 13 0 0 0,9-10-17 0 0,-2 2 39 0 0,0 1 0 0 0,1 1 0 0 0,-12 25 0 0 0,10-10 24 0 0,1 1 0 0 0,2-1 0 0 0,0 2 0 0 0,-1 38-1 0 0,6-52-70 0 0,2 1 0 0 0,4 29 0 0 0,-2-13 24 0 0,6 22 41 0 0,0 9-56 0 0,-8-51-31 0 0,2-1 0 0 0,-1 1 0 0 0,1-1 0 0 0,1 0 0 0 0,0 0 0 0 0,11 21 0 0 0,-2-8-36 0 0,33 46 1 0 0,-23-42-127 0 0,47 45 0 0 0,-52-56 103 0 0,-7-9 138 0 0,0 0 0 0 0,0-1 0 0 0,1 0 0 0 0,20 10 0 0 0,-15-8 6 0 0,-3-4-55 0 0,0 0 0 0 0,0 0 0 0 0,17 4-1 0 0,4 0-36 0 0,-23-6-24 0 0,0-1 1 0 0,1 0-1 0 0,0-1 0 0 0,-1-1 0 0 0,1 0 0 0 0,0 0 1 0 0,0-2-1 0 0,16-1 0 0 0,4-3 68 0 0,65-19 1 0 0,-80 16-57 0 0,1 0 1 0 0,-1-1 0 0 0,-1-1 0 0 0,31-21 0 0 0,-38 24-16 0 0,0 0 0 0 0,-1-1 0 0 0,0 0 0 0 0,0 0 0 0 0,-1-1 0 0 0,0 0 1 0 0,-1-1-1 0 0,0 0 0 0 0,0 0 0 0 0,-1 0 0 0 0,-1-1 0 0 0,1 1 0 0 0,6-23 0 0 0,-5 7 21 0 0,0 1 1 0 0,-2-1-1 0 0,-1 0 0 0 0,1-37 0 0 0,-4 10-38 0 0,-1-40 163 0 0,-1 81-128 0 0,-1 0 0 0 0,0 0 0 0 0,0 0 0 0 0,-1 1 0 0 0,-7-19 1 0 0,0 8 21 0 0,-1 0 0 0 0,-1 0 1 0 0,-1 2-1 0 0,-1-1 0 0 0,0 2 1 0 0,-2 0-1 0 0,-28-28 0 0 0,33 37-13 0 0,-65-58 114 0 0,68 61-178 0 0,-1 1 0 0 0,0 0 0 0 0,-1 1 1 0 0,1 0-1 0 0,-1 0 0 0 0,0 1 0 0 0,-12-4 1 0 0,5 4-663 0 0,0 1 1 0 0,0 1 0 0 0,0 0 0 0 0,-22 0-1 0 0,20 2-907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17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622 83 4608 0 0,'-2'-3'42'0'0,"0"0"1"0"0,-1 1-1 0 0,0-1 1 0 0,1 1 0 0 0,-1-1-1 0 0,0 1 1 0 0,0 0-1 0 0,0 0 1 0 0,0 0-1 0 0,0 0 1 0 0,-1 1-1 0 0,-6-3 1 0 0,-3-1 159 0 0,-6-3 2438 0 0,-1 0 0 0 0,-34-7 0 0 0,-45 0 1283 0 0,87 15-3514 0 0,-1 0 0 0 0,-19 2 0 0 0,5 1 108 0 0,19-3-387 0 0,-1 1 0 0 0,0-1-1 0 0,0 2 1 0 0,1-1 0 0 0,-1 1 0 0 0,1 1-1 0 0,-1-1 1 0 0,1 2 0 0 0,0-1-1 0 0,0 1 1 0 0,0 0 0 0 0,-7 6 0 0 0,-7 6 157 0 0,14-11-202 0 0,0 1-1 0 0,1 0 1 0 0,-1 1-1 0 0,1 0 1 0 0,-7 9-1 0 0,-3 6 100 0 0,1 0-1 0 0,-19 37 0 0 0,30-49-110 0 0,0 1-1 0 0,1 0 1 0 0,0 0 0 0 0,1 0-1 0 0,0 1 1 0 0,1-1 0 0 0,0 1 0 0 0,0 20-1 0 0,2-13-36 0 0,1 0 0 0 0,1 0-1 0 0,0-1 1 0 0,1 1 0 0 0,2-1-1 0 0,0 1 1 0 0,10 24 0 0 0,22 56 270 0 0,-12-28-159 0 0,-7-25-66 0 0,-6-14-13 0 0,1-1 0 0 0,2-1 0 0 0,1 0 0 0 0,29 42 0 0 0,-30-54 31 0 0,1 0 0 0 0,1 0 0 0 0,1-2 0 0 0,0 0 0 0 0,24 16 0 0 0,-31-25-71 0 0,1 0 1 0 0,16 6 0 0 0,-9-5 5 0 0,-14-6-33 0 0,0 0 0 0 0,1-1 0 0 0,-1 1 0 0 0,1-1 0 0 0,0 0 1 0 0,-1-1-1 0 0,1 0 0 0 0,0 0 0 0 0,7 0 0 0 0,3-1-2 0 0,-11 1 13 0 0,0 0-1 0 0,-1-1 0 0 0,1 0 1 0 0,0 0-1 0 0,-1 0 0 0 0,1-1 1 0 0,-1 1-1 0 0,1-1 0 0 0,-1 0 1 0 0,0-1-1 0 0,0 1 0 0 0,0-1 1 0 0,0 1-1 0 0,4-5 0 0 0,-1 1 24 0 0,0-1-1 0 0,0 0 0 0 0,-1-1 1 0 0,0 1-1 0 0,10-17 0 0 0,-7 5 2 0 0,0 1-1 0 0,-1-1 1 0 0,8-32-1 0 0,11-65 82 0 0,-23 95-101 0 0,4-23 44 0 0,-2 1 0 0 0,-2-1 0 0 0,-2-66 0 0 0,-6 47-1685 0 0,-22-113-1 0 0,24 167 1234 0 0,-1 1 0 0 0,0-1 0 0 0,0 1 0 0 0,-1-1 0 0 0,1 1-1 0 0,-8-10 1 0 0,0 0-208 0 0,-13-29-1119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18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 16 1840 0 0,'0'0'83'0'0,"-1"-1"-6"0"0,1 0-30 0 0,-1 0 1 0 0,1 1-1 0 0,0-1 1 0 0,-1 1-1 0 0,1-1 1 0 0,0 1-1 0 0,-1-1 1 0 0,1 0-1 0 0,-1 1 1 0 0,1-1-1 0 0,0 1 1 0 0,-1 0-1 0 0,0-1 1 0 0,1 1-1 0 0,-1-1 1 0 0,1 1-1 0 0,-1 0 1 0 0,1-1-1 0 0,-1 1 1 0 0,0 0-1 0 0,1 0 1 0 0,-1-1-1 0 0,0 1 1 0 0,1 0-1 0 0,-1 0 1 0 0,0 0-1 0 0,0 0 1 0 0,-2 0 362 0 0,1-1 126 0 0,0 1 0 0 0,0-1 0 0 0,0 1 0 0 0,0-1 0 0 0,0 1 0 0 0,0 0 0 0 0,0 0 1 0 0,0 0-1 0 0,0 0 0 0 0,0 0 0 0 0,0 0 0 0 0,-2 1 0 0 0,2 0-176 0 0,-1 0 1 0 0,1 0-1 0 0,-1 0 0 0 0,1 0 0 0 0,-1 1 1 0 0,1-1-1 0 0,0 1 0 0 0,-3 1 1 0 0,-2 4-69 0 0,1 1-1 0 0,-1-1 1 0 0,1 1 0 0 0,-5 9 0 0 0,-3 2 719 0 0,5-7-670 0 0,1-1 0 0 0,0 1 0 0 0,0 1-1 0 0,-6 15 1 0 0,-8 14 391 0 0,16-31-528 0 0,1-1 1 0 0,-9 23-1 0 0,10-20-77 0 0,-5 14 79 0 0,2-1 1 0 0,0 2-1 0 0,1-1 1 0 0,-2 51-1 0 0,3 17 163 0 0,5-79-283 0 0,0-1-1 0 0,3 19 0 0 0,0 14 115 0 0,-3-36-162 0 0,2 0 0 0 0,2 15 0 0 0,-2-19-36 0 0,0 0-1 0 0,-1 1 0 0 0,0-1 1 0 0,-1 1-1 0 0,1-1 1 0 0,-2 1-1 0 0,0 9 1 0 0,-2-6 24 0 0,1-7 7 0 0,1 1-1 0 0,0-1 0 0 0,1 1 0 0 0,-1-1 0 0 0,1 10 1 0 0,1-4 57 0 0,0 1 0 0 0,-1-1 1 0 0,0 1-1 0 0,-3 17 1 0 0,2-18-22 0 0,0 0 1 0 0,1 19-1 0 0,-1 4 59 0 0,0-12-18 0 0,1 1 0 0 0,0-1 0 0 0,8 40 0 0 0,-8-58-103 0 0,1-1 1 0 0,-1 1-1 0 0,0-1 1 0 0,-1 1 0 0 0,1-1-1 0 0,-2 7 1 0 0,2-6 2 0 0,-1-1 1 0 0,1 1-1 0 0,-1-1 1 0 0,1 1-1 0 0,1 6 1 0 0,-1-8-8 0 0,2 4 31 0 0,-1 0 0 0 0,-1 0 0 0 0,1 0-1 0 0,-1 0 1 0 0,0 1 0 0 0,0-1 0 0 0,-1 0 0 0 0,0 0 0 0 0,0 0 0 0 0,0 0 0 0 0,-1 0 0 0 0,0-1 0 0 0,-4 10 0 0 0,6-13-30 0 0,-1 0 0 0 0,1 0 0 0 0,0 0 0 0 0,-1 0 0 0 0,1 0 0 0 0,0 0 0 0 0,0 0 0 0 0,0 0 0 0 0,1 0 0 0 0,-1 0 0 0 0,0 0 0 0 0,1 0-1 0 0,-1 0 1 0 0,2 2 0 0 0,-1-2 2 0 0,-1 1 0 0 0,1-1 0 0 0,0 1 0 0 0,-1-1 0 0 0,0 0 0 0 0,0 1 1 0 0,1-1-1 0 0,-1 1 0 0 0,-1-1 0 0 0,1 4 0 0 0,-12 24 4 0 0,12-30-10 0 0,-2 4 0 0 0,7 8 0 0 0,-5-11 0 0 0,0-1 0 0 0,0 1 0 0 0,0-1 0 0 0,1 0 0 0 0,-1 1 0 0 0,0-1 0 0 0,1 1 0 0 0,-1-1 0 0 0,1 0 0 0 0,-1 1 0 0 0,0-1 0 0 0,1 0 0 0 0,-1 1 0 0 0,1-1 0 0 0,-1 0 0 0 0,1 0 0 0 0,-1 1 0 0 0,1-1 0 0 0,-1 0 0 0 0,1 0 0 0 0,-1 0 0 0 0,1 0 0 0 0,-1 0 0 0 0,1 0 0 0 0,-1 1 0 0 0,1-1 0 0 0,0-1 0 0 0,0 1 0 0 0,27 2-1 0 0,2-3 13 0 0,49-6 105 0 0,-65 7-152 0 0,0 0 0 0 0,0-1 0 0 0,0-1 0 0 0,0 0 0 0 0,22-7 0 0 0,-25 6-179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20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7632 0 0,'0'0'4976'0'0,"10"5"-3055"0"0,5-5-833 0 0,0 0 0 0 0,1 1 0 0 0,-1 1 0 0 0,26 6 0 0 0,-38-7-1017 0 0,0 0 1 0 0,1-1 0 0 0,-1 0-1 0 0,1 0 1 0 0,-1 0-1 0 0,1 0 1 0 0,-1-1 0 0 0,0 1-1 0 0,1-1 1 0 0,5-1 0 0 0,-4 0 25 0 0,1 1 1 0 0,-1 0 0 0 0,11-1-1 0 0,180-14 1803 0 0,-109 13-2076 0 0,-8 1 250 0 0,-30-1-28 0 0,0 2 0 0 0,56 7 0 0 0,-92-5 46 0 0,17 1 26 0 0,52-6-1 0 0,-65 4-45 0 0,0 0 0 0 0,0 1 0 0 0,0 1 0 0 0,21 5 0 0 0,-18-3-110 0 0,1-1 1 0 0,22 0-1 0 0,81 1 1436 0 0,-34-4-1164 0 0,-80 0-193 0 0,0 1 1 0 0,0 1 0 0 0,14 4-1 0 0,4 2 77 0 0,-25-7-117 0 0,0 0-1 0 0,0 0 0 0 0,0-1 0 0 0,0 1 0 0 0,1-1 1 0 0,-1 0-1 0 0,0 0 0 0 0,6-1 0 0 0,-6 1 4 0 0,22 2 102 0 0,19 4 40 0 0,-3-4-216 0 0,-39-2 58 0 0,0 0 0 0 0,0 0-1 0 0,0 0 1 0 0,0 0 0 0 0,0 0 0 0 0,0 1 0 0 0,0-1 0 0 0,0 0-1 0 0,3 2 1 0 0,16 1 202 0 0,-6-1-53 0 0,-2 0-117 0 0,-9-2-7 0 0,0 1 1 0 0,0 0-1 0 0,0 0 0 0 0,0 0 1 0 0,7 3-1 0 0,-7-2-2 0 0,1 0 0 0 0,0 0 0 0 0,0-1 0 0 0,0 0 0 0 0,0 0 0 0 0,0 0 0 0 0,8 0 0 0 0,12 3-198 0 0,-14 0 395 0 0,-1-1 0 0 0,1 0 0 0 0,0 0 0 0 0,12 1 0 0 0,38-2-18 0 0,-58-2-429 0 0,0 1 34 0 0,9 3 333 0 0,0-1 1 0 0,0 0-1 0 0,0-1 1 0 0,15 0-1 0 0,7 1 60 0 0,2 0-428 0 0,-1-2 0 0 0,40-5 0 0 0,-42 3 240 0 0,-27 0 0 0 0,21-1 0 0 0,1-1 0 0 0,-18 1 0 0 0,0 0 0 0 0,0 1 0 0 0,15 1 0 0 0,60 0 168 0 0,-67 0-168 0 0,55-2 0 0 0,-63 1 0 0 0,1 0 0 0 0,-1-1 0 0 0,0 0 0 0 0,1-1 0 0 0,9-4 0 0 0,-15 5 0 0 0,0 0 0 0 0,-1 0 0 0 0,1 1-1 0 0,0-1 1 0 0,6 0 0 0 0,34-6 17 0 0,-26 3 137 0 0,-12 3-142 0 0,-1 1 0 0 0,1 0 1 0 0,-1 0-1 0 0,1 1 0 0 0,0-1 1 0 0,7 2-1 0 0,-9-2-12 0 0,20 7 0 0 0,-12-3 45 0 0,0-1-1 0 0,0 0 1 0 0,0 0-1 0 0,0-1 0 0 0,21-2 1 0 0,-13 1-192 0 0,-11 0 94 0 0,0 0-1 0 0,18-4 0 0 0,-10 3-793 0 0,-3 0-647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20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84 6912 0 0,'1'1'7594'0'0,"2"0"-7370"0"0,-1 0 1 0 0,1 0-1 0 0,-1-1 0 0 0,1 1 0 0 0,-1-1 0 0 0,1 1 0 0 0,-1-1 1 0 0,1 0-1 0 0,0 0 0 0 0,-1 0 0 0 0,5 0 0 0 0,34-7 1297 0 0,-29 4-1255 0 0,65-20 1502 0 0,-34 9-949 0 0,-35 12-640 0 0,-1 1 0 0 0,1 0-1 0 0,9 0 1 0 0,13-3 382 0 0,-9 1-191 0 0,-1 0 0 0 0,1 2 0 0 0,26 1 0 0 0,-25 0-220 0 0,1 0-1 0 0,29-5 1 0 0,50-8-150 0 0,-53 6-366 0 0,-27 6-6837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21.8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41 12784 0 0,'0'-6'84'0'0,"0"4"-35"0"0,0 0 0 0 0,0 0 0 0 0,0 0 1 0 0,-1 0-1 0 0,1 0 0 0 0,0 0 0 0 0,-1 0 0 0 0,1 0 0 0 0,-1 1 1 0 0,0-1-1 0 0,0 0 0 0 0,0 0 0 0 0,1 1 0 0 0,-2-1 0 0 0,1 0 1 0 0,0 1-1 0 0,-2-3 0 0 0,2 5-16 0 0,0-1 1 0 0,0 1-1 0 0,0 0 1 0 0,0-1-1 0 0,-1 1 1 0 0,1 0-1 0 0,0 0 1 0 0,0 0-1 0 0,1-1 1 0 0,-1 1-1 0 0,-2 2 1 0 0,2-1-5 0 0,-5 4 331 0 0,0 0 1 0 0,1 1-1 0 0,0-1 1 0 0,0 2-1 0 0,0-1 1 0 0,1 0-1 0 0,-7 15 0 0 0,1 1-9 0 0,7-18-256 0 0,0 1-1 0 0,1-1 1 0 0,-1 1-1 0 0,1 0 1 0 0,1-1-1 0 0,-2 10 0 0 0,1-5 58 0 0,-1 0 0 0 0,1 0-1 0 0,-5 10 1 0 0,-3 9 300 0 0,5-11-145 0 0,0 1-1 0 0,1 0 1 0 0,0 0 0 0 0,0 35-1 0 0,4-41-90 0 0,1 0 0 0 0,1 0 0 0 0,0 0 0 0 0,0-1 0 0 0,8 23 0 0 0,-8-31-166 0 0,-1-1 0 0 0,1 0-1 0 0,-1 1 1 0 0,1-1 0 0 0,0 0-1 0 0,0 0 1 0 0,1 0 0 0 0,-1-1-1 0 0,1 1 1 0 0,-1 0 0 0 0,1-1-1 0 0,0 0 1 0 0,0 0 0 0 0,0 0-1 0 0,0 0 1 0 0,4 2 0 0 0,4 1 103 0 0,1 0 1 0 0,1-1 0 0 0,14 4 0 0 0,-22-7-102 0 0,2 0-25 0 0,-1 0 0 0 0,1 0-1 0 0,0-1 1 0 0,0 1 0 0 0,0-2 0 0 0,0 1-1 0 0,-1-1 1 0 0,9-2 0 0 0,54-16 61 0 0,-66 17-27 0 0,34-11 510 0 0,25-7 135 0 0,48-16-262 0 0,-30 12-225 0 0,-48 13-122 0 0,0 2 0 0 0,40-6 1 0 0,36 2 48 0 0,-67 5-147 0 0,-32 6 9 0 0,0 0 0 0 0,0 0 0 0 0,-1 1-1 0 0,1 0 1 0 0,0 1 0 0 0,14 0 0 0 0,-13 1-22 0 0,-7-1-132 0 0,0 1 1 0 0,0-1 0 0 0,0 0 0 0 0,0 1-1 0 0,0-1 1 0 0,-1 1 0 0 0,1 0 0 0 0,4 2-1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22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0 107 15408 0 0,'0'0'1393'0'0,"3"1"-1149"0"0,15 3-287 0 0,-3 0 402 0 0,-1-1 1 0 0,1-1-1 0 0,25 2 0 0 0,-13-6-39 0 0,1-1-1 0 0,-1-2 0 0 0,47-13 0 0 0,-11 3 428 0 0,43-13-73 0 0,53-10-468 0 0,-123 32-173 0 0,-22 3 18 0 0,1 0 0 0 0,0 1 0 0 0,0 1 0 0 0,0 0 0 0 0,0 1 0 0 0,19 3 0 0 0,-15-1 357 0 0,-15-2-310 0 0,-1 0 1 0 0,1 0 0 0 0,-1 1 0 0 0,1-1 0 0 0,-1 1-1 0 0,1 0 1 0 0,-1 0 0 0 0,6 2 0 0 0,-6-1-29 0 0,1 0-1 0 0,-1 0 1 0 0,1 1 0 0 0,-1-1 0 0 0,0 1-1 0 0,0 0 1 0 0,0-1 0 0 0,0 1-1 0 0,0 1 1 0 0,-1-1 0 0 0,1 0 0 0 0,-1 1-1 0 0,0-1 1 0 0,0 1 0 0 0,0 0-1 0 0,-1-1 1 0 0,1 1 0 0 0,-1 0 0 0 0,0 0-1 0 0,1 4 1 0 0,3 20 158 0 0,0-1 0 0 0,0 41 1 0 0,-5 57-380 0 0,-1-53-1390 0 0,1-56-171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22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6912 0 0,'0'4'4400'0'0,"0"2"-3146"0"0,1 0 1 0 0,0 0 0 0 0,2 10-1 0 0,-3-11-923 0 0,1 1 0 0 0,-1 0 0 0 0,0 0 0 0 0,0 0 0 0 0,0 0 0 0 0,-3 9 0 0 0,0 16 740 0 0,2 28 386 0 0,0-26-857 0 0,1-1 0 0 0,1 1-1 0 0,9 51 1 0 0,-8-77-468 0 0,0 1 0 0 0,0-1 0 0 0,1 0 0 0 0,0-1 1 0 0,1 1-1 0 0,5 9 0 0 0,-7-13-57 0 0,1 1 0 0 0,0-1 0 0 0,-1 1-1 0 0,2-1 1 0 0,-1 0 0 0 0,0 0 0 0 0,0-1 0 0 0,1 1 0 0 0,0-1 0 0 0,-1 1 0 0 0,1-1 0 0 0,4 2 0 0 0,-1-2-117 0 0,0 0 0 0 0,1 0 0 0 0,-1 0 0 0 0,0-1 0 0 0,0 0 1 0 0,1-1-1 0 0,-1 1 0 0 0,0-1 0 0 0,1-1 0 0 0,12-1 1 0 0,12-3 114 0 0,-15 3-17 0 0,-1 0 1 0 0,1-1-1 0 0,18-7 0 0 0,5-2 91 0 0,1 2 0 0 0,55-8 0 0 0,-68 14-84 0 0,144-12 112 0 0,-54 7-72 0 0,-106 8-82 0 0,-1 1 1 0 0,1 1 0 0 0,-1 0 0 0 0,1 1-1 0 0,-1 0 1 0 0,0 1 0 0 0,14 4 0 0 0,-12-3-639 0 0,-1 0 0 0 0,1-1 0 0 0,0-1 0 0 0,21 2 0 0 0,-33-4 332 0 0,1 0 0 0 0,0 0-1 0 0,0-1 1 0 0,-1 1 0 0 0,1 0 0 0 0,0 0 0 0 0,0-1-1 0 0,-1 0 1 0 0,3 0 0 0 0,1-2-1694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23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1 134 10592 0 0,'2'0'2553'0'0,"30"3"1266"0"0,-27-2-3622 0 0,1 0 0 0 0,-1 0 1 0 0,1 0-1 0 0,-1-1 1 0 0,0 0-1 0 0,1 0 1 0 0,-1 0-1 0 0,1-1 1 0 0,-1 0-1 0 0,6-2 0 0 0,7-2 75 0 0,28-5-1 0 0,6-2 10 0 0,149-39 1097 0 0,-53 10-1844 0 0,-132 37 493 0 0,0 0-1 0 0,0 1 0 0 0,0 1 1 0 0,0 0-1 0 0,1 1 0 0 0,-1 1 0 0 0,0 1 1 0 0,1 0-1 0 0,-1 1 0 0 0,27 7 1 0 0,-40-8-2 0 0,0 0 0 0 0,0 0 0 0 0,0 0 0 0 0,0 1 0 0 0,-1-1 0 0 0,1 1 0 0 0,-1 0 0 0 0,1 0 0 0 0,-1 0 0 0 0,0 0 0 0 0,0 0 0 0 0,0 1 0 0 0,0-1 1 0 0,0 0-1 0 0,0 1 0 0 0,-1 0 0 0 0,1-1 0 0 0,-1 1 0 0 0,3 6 0 0 0,-1 2 147 0 0,0 0 0 0 0,-1 1 0 0 0,0-1 1 0 0,0 12-1 0 0,0 3 99 0 0,4 38 66 0 0,-2 67 1 0 0,-2-86-3735 0 0,-1-31 351 0 0,0 14-4260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39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534 50 8808 0 0,'0'0'800'0'0,"-1"0"-656"0"0,-17-8-66 0 0,2-1 497 0 0,13 7-353 0 0,0 0-1 0 0,-1 0 0 0 0,0 1 0 0 0,1-1 1 0 0,-1 1-1 0 0,-6-2 0 0 0,-3-2 469 0 0,-3-2 99 0 0,4 5-338 0 0,1 0-69 0 0,-1 0 0 0 0,0 1 0 0 0,1 0 0 0 0,-1 1 0 0 0,0 1 0 0 0,0-1 0 0 0,-14 4-1 0 0,6 1-70 0 0,13-4-218 0 0,-1 1 0 0 0,1 0 0 0 0,0 0 0 0 0,0 1 0 0 0,-7 4-1 0 0,3-1 6 0 0,1 0 0 0 0,-1 2-1 0 0,1-1 1 0 0,1 1-1 0 0,0 1 1 0 0,0-1 0 0 0,0 2-1 0 0,1-1 1 0 0,-9 15-1 0 0,-40 54 295 0 0,41-49-250 0 0,1 1-1 0 0,2 1 0 0 0,-12 37 1 0 0,21-51-56 0 0,-5 35 1 0 0,4-18-30 0 0,4-29-50 0 0,1 0 0 0 0,0 0 0 0 0,0 1 1 0 0,0-1-1 0 0,1 0 0 0 0,0 1 0 0 0,0-1 0 0 0,0 0 0 0 0,0 0 0 0 0,1 0 0 0 0,4 8 0 0 0,0 4-16 0 0,2 9 29 0 0,-7-18-9 0 0,1-1 0 0 0,1 0 0 0 0,5 12 0 0 0,38 56 157 0 0,-39-65-165 0 0,0 1-1 0 0,1-2 0 0 0,0 1 0 0 0,15 14 0 0 0,-13-14 21 0 0,0 0 0 0 0,12 17 0 0 0,-17-19-12 0 0,1-1 0 0 0,1 0-1 0 0,-1-1 1 0 0,1 0 0 0 0,14 11-1 0 0,-12-11-10 0 0,-7-4 0 0 0,1 0 0 0 0,0 0 0 0 0,0-1 0 0 0,0 1 0 0 0,5 1 0 0 0,7 4 11 0 0,30 13 64 0 0,-5-2-33 0 0,-38-17-42 0 0,1 0 0 0 0,-1 0 0 0 0,1 0 0 0 0,0 0 0 0 0,-1 0 0 0 0,1-1 0 0 0,-1 1 0 0 0,1-1 0 0 0,0 0 0 0 0,0 0 0 0 0,-1 0 0 0 0,1 0 0 0 0,3 0 0 0 0,1 0 0 0 0,1-2-1 0 0,20 0 56 0 0,-25 3-47 0 0,1-1-6 0 0,12-5 52 0 0,-6 4-36 0 0,-8 0-13 0 0,0 1 1 0 0,0 0 0 0 0,0-1-1 0 0,1 1 1 0 0,-1-1 0 0 0,0 1-1 0 0,0-1 1 0 0,0 0 0 0 0,2-1-1 0 0,2-1-4 0 0,0 1 2 0 0,-1-1-1 0 0,1 0 1 0 0,9-8-1 0 0,9-6 62 0 0,-14 10-20 0 0,22-16 19 0 0,-29 22-56 0 0,11-9 7 0 0,3-11 42 0 0,-5 5-5 0 0,11-18 27 0 0,-13 19-71 0 0,4-23 46 0 0,-13 37-53 0 0,-1 0 0 0 0,1 0 0 0 0,0 0 0 0 0,-1 0 0 0 0,1 0 0 0 0,0-1 0 0 0,-1 1 0 0 0,1 0 0 0 0,-1 0 0 0 0,0-1 0 0 0,1 1 0 0 0,-1 0 0 0 0,0-1 0 0 0,0 1 0 0 0,0-2 0 0 0,2-5 0 0 0,4-6 32 0 0,6-22 0 0 0,-7 18-32 0 0,-4 14 2 0 0,0-1 0 0 0,0 1 0 0 0,0 0-1 0 0,0 0 1 0 0,0-8 0 0 0,2-19 78 0 0,-2 26-66 0 0,0 1-1 0 0,0-1 1 0 0,-1 1-1 0 0,1 0 1 0 0,-1-1 0 0 0,0 1-1 0 0,-1-1 1 0 0,1 1-1 0 0,-2-7 1 0 0,-2-29 575 0 0,3 38-589 0 0,1 0 0 0 0,0 0 0 0 0,-1-1 0 0 0,0 1 0 0 0,1 0 0 0 0,-1 0 0 0 0,0 0 0 0 0,-2-3 0 0 0,-3-8 0 0 0,-32-93 187 0 0,32 87-144 0 0,-1 1-1 0 0,0 1 1 0 0,-21-34 0 0 0,19 40-32 0 0,7 9-11 0 0,0 0 0 0 0,1 0 0 0 0,-1-1 0 0 0,0 1-1 0 0,1 0 1 0 0,-3-4 0 0 0,3 3 5 0 0,-1 0 0 0 0,-1 0 0 0 0,1 1 0 0 0,0-1 0 0 0,-1 1 0 0 0,1-1 0 0 0,-1 1 0 0 0,1 0 0 0 0,-1 0 0 0 0,-4-2 0 0 0,-8-7 12 0 0,-1 0-65 0 0,-1-3-198 0 0,4 3-946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23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 14624 0 0,'-20'11'670'0'0,"19"-11"-631"0"0,0 1 0 0 0,0 0 0 0 0,0 0 0 0 0,0 0 0 0 0,0 0-1 0 0,0 0 1 0 0,0 0 0 0 0,0 0 0 0 0,1 0 0 0 0,-1 0 0 0 0,0 0 0 0 0,1 1 0 0 0,-1-1-1 0 0,1 0 1 0 0,-1 0 0 0 0,1 1 0 0 0,0-1 0 0 0,-1 0 0 0 0,1 1 0 0 0,0-1 0 0 0,0 0-1 0 0,0 1 1 0 0,0 1 0 0 0,0-1-33 0 0,0-1 0 0 0,0 1-1 0 0,0-1 1 0 0,0 1 0 0 0,-1-1 0 0 0,1 1 0 0 0,-1-1-1 0 0,1 1 1 0 0,-2 1 0 0 0,0 1 107 0 0,0-2-39 0 0,1-1-1 0 0,0 1 1 0 0,0 0 0 0 0,0-1-1 0 0,1 1 1 0 0,-1 0-1 0 0,0-1 1 0 0,0 1-1 0 0,1 0 1 0 0,0 0 0 0 0,-1 0-1 0 0,1-1 1 0 0,0 1-1 0 0,0 0 1 0 0,0 3-1 0 0,-1 12 449 0 0,1-11-361 0 0,-1 0 0 0 0,1 0-1 0 0,1 0 1 0 0,-1 0 0 0 0,1-1 0 0 0,0 1 0 0 0,2 7-1 0 0,-1-8-28 0 0,-1 1-1 0 0,0 0 1 0 0,0 0-1 0 0,-1 0 0 0 0,1 8 1 0 0,-1-6 45 0 0,0 0 0 0 0,3 14 0 0 0,4 15 360 0 0,-5-25-284 0 0,0 0-1 0 0,7 20 1 0 0,0-1 80 0 0,-6-20-160 0 0,1-1 0 0 0,-1 1-1 0 0,9 15 1 0 0,-10-24-131 0 0,0 0-1 0 0,0-1 1 0 0,0 1 0 0 0,0-1 0 0 0,0 0 0 0 0,0 1-1 0 0,0-1 1 0 0,3 1 0 0 0,2 1 7 0 0,-1 2-2 0 0,0-2-1 0 0,0 1 1 0 0,0-1-1 0 0,1 0 0 0 0,-1 0 1 0 0,1-1-1 0 0,0 1 1 0 0,0-2-1 0 0,12 3 1 0 0,-6-3-91 0 0,-1 0 1 0 0,1-1 0 0 0,0 0 0 0 0,20-3-1 0 0,-21 2 70 0 0,0 0-1 0 0,19 2 1 0 0,-21 0 71 0 0,-1 0 0 0 0,1-1 1 0 0,-1 0-1 0 0,1-1 0 0 0,-1 0 0 0 0,12-3 1 0 0,16-10 31 0 0,65-34 0 0 0,-25 11-45 0 0,-48 20-63 0 0,-24 13-45 0 0,1 1 0 0 0,-1 0 0 0 0,0 0 1 0 0,1 0-1 0 0,0 1 0 0 0,-1-1 1 0 0,12-1-1 0 0,4-1-336 0 0,-15 3-172 0 0,0 1 0 0 0,0 0 0 0 0,9-1 0 0 0,-15 2 388 0 0,1 0 0 0 0,-1 0-1 0 0,1 0 1 0 0,-1 0 0 0 0,0 0 0 0 0,1-1-1 0 0,-1 1 1 0 0,1 0 0 0 0,-1 0 0 0 0,0 0 0 0 0,1 0-1 0 0,-1 0 1 0 0,1-1 0 0 0,-1 1 0 0 0,0 0-1 0 0,1 0 1 0 0,0-2-288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24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1 110 15920 0 0,'0'0'1445'0'0,"2"1"-1191"0"0,5 1-188 0 0,0-1 0 0 0,1 0 0 0 0,-1 0 0 0 0,1-1 0 0 0,11 0 0 0 0,40-6 869 0 0,-36 3-787 0 0,3 0 56 0 0,0-2-1 0 0,0 0 1 0 0,31-11 0 0 0,67-23 584 0 0,-43 16-530 0 0,-69 19-234 0 0,0 1 0 0 0,0 0-1 0 0,0 1 1 0 0,0 0-1 0 0,1 1 1 0 0,-1 1 0 0 0,23 1-1 0 0,-26 0-8 0 0,0 1-1 0 0,0 0 0 0 0,0 0 1 0 0,0 1-1 0 0,-1 0 0 0 0,1 1 1 0 0,-1 0-1 0 0,0 0 1 0 0,0 1-1 0 0,0 0 0 0 0,7 7 1 0 0,-9-7 48 0 0,-1 0-1 0 0,0 1 1 0 0,0-1 0 0 0,0 1 0 0 0,-1 0 0 0 0,0 1 0 0 0,0-1-1 0 0,0 1 1 0 0,-1-1 0 0 0,0 1 0 0 0,0 0 0 0 0,-1 0 0 0 0,0 0-1 0 0,2 10 1 0 0,-1 9 26 0 0,0 0 0 0 0,-2 45-1 0 0,-1-46-420 0 0,-1 11-455 0 0,-2-6-48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25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1327 6448 0 0,'0'0'498'0'0,"-14"-1"-90"0"0,12 0 172 0 0,0 0-1 0 0,0 0 1 0 0,0-1-1 0 0,0 1 1 0 0,0 0-1 0 0,0-1 0 0 0,0 1 1 0 0,-1-3-1 0 0,-2-2 169 0 0,0 1-1 0 0,1-1 0 0 0,-5-9 0 0 0,2 0-310 0 0,0 0 1 0 0,2-1-1 0 0,0 0 0 0 0,0 0 0 0 0,-2-20 1 0 0,5 26-237 0 0,-6-23 314 0 0,3 9 64 0 0,-6-43-1 0 0,10 46-332 0 0,-3-71 690 0 0,5 75-769 0 0,0 1-1 0 0,1 0 1 0 0,6-28-1 0 0,11-34 178 0 0,21-66 384 0 0,-17 83-584 0 0,3 2 0 0 0,2 1 0 0 0,40-59 0 0 0,-56 98-124 0 0,-2 3 45 0 0,1 0 0 0 0,1 0 0 0 0,15-16 0 0 0,-14 19-93 0 0,0 0-1 0 0,2 0 1 0 0,-1 2 0 0 0,1 0-1 0 0,1 0 1 0 0,0 1-1 0 0,0 1 1 0 0,24-9-1 0 0,5 0 29 0 0,27-9 0 0 0,-27 13 0 0 0,-8 2 0 0 0,45-8 0 0 0,-58 16 101 0 0,1 1 1 0 0,1 1-1 0 0,-1 2 0 0 0,0 0 0 0 0,0 1 0 0 0,0 2 0 0 0,32 7 1 0 0,8-2 264 0 0,-48-4-306 0 0,0 0 0 0 0,20 1 0 0 0,-29-3 17 0 0,0-1-1 0 0,0 2 1 0 0,0-1 0 0 0,0 1-1 0 0,0 0 1 0 0,8 5-1 0 0,17 6-25 0 0,25 7-347 0 0,30 9 297 0 0,-76-26 32 0 0,0 0-1 0 0,16 9 0 0 0,9 3 42 0 0,-20-9-50 0 0,-1 2 0 0 0,1-1 1 0 0,15 13-1 0 0,12 6 28 0 0,-30-18-52 0 0,18 15 0 0 0,-14-10 19 0 0,-13-10 10 0 0,-1 1-1 0 0,0-1 1 0 0,0 1-1 0 0,0-1 1 0 0,0 1 0 0 0,4 7-1 0 0,-4-5 22 0 0,1 0 0 0 0,10 11 1 0 0,90 104-268 0 0,-56-61 136 0 0,-38-47 202 0 0,-1-1 0 0 0,0 2 0 0 0,-2-1-1 0 0,1 2 1 0 0,-2-1 0 0 0,0 1 0 0 0,-1 0 0 0 0,0 0-1 0 0,3 23 1 0 0,-4-19-92 0 0,-2-6 4 0 0,0 1 0 0 0,-1-1-1 0 0,1 19 1 0 0,-4-19-170 0 0,0 0 0 0 0,0 0 0 0 0,-7 26 0 0 0,7-38-99 0 0,0-1-1 0 0,1 1 1 0 0,-1-1-1 0 0,0 1 1 0 0,0-1 0 0 0,1 1-1 0 0,-1-1 1 0 0,0 0-1 0 0,0 0 1 0 0,-1 1-1 0 0,1-1 1 0 0,0 0 0 0 0,0 0-1 0 0,-3 1 1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26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1 142 11112 0 0,'0'0'1109'0'0,"1"0"-1013"0"0,38 11 2820 0 0,-3-1 759 0 0,-16-4-2267 0 0,38 5-1 0 0,-33-9-848 0 0,1-1-1 0 0,-1-2 1 0 0,45-6-1 0 0,73-23 219 0 0,-84 14-582 0 0,18-3-47 0 0,157-20 194 0 0,-162 33-272 0 0,0 3-1 0 0,78 8 0 0 0,1-4 63 0 0,-83-1-250 0 0,-13-3 110 0 0,71-12 0 0 0,-102 12 6 0 0,65-18 2 0 0,-47 13 215 0 0,-1 2 0 0 0,60-1-1 0 0,-93 8-290 0 0,-4-1 16 0 0,-1 0-1 0 0,1 0 1 0 0,0 0-1 0 0,-1 0 1 0 0,1-1-1 0 0,-1 1 1 0 0,1-1 0 0 0,4-2-1 0 0,0 2-151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26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3680 0 0,'5'5'5346'0'0,"-2"2"-4668"0"0,0 1-1 0 0,-1-1 1 0 0,0 0-1 0 0,-1 1 1 0 0,0-1-1 0 0,0 1 1 0 0,0 14-1 0 0,-1-3 176 0 0,-4 100 2981 0 0,2-86-2682 0 0,2 37 1 0 0,1-24-569 0 0,0-12-220 0 0,-1 24 109 0 0,-1-36-341 0 0,1 1-1 0 0,2-1 1 0 0,3 23-1 0 0,-1-16 8 0 0,0 33 0 0 0,0 236 699 0 0,1-165-665 0 0,4 224 264 0 0,-9-342-403 0 0,2-1-1 0 0,3 17 1 0 0,1 12-23 0 0,1 39 92 0 0,2 44 146 0 0,-5-34-309 0 0,1-70 16 0 0,0 12-17 0 0,-5-18 156 0 0,1 1-537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27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10136 0 0,'0'0'918'0'0,"10"14"700"0"0,-2-3-786 0 0,-1-1 0 0 0,-1 1 0 0 0,0 0 1 0 0,8 20-1 0 0,-6-9-35 0 0,-5-15-351 0 0,-1 0-1 0 0,4 15 0 0 0,-4-14-120 0 0,1 1 0 0 0,-1-1 0 0 0,8 13 0 0 0,-6-12-16 0 0,0 0-1 0 0,3 13 0 0 0,-1 4 204 0 0,1-1 92 0 0,5 46 0 0 0,-4 115 607 0 0,-12 192 64 0 0,3-331-1241 0 0,1 33 44 0 0,1-52-36 0 0,-6 45 1 0 0,0 7 2 0 0,4-13-38 0 0,6 167 61 0 0,-3-138-5 0 0,1 8-9 0 0,0 14 4 0 0,-2-21 2 0 0,-1-38-47 0 0,-1-38-15 0 0,3 27 1 0 0,-1-38-83 0 0,0 0 0 0 0,-1 0 0 0 0,0 0-1 0 0,-1 0 1 0 0,-3 18 0 0 0,3-26-179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27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1840 0 0,'0'0'10237'0'0,"10"10"-8433"0"0,-8-6-1592 0 0,1 0-1 0 0,0 0 1 0 0,-1 1 0 0 0,0-1 0 0 0,0 1-1 0 0,0 0 1 0 0,-1 0 0 0 0,0-1 0 0 0,2 10 0 0 0,-1 7 326 0 0,0 22 0 0 0,0-5 4 0 0,4 21-10 0 0,3 55 245 0 0,-10-80-974 0 0,2 40 946 0 0,1-24-6262 0 0,-1-30-484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28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11312 0 0,'0'0'1030'0'0,"1"2"-848"0"0,12 27 67 0 0,-10-23 14 0 0,0 1 1 0 0,-1 0-1 0 0,1-1 0 0 0,1 11 0 0 0,-1-4 55 0 0,31 124 1481 0 0,-8-40-978 0 0,-17-73-680 0 0,-1 0 0 0 0,-2 0 0 0 0,6 38 0 0 0,-8-39-136 0 0,-2-19-154 0 0,-1 0-1 0 0,0 0 0 0 0,-1 0 0 0 0,1 0 1 0 0,-1 1-1 0 0,0-1 0 0 0,0 0 1 0 0,-1 8-1 0 0,-3 0-1347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28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12728 0 0,'0'0'1652'0'0,"3"0"-1359"0"0,61 1 1178 0 0,-47-1-1454 0 0,23 0 83 0 0,-13-2-4447 0 0,-4-2-767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28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622 48 7832 0 0,'-9'-1'123'0'0,"6"1"-70"0"0,1 0 0 0 0,0-1 0 0 0,-1 1-1 0 0,1-1 1 0 0,0 1 0 0 0,0-1 0 0 0,-1 0 0 0 0,1 1 0 0 0,0-1 0 0 0,-4-3 0 0 0,-4-1 103 0 0,0 1-1 0 0,0-1 1 0 0,0 2 0 0 0,-12-4 0 0 0,6 4 1555 0 0,-1-1 0 0 0,-18 0 0 0 0,2 2-338 0 0,1 2 0 0 0,-1 1 1 0 0,-47 7-1 0 0,19 7-676 0 0,54-14-614 0 0,-1 1 0 0 0,0 1 0 0 0,1-1 0 0 0,0 1-1 0 0,0 1 1 0 0,0-1 0 0 0,0 1 0 0 0,0 1-1 0 0,-11 9 1 0 0,9-7 3 0 0,1 1 0 0 0,0 0 1 0 0,1 0-1 0 0,0 1 0 0 0,0 0 0 0 0,-9 15 0 0 0,15-21-70 0 0,-8 12 25 0 0,1 1-1 0 0,1-1 0 0 0,-9 30 0 0 0,12-29-40 0 0,-19 86 0 0 0,22-90 6 0 0,1 1-1 0 0,0-1 0 0 0,3 24 0 0 0,0-10 46 0 0,-2-10 7 0 0,2 0 0 0 0,0-1-1 0 0,1 1 1 0 0,0-1 0 0 0,9 19-1 0 0,39 69 622 0 0,-45-89-577 0 0,11 17-174 0 0,1 0 0 0 0,34 39 0 0 0,-39-55 79 0 0,1-1 1 0 0,0 0-1 0 0,1-1 0 0 0,1-1 1 0 0,0 0-1 0 0,0-1 0 0 0,34 15 1 0 0,-32-18 48 0 0,0 0 0 0 0,1-1 1 0 0,30 6-1 0 0,-32-10-77 0 0,1-1 0 0 0,-1-1 1 0 0,0-1-1 0 0,1 0 0 0 0,-1-2 0 0 0,35-6 1 0 0,-29 3 15 0 0,-1-1 1 0 0,0-1 0 0 0,27-12-1 0 0,-38 13 15 0 0,-1 0 0 0 0,0 0 0 0 0,0-1-1 0 0,-1-1 1 0 0,18-16 0 0 0,-14 10 15 0 0,1-2 0 0 0,19-28 0 0 0,-25 30 2 0 0,0 0 1 0 0,-2 0-1 0 0,1-1 1 0 0,-2 0 0 0 0,0 0-1 0 0,-1 0 1 0 0,0-1-1 0 0,-2 0 1 0 0,4-21 0 0 0,-5 10 24 0 0,-1 1 1 0 0,-1-1-1 0 0,-2 0 1 0 0,-8-49-1 0 0,3 51-9 0 0,0 1 0 0 0,-2 0 0 0 0,0 1 0 0 0,-25-44 0 0 0,19 39-59 0 0,12 21-342 0 0,-1 1 1 0 0,1 0-1 0 0,-1 0 0 0 0,0 0 1 0 0,0 0-1 0 0,-1 1 1 0 0,1-1-1 0 0,-11-7 0 0 0,-3 4-7285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40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14544 0 0,'0'0'4094'0'0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31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1914 4608 0 0,'0'0'820'0'0,"8"0"-32"0"0,23 5 953 0 0,-26-4-1583 0 0,0 0 0 0 0,0 0 1 0 0,-1-1-1 0 0,1 1 1 0 0,0-1-1 0 0,0 0 0 0 0,6-1 1 0 0,230-52 2113 0 0,-59 7-2403 0 0,-130 34 464 0 0,-12 1-61 0 0,-15 5-116 0 0,32-6 0 0 0,176-22 63 0 0,-51-11-198 0 0,-73 8 106 0 0,254-88 1216 0 0,-145 32-847 0 0,-90 37-438 0 0,43-9 15 0 0,-53 22-28 0 0,209-82-45 0 0,-170 72-3 0 0,-93 33 37 0 0,89-41 1 0 0,73-54 203 0 0,11-6-222 0 0,-51 30 0 0 0,287-129 96 0 0,183-62-175 0 0,-395 170 433 0 0,-121 54-4867 0 0,-86 32-201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32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3355 8288 0 0,'0'0'756'0'0,"2"-1"-623"0"0,24-19-309 0 0,1 2 0 0 0,40-20 0 0 0,-61 35 188 0 0,6-3-17 0 0,1 1-1 0 0,17-5 0 0 0,21-10 10 0 0,-6 5 57 0 0,-34 12-20 0 0,-1-1 0 0 0,1 0 1 0 0,14-8-1 0 0,2-4 74 0 0,-6 3 67 0 0,25-11 0 0 0,-34 17-102 0 0,1 0 0 0 0,-1 0-1 0 0,-1-1 1 0 0,18-15 0 0 0,-11 8 84 0 0,21-13 0 0 0,70-36 245 0 0,-24 16-114 0 0,125-62 353 0 0,-74 43-288 0 0,349-196 480 0 0,-406 220-604 0 0,88-63 0 0 0,86-59 389 0 0,-137 92-321 0 0,132-75 330 0 0,-99 61-453 0 0,328-217-96 0 0,-230 123 96 0 0,-181 130-119 0 0,156-98 134 0 0,-114 80-112 0 0,193-146 372 0 0,-54 38-32 0 0,-66 61-207 0 0,-30 20-135 0 0,421-243-52 0 0,-415 248-1107 0 0,-84 48-2662 0 0,-2 1-1358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56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1545 11112 0 0,'0'0'1008'0'0,"-1"-2"-828"0"0,1 2-187 0 0,0-1 0 0 0,-1 1 0 0 0,1-1 0 0 0,0 0 0 0 0,0 1 0 0 0,0-1 0 0 0,-1 0 0 0 0,1 1 0 0 0,0-1 0 0 0,0 1-1 0 0,0-1 1 0 0,0 0 0 0 0,0 1 0 0 0,0-1 0 0 0,0 0 0 0 0,0 1 0 0 0,0-1 0 0 0,1 0 0 0 0,-1 1 0 0 0,0-1 0 0 0,0 1 0 0 0,0-1 0 0 0,1 0 0 0 0,-1 1 0 0 0,0-1 0 0 0,1 1 0 0 0,-1-1 0 0 0,1 1 0 0 0,-1-1 0 0 0,0 1 0 0 0,1-1 0 0 0,-1 1 0 0 0,1-1 0 0 0,-1 1 0 0 0,1 0 0 0 0,0-1 0 0 0,-1 1 0 0 0,2-1 0 0 0,-1 0-54 0 0,8-9-185 0 0,-7 7 211 0 0,0 1-1 0 0,0-1 0 0 0,0 1 1 0 0,0 0-1 0 0,1 0 1 0 0,-1 0-1 0 0,4-2 0 0 0,20-12-10 0 0,93-55-158 0 0,-65 40 189 0 0,-19 11-10 0 0,57-25 1 0 0,222-54 1533 0 0,-183 62-1006 0 0,-82 22-204 0 0,52-14 557 0 0,127-56 1 0 0,243-120 770 0 0,-261 115-1321 0 0,26-4-149 0 0,33-15 11 0 0,-27 4-86 0 0,114-51-23 0 0,-329 143-46 0 0,486-215-2217 0 0,-458 207 1273 0 0,-7 0-26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57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1549 10912 0 0,'11'-5'264'0'0,"1"0"1"0"0,13-3 0 0 0,12-4 37 0 0,67-29-191 0 0,86-39-172 0 0,117-65-51 0 0,91-46 626 0 0,-26 10 945 0 0,-103 51-570 0 0,112-44 23 0 0,-73 38-744 0 0,212-89 96 0 0,-314 139-510 0 0,17-7-1198 0 0,-178 73 586 0 0,-7 4-34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57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1661 5528 0 0,'51'-31'260'0'0,"39"-22"80"0"0,34-14 1377 0 0,-21 13-718 0 0,56-28 109 0 0,298-165-486 0 0,-294 154-366 0 0,-130 74-42 0 0,323-166 2054 0 0,-122 79-728 0 0,64-28-32 0 0,-210 98-1206 0 0,183-83 54 0 0,-233 98-344 0 0,61-28-11 0 0,399-167-19 0 0,-443 193-133 0 0,235-87-3090 0 0,-263 102-122 0 0,-6 1-1055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58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1654 10136 0 0,'100'-62'1149'0'0,"-21"11"-1188"0"0,103-60 289 0 0,-34 31-17 0 0,25-15-50 0 0,-35 6 0 0 0,83-51 751 0 0,8 17-237 0 0,256-110 17 0 0,99-45-33 0 0,-472 224-456 0 0,560-211 5 0 0,-587 241-215 0 0,8-2-233 0 0,-47 12-1243 0 0,-22 6-3563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58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 15664 0 0,'0'0'1695'0'0,"9"-5"-2095"0"0,-1-2 272 0 0,-2 2-1303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59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4 14400 0 0,'-13'4'640'0'0,"9"-4"128"0"0,-1 0-616 0 0,5-7-712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59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14624 0 0,'0'0'1592'0'0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1:59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1 314 15552 0 0,'0'0'1679'0'0,"14"-3"-2662"0"0,-6-6 407 0 0,8 6-5760 0 0</inkml:trace>
  <inkml:trace contextRef="#ctx0" brushRef="#br0" timeOffset="1">450 21 14280 0 0,'0'0'1832'0'0,"8"-5"-1528"0"0,6 1 7 0 0,-4-1-4726 0 0,4-2-953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4:59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 6912 0 0,'-25'8'2128'0'0,"28"-5"-1547"0"0,0 1 1 0 0,-1-1 0 0 0,0 1-1 0 0,4 6 1 0 0,-4-6-458 0 0,0 5 655 0 0,-1-4-610 0 0,4 5 261 0 0,1-1 0 0 0,0 1 0 0 0,10 11 0 0 0,-4-5-36 0 0,-4-6-87 0 0,0 0 0 0 0,10 10 0 0 0,-14-17-224 0 0,-1 0 1 0 0,1 0-1 0 0,0 0 1 0 0,0 0-1 0 0,0-1 1 0 0,0 0-1 0 0,0 0 1 0 0,10 4-1 0 0,1-2 111 0 0,-3 0-117 0 0,1-1-1 0 0,-1 0 1 0 0,1 0-1 0 0,-1-2 1 0 0,19 1-1 0 0,-13-1-82 0 0,0 0-1 0 0,29 5 0 0 0,-41-5 35 0 0,0-1 0 0 0,0 0-1 0 0,0 0 1 0 0,0 0 0 0 0,0 0-1 0 0,0-1 1 0 0,7-2 0 0 0,21-2-7 0 0,-26 5-14 0 0,0-2 0 0 0,-1 1 0 0 0,1-1 0 0 0,-1 0 0 0 0,12-5 0 0 0,-11 4-17 0 0,-3 1-28 0 0,0 0 1 0 0,0 0-1 0 0,0-1 0 0 0,0 1 0 0 0,6-6 1 0 0,14-10 384 0 0,-16 8-288 0 0,15-19-183 0 0,-22 24 433 0 0,-2 4-301 0 0,0 1 1 0 0,0-1-1 0 0,0 1 0 0 0,0-1 1 0 0,-1 0-1 0 0,1 1 1 0 0,0-1-1 0 0,1 1 1 0 0,-1-1-1 0 0,0 0 1 0 0,0 1-1 0 0,0-1 0 0 0,0 1 1 0 0,0-1-1 0 0,1 1 1 0 0,-1-1-1 0 0,0 0 1 0 0,0 1-1 0 0,1-1 0 0 0,0-1 62 0 0,-1-8 100 0 0,0 4-142 0 0,-4-29 174 0 0,4 22-136 0 0,-2 11-74 0 0,0-1 21 0 0,1-11 117 0 0,-10 14-65 0 0,7-1-36 0 0,-1 1-1 0 0,0-1 1 0 0,0 1-1 0 0,1 0 1 0 0,-1 1-1 0 0,0-1 1 0 0,0 1-1 0 0,1 0 0 0 0,-1 0 1 0 0,1 1-1 0 0,-9 3 1 0 0,-19 7 39 0 0,15-5-27 0 0,-23 7 0 0 0,11-6 46 0 0,18-4-53 0 0,-1-1 0 0 0,-20 3-1 0 0,15-3-32 0 0,13-3 0 0 0,0 1 0 0 0,1-1 0 0 0,-1 1 1 0 0,1-1-1 0 0,-1 0 0 0 0,1 0 1 0 0,-5-1-1 0 0,-4-1 18 0 0,0 1 0 0 0,-19 1 0 0 0,-14-1-23 0 0,19 1 12 0 0,-8 0 48 0 0,18-1-56 0 0,13 1 0 0 0,0 0 0 0 0,0 0 0 0 0,1-1 0 0 0,-1 1 0 0 0,0 0 0 0 0,0-1 0 0 0,1 0 0 0 0,-1 0 0 0 0,1 0 0 0 0,-5-2 0 0 0,0 0 0 0 0,0-1 0 0 0,0 1 0 0 0,-10-2 0 0 0,-5-9-74 0 0,21 13 20 0 0,3 1 1 0 0,1-1 46 0 0,15-4-7 0 0,-11 4 6 0 0,0 1 0 0 0,0 0 0 0 0,0 0 0 0 0,0 0 0 0 0,0 1 0 0 0,13 3 0 0 0,40 15 10 0 0,-41-11-2 0 0,28 5 0 0 0,-10-4 0 0 0,36 6 0 0 0,-38-8 0 0 0,-26-5 0 0 0,1 0 0 0 0,20 1 0 0 0,8-8 0 0 0,-37 4 1 0 0,1 1 3 0 0,0 0 0 0 0,1-1 0 0 0,-1 1 0 0 0,0-1 0 0 0,1 0 0 0 0,-1 1 0 0 0,0-1 0 0 0,0-1 0 0 0,3 0 0 0 0,-4 1 0 0 0,0 0-1 0 0,0-1 1 0 0,0 1 0 0 0,0 0 0 0 0,0-1 0 0 0,-1 1-1 0 0,1 0 1 0 0,0-1 0 0 0,-1 1 0 0 0,1-1-1 0 0,-1 1 1 0 0,1-1 0 0 0,-1 1 0 0 0,0-1 0 0 0,1 1-1 0 0,-1-1 1 0 0,0 0 0 0 0,0 1 0 0 0,-1-3-1 0 0,1 3-96 0 0,-8-10 133 0 0,5 9-24 0 0,0 0-1 0 0,0 0 0 0 0,0 0 1 0 0,0 0-1 0 0,-1 0 1 0 0,1 1-1 0 0,0 0 1 0 0,-1 0-1 0 0,1 0 1 0 0,-1 0-1 0 0,0 0 1 0 0,-5 0-1 0 0,2 0-7 0 0,1 1-1 0 0,-1 1 0 0 0,1-1 0 0 0,0 1 1 0 0,-1 0-1 0 0,-7 2 0 0 0,-12 2 335 0 0,20-4-310 0 0,1-1-1 0 0,0 1 0 0 0,0 1 0 0 0,-10 3 1 0 0,-14 5-21 0 0,18-6-14 0 0,1 0 0 0 0,0 0 1 0 0,0 1-1 0 0,-12 8 0 0 0,21-13-62 0 0,2 0-155 0 0,9 0 218 0 0,0 0-1 0 0,0 0 1 0 0,0-1 0 0 0,0-1 0 0 0,13-3-1 0 0,4-4 3 0 0,-18 7-6 0 0,-1 0-1 0 0,0-1 1 0 0,0-1 0 0 0,12-6-1 0 0,22-14-1861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40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7832 0 0,'0'0'848'0'0,"5"12"-848"0"0,5 9 6680 0 0,-6-9-3985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00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6912 0 0,'22'17'6904'0'0,"-16"-13"-4672"0"0,2-1-1809 0 0,-3 2-359 0 0,4-5-64 0 0,1 0 0 0 0,4 0-759 0 0,-5 0-129 0 0</inkml:trace>
  <inkml:trace contextRef="#ctx0" brushRef="#br0" timeOffset="1">452 0 12552 0 0,'0'0'1304'0'0,"0"12"-1232"0"0,5-3-72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00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68 7832 0 0,'0'0'4048'0'0,"14"-5"-2256"0"0,-6-4 16 0 0,6-3-1672 0 0,0 0-328 0 0,0-5-72 0 0,1 5-16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00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0 216 15000 0 0,'0'0'1647'0'0,"19"-5"-1647"0"0,-5-2-463 0 0,0 2-113 0 0,0-7-16 0 0,-1 3-8 0 0</inkml:trace>
  <inkml:trace contextRef="#ctx0" brushRef="#br0" timeOffset="1">630 4 8288 0 0,'0'0'904'0'0,"5"8"784"0"0,4 1 320 0 0,1-5 64 0 0,4-4 7 0 0,0 0-1775 0 0,0-4-304 0 0,5-1-168 0 0,-5-4-4439 0 0,-1 2-881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01.3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1 529 11976 0 0,'0'0'3640'0'0,"9"-9"-2801"0"0,1 1-839 0 0,-1-4-279 0 0,10-2-1 0 0,-1 2 0 0 0,5 0-280 0 0,-4-6-56 0 0,24-23-16 0 0,-15 13 0 0 0</inkml:trace>
  <inkml:trace contextRef="#ctx0" brushRef="#br0" timeOffset="1">916 25 15664 0 0,'5'0'1671'0'0,"3"0"-1799"0"0,3 0-72 0 0,-6 0-24 0 0,3 0 0 0 0,1-3-79 0 0,7 3-17 0 0,-13-9-8 0 0,7 6-1064 0 0,-1-3 832 0 0,0 3-3152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03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4 5528 0 0,'-14'-3'249'0'0,"11"2"-1"0"0,1 2-156 0 0,-14 13 3961 0 0,19-8-3680 0 0,-1 0-1 0 0,0 0 0 0 0,0 1 0 0 0,-1-1 1 0 0,2 10-1 0 0,-2-6-230 0 0,1 1 0 0 0,5 15 0 0 0,128 293 1022 0 0,-80-200-794 0 0,36 67 54 0 0,-47-108-316 0 0,-1 3-4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03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159 184 5120 0 0,'-15'-15'169'0'0,"1"0"0"0"0,0 0 0 0 0,2-2 0 0 0,-1 0 0 0 0,-17-33 0 0 0,27 45 132 0 0,0 1 0 0 0,0-1-1 0 0,-1 1 1 0 0,1 0 0 0 0,-1 0-1 0 0,0 0 1 0 0,0 0-1 0 0,-1 0 1 0 0,1 1 0 0 0,-1 0-1 0 0,0 0 1 0 0,-9-4 2355 0 0,15 8-2518 0 0,0 0-1 0 0,-1-1 1 0 0,1 1-1 0 0,-1 0 1 0 0,0 0 0 0 0,1 0-1 0 0,-1 0 1 0 0,0 0-1 0 0,1 0 1 0 0,-1 0-1 0 0,0 2 1 0 0,2 5 205 0 0,49 94 2199 0 0,-4-6-1537 0 0,63 96-1 0 0,-20-38-700 0 0,23 38 301 0 0,-11-19 230 0 0,47 81-180 0 0,-33-58-528 0 0,-73-122-639 0 0,60 78 1 0 0,-50-85-4458 0 0,-8-4-1684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06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0 5984 0 0,'0'0'464'0'0,"-1"2"-306"0"0,-22 28 1045 0 0,21-23-204 0 0,3 7-577 0 0,0-8-167 0 0,-10 67 1053 0 0,4 23 91 0 0,6 17-281 0 0,-3 133 713 0 0,-2 4-1354 0 0,-4 50 815 0 0,5-210-1091 0 0,-5 64 310 0 0,7-140-476 0 0,1-12-40 0 0,0 0 1 0 0,0 0-1 0 0,0 0 0 0 0,0 0 0 0 0,0-1 0 0 0,-1 1 1 0 0,1 0-1 0 0,-1 0 0 0 0,0 0 0 0 0,1 0 0 0 0,-1-1 1 0 0,0 1-1 0 0,0 0 0 0 0,0-1 0 0 0,0 1 0 0 0,0-1 1 0 0,0 1-1 0 0,-1-1 0 0 0,1 1 0 0 0,0-1 0 0 0,-3 2 0 0 0,3-3 10 0 0,1 1 0 0 0,0-1 0 0 0,-1 0 0 0 0,1 0-1 0 0,-1 1 1 0 0,1-1 0 0 0,0 0 0 0 0,-1 0 0 0 0,1 1-1 0 0,-1-1 1 0 0,1 0 0 0 0,0 0 0 0 0,-1 0 0 0 0,1 0 0 0 0,-1 0-1 0 0,1 0 1 0 0,-1 0 0 0 0,1 0 0 0 0,-1 0 0 0 0,1 0-1 0 0,-1 0 1 0 0,1 0 0 0 0,0 0 0 0 0,-1 0 0 0 0,0-1-1 0 0,-11-8 472 0 0,8 6-429 0 0,-5-3 192 0 0,9 6-235 0 0,-1 0-1 0 0,0-1 1 0 0,1 1-1 0 0,-1 0 1 0 0,1-1-1 0 0,0 1 0 0 0,-1 0 1 0 0,1-1-1 0 0,-1 1 1 0 0,1 0-1 0 0,-1-1 0 0 0,1 1 1 0 0,0-1-1 0 0,-1 1 1 0 0,1-1-1 0 0,0 1 1 0 0,0-1-1 0 0,-1 1 0 0 0,1-1 1 0 0,0 1-1 0 0,0-1 1 0 0,0 0-1 0 0,-1 1 1 0 0,1-1-1 0 0,0 1 0 0 0,0-1 1 0 0,0 1-1 0 0,0-1 1 0 0,0 0-1 0 0,0 1 1 0 0,0-1-1 0 0,1 0 0 0 0,-3-21-3 0 0,2 18 0 0 0,-1 0 0 0 0,1 0 0 0 0,0-1 0 0 0,0 1 0 0 0,1 0 0 0 0,-1 0 0 0 0,1-1 0 0 0,0 1 0 0 0,0 0 0 0 0,1-4 0 0 0,3-8 0 0 0,-5 14 0 0 0,0 0 0 0 0,0 1 0 0 0,1-1 0 0 0,-1 1 0 0 0,1-1 0 0 0,-1 1 0 0 0,1-1 0 0 0,0 1 0 0 0,-1 0 0 0 0,1-1 0 0 0,0 1 0 0 0,0 0 0 0 0,0-1 0 0 0,1 0 0 0 0,4-3-17 0 0,-1 1-1 0 0,1 0 1 0 0,0 0-1 0 0,0 1 1 0 0,7-4-1 0 0,-1 1-129 0 0,-11 5 127 0 0,0 1 0 0 0,0-1-1 0 0,0 1 1 0 0,-1-1-1 0 0,1 0 1 0 0,0 1-1 0 0,-1-1 1 0 0,1 0 0 0 0,0 1-1 0 0,-1-1 1 0 0,1 0-1 0 0,-1 0 1 0 0,1 0-1 0 0,-1 0 1 0 0,1 1 0 0 0,-1-1-1 0 0,1 0 1 0 0,-1 0-1 0 0,0 0 1 0 0,0 0-1 0 0,0 0 1 0 0,1 0 0 0 0,-1 0-1 0 0,0 0 1 0 0,0 0-1 0 0,0 0 1 0 0,0 0-1 0 0,-1 0 1 0 0,1 0 0 0 0,0 0-1 0 0,-1-1 1 0 0,1-15 3 0 0,1 16 42 0 0,-1 0 1 0 0,1 0 0 0 0,-1 0-1 0 0,1 0 1 0 0,-1 0-1 0 0,1 0 1 0 0,0 0-1 0 0,0 0 1 0 0,-1 0 0 0 0,1 0-1 0 0,0 0 1 0 0,0 1-1 0 0,0-1 1 0 0,0 0-1 0 0,0 0 1 0 0,0 1 0 0 0,2-1-1 0 0,21-8 229 0 0,-12 5-262 0 0,-3 1-25 0 0,1 1 0 0 0,-1 0-1 0 0,0 1 1 0 0,1 0 0 0 0,-1 1-1 0 0,1-1 1 0 0,-1 2 0 0 0,0-1-1 0 0,1 2 1 0 0,-1-1 0 0 0,14 5-1 0 0,-1-2 212 0 0,-15-3-162 0 0,-1 0-1 0 0,1 0 1 0 0,-1 1 0 0 0,7 2-1 0 0,15 5 31 0 0,-20-6-23 0 0,0-1 0 0 0,0 1 0 0 0,0 0 0 0 0,7 5-1 0 0,23 11 236 0 0,-28-16-80 0 0,-1 2 0 0 0,17 10 0 0 0,-9-5-254 0 0,1 1 0 0 0,1-2 0 0 0,0-1 0 0 0,0 0 0 0 0,29 7 0 0 0,-43-14-975 0 0,0 1 0 0 0,0-2-1 0 0,1 1 1 0 0,9-1-1 0 0,0 0-4722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07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69 268 8288 0 0,'0'0'886'0'0,"6"4"-147"0"0,26 12 501 0 0,-16-8-544 0 0,1 2-69 0 0,-13-7-499 0 0,0 0 1 0 0,0-1 0 0 0,0 1 0 0 0,1-1 0 0 0,0 1 0 0 0,-1-1 0 0 0,10 2 0 0 0,-2-1 58 0 0,-1 0 1 0 0,16 1 0 0 0,64-1 246 0 0,-87-3-413 0 0,0 1 0 0 0,0-2 1 0 0,0 1-1 0 0,0 0 1 0 0,0-1-1 0 0,0 0 1 0 0,0 0-1 0 0,0 0 0 0 0,-1 0 1 0 0,1 0-1 0 0,0-1 1 0 0,-1 0-1 0 0,6-3 1 0 0,0-1 47 0 0,0-1 0 0 0,-1 0 0 0 0,11-11 0 0 0,-15 13-52 0 0,-1 0 0 0 0,1 0 1 0 0,-1-1-1 0 0,0 0 1 0 0,0 1-1 0 0,-1-1 1 0 0,1 0-1 0 0,-1 0 0 0 0,-1-1 1 0 0,2-7-1 0 0,3-9 49 0 0,-4 16-15 0 0,-1-1 1 0 0,0 1 0 0 0,0 0-1 0 0,-1-1 1 0 0,0 1 0 0 0,0 0-1 0 0,-1-1 1 0 0,-2-10-1 0 0,2 7-175 0 0,-1 5 148 0 0,0 1-1 0 0,0 0 1 0 0,-1 0 0 0 0,1 0-1 0 0,-1 0 1 0 0,0 0 0 0 0,-4-5-1 0 0,1 4 81 0 0,0 1 0 0 0,0-1-1 0 0,0 1 1 0 0,-1 0 0 0 0,1 0 0 0 0,-1 0-1 0 0,-1 1 1 0 0,1 0 0 0 0,-12-4-1 0 0,9 6 1 0 0,0 0 0 0 0,0 1-1 0 0,0 0 1 0 0,0 1 0 0 0,-16 0-1 0 0,4 1 69 0 0,14-1-85 0 0,0 1 0 0 0,1 0 0 0 0,-13 4 0 0 0,-3 0 86 0 0,16-3-124 0 0,-1 0-1 0 0,0 0 1 0 0,1 1-1 0 0,0 0 1 0 0,0 0-1 0 0,0 1 1 0 0,0 0-1 0 0,0 0 1 0 0,1 1-1 0 0,-1 0 1 0 0,1 0-1 0 0,-7 7 1 0 0,4-2 16 0 0,1 0 0 0 0,0 1 0 0 0,0 0 0 0 0,1 0 0 0 0,0 1-1 0 0,-7 19 1 0 0,6-15 3 0 0,1 1-1 0 0,1 0 0 0 0,1 1 0 0 0,0-1 0 0 0,2 1 1 0 0,0 0-1 0 0,1-1 0 0 0,0 1 0 0 0,2 21 0 0 0,1-16 25 0 0,1 0-1 0 0,1 0 0 0 0,2 0 0 0 0,10 35 0 0 0,-4-20 50 0 0,-9-30-110 0 0,0 0 1 0 0,0 0-1 0 0,1 0 0 0 0,0 0 1 0 0,0-1-1 0 0,9 15 0 0 0,-10-20-26 0 0,46 60 159 0 0,-42-56-151 0 0,0 0 0 0 0,0 0 0 0 0,0-1 0 0 0,1 1 0 0 0,0-2-1 0 0,0 1 1 0 0,9 4 0 0 0,-1-2 8 0 0,0-1 0 0 0,0 0 0 0 0,0-1 0 0 0,1-1 0 0 0,-1-1 0 0 0,1 0 0 0 0,0 0 0 0 0,0-2 0 0 0,0 0 0 0 0,0-1 0 0 0,0 0-1 0 0,22-5 1 0 0,-17 1 27 0 0,1 0 0 0 0,38-16 0 0 0,-54 18-30 0 0,12-5-712 0 0,0-1 1 0 0,28-17 0 0 0,27-23-3894 0 0,-48 30 2909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08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11600 0 0,'0'0'562'0'0,"0"3"-243"0"0,0 29-159 0 0,0 13 1071 0 0,9 86-1 0 0,1-57 164 0 0,4 19-205 0 0,3-8-216 0 0,18 71 71 0 0,-25-114-875 0 0,-7-28-307 0 0,1 0-1 0 0,0 0 0 0 0,0-1 1 0 0,12 22-1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08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 10136 0 0,'0'0'488'0'0,"-9"3"-208"0"0,4 2 8 0 0,-4-1-288 0 0,4-4 0 0 0,-3 0 0 0 0,2 0 0 0 0,1 0 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49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2208 4608 0 0,'-8'-17'208'0'0,"6"13"-9"0"0,-6 4 727 0 0,24 8 3371 0 0,-8-4-3869 0 0,0 0 0 0 0,-1 0-1 0 0,0 1 1 0 0,7 5 0 0 0,-8-5-229 0 0,1-1 1 0 0,-1 0 0 0 0,12 6 0 0 0,-15-9-144 0 0,-1 0 1 0 0,0 0 0 0 0,0 0-1 0 0,0 1 1 0 0,0-1 0 0 0,0 1 0 0 0,0-1-1 0 0,0 1 1 0 0,0 0 0 0 0,-1 0-1 0 0,3 3 1 0 0,4 4 119 0 0,-4-4-62 0 0,2-1 0 0 0,-1 0 0 0 0,0 0 0 0 0,1 0 0 0 0,-1-1 0 0 0,11 5 0 0 0,-8-4 40 0 0,1 1 1 0 0,-1 0-1 0 0,9 7 1 0 0,-7-3-14 0 0,1 1 120 0 0,20 13 1 0 0,-22-16-134 0 0,1 0 0 0 0,-1 1 0 0 0,10 11 0 0 0,-9-8 67 0 0,19 15 0 0 0,-24-22-151 0 0,-1-1-1 0 0,0 1 1 0 0,0 0-1 0 0,0 1 1 0 0,3 5 0 0 0,-3-4-19 0 0,0-1 0 0 0,1 0 0 0 0,8 8-1 0 0,3 2-43 0 0,25 31 0 0 0,-29-32 183 0 0,0 0 0 0 0,2 0 0 0 0,19 15 0 0 0,-12-10 286 0 0,-17-15-365 0 0,1 1 0 0 0,0-1 0 0 0,9 6 0 0 0,-5-5-38 0 0,0 0-1 0 0,-1 1 0 0 0,0 0 0 0 0,13 12 0 0 0,3 7 128 0 0,29 24 1 0 0,-40-39-93 0 0,1 0 1 0 0,0-1-1 0 0,1 0 1 0 0,20 8-1 0 0,73 35-200 0 0,-43-19 904 0 0,-61-32-762 0 0,0 1-1 0 0,-1 0 0 0 0,1 0 0 0 0,5 5 1 0 0,-6-5-10 0 0,0 0 1 0 0,0 0 0 0 0,0 0-1 0 0,0 0 1 0 0,5 1-1 0 0,3 1 30 0 0,0 1 0 0 0,-1 0 0 0 0,14 9 0 0 0,-13-7-8 0 0,0 0 0 0 0,19 7 0 0 0,-11-6 8 0 0,30 17-1 0 0,-32-15 36 0 0,0-1 0 0 0,25 9 0 0 0,-29-13-13 0 0,0 1-1 0 0,0 0 0 0 0,0 1 0 0 0,14 11 1 0 0,-4-3-9 0 0,25 12 176 0 0,2-3 0 0 0,88 31-1 0 0,-36-16 726 0 0,-95-36-1054 0 0,54 22-124 0 0,70 19-1 0 0,-49-20 349 0 0,19 5 1 0 0,-67-20-114 0 0,-9-3 9 0 0,28 4 1 0 0,55 11 47 0 0,-3 0-8 0 0,-91-19-45 0 0,25 9-1 0 0,3 0 9 0 0,14 3 1 0 0,11 1 8 0 0,66 11 28 0 0,-108-19-51 0 0,-18-5-3 0 0,0 0 0 0 0,0-1 0 0 0,9 2 1 0 0,74 8-1 0 0,-2-1 1 0 0,-6-4 42 0 0,-32 1-27 0 0,-34-4 12 0 0,1-1-1 0 0,19 1 1 0 0,65 6-25 0 0,-77-9-35 0 0,22 5 0 0 0,-21-1 56 0 0,26-1 0 0 0,100 5-72 0 0,-35 0 226 0 0,-61-3 0 0 0,32 4-510 0 0,-82-7 307 0 0,1-1 1 0 0,-1 1-1 0 0,0 0 0 0 0,8 4 0 0 0,-8-4 51 0 0,-1 1-1 0 0,1-1 1 0 0,-1-1 0 0 0,1 1 0 0 0,-1-1 0 0 0,7 1-1 0 0,2-2 52 0 0,0 0 0 0 0,-1-1 0 0 0,1 0 0 0 0,16-5 0 0 0,12-1-44 0 0,114-5 23 0 0,-94 12-58 0 0,161-3 48 0 0,-161 1-35 0 0,-20 1 121 0 0,59-8-1 0 0,176-33-205 0 0,-244 38 64 0 0,44 0 0 0 0,-45 4 0 0 0,49-8 0 0 0,-31 3 0 0 0,-35 4 0 0 0,25-3 0 0 0,92-20 1 0 0,-94 18 9 0 0,-18 3 2 0 0,0-2 0 0 0,19-8 0 0 0,-16 6-3 0 0,26-6-1 0 0,-16 5-8 0 0,-1-2 0 0 0,31-13 0 0 0,0-1 0 0 0,124-31 64 0 0,-169 49-60 0 0,29-12 0 0 0,-2 0 42 0 0,112-49-34 0 0,-70 27-14 0 0,-17 7 2 0 0,22-8 0 0 0,49-21 0 0 0,-3 2 0 0 0,24-13 0 0 0,-145 65 9 0 0,25-14 1 0 0,-27 13 7 0 0,29-13 1 0 0,-37 20-16 0 0,122-56 6 0 0,-15 0-8 0 0,72-42 64 0 0,-12 2 191 0 0,122-65-435 0 0,168-85 145 0 0,-385 205 35 0 0,185-109 0 0 0,7-24 0 0 0,11 11 0 0 0,-257 154 0 0 0,32-9 0 0 0,-33 12 0 0 0,0 0 0 0 0,23-13 0 0 0,-6-3 0 0 0,41-34 0 0 0,27-17 0 0 0,354-177 0 0 0,-373 206 0 0 0,261-130 0 0 0,-299 152 0 0 0,169-73 0 0 0,-177 79 0 0 0,-2-2 0 0 0,51-32 0 0 0,-46 25 0 0 0,64-28 0 0 0,-68 39 0 0 0,43-21 0 0 0,2-12 0 0 0,30-16 0 0 0,5 3-3 0 0,65-30 22 0 0,3 10 301 0 0,-42 30-317 0 0,-58 23-190 0 0,196-61 421 0 0,13 16-961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08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 8752 0 0,'0'0'673'0'0,"-1"2"-437"0"0,0 2-202 0 0,0 0 0 0 0,1 0 0 0 0,-1 0 0 0 0,1 0 0 0 0,0 0 0 0 0,0 0 0 0 0,0 1 0 0 0,2 5 0 0 0,0 15 440 0 0,1 28 471 0 0,2-1 1 0 0,17 74-1 0 0,-6-42-609 0 0,4 30 309 0 0,35 222 1910 0 0,-18 4-890 0 0,-14-114-1252 0 0,-8-87-259 0 0,-9-105-418 0 0,-4-27-592 0 0,0 1-1 0 0,-1-1 0 0 0,1 10 0 0 0</inkml:trace>
  <inkml:trace contextRef="#ctx0" brushRef="#br0" timeOffset="1">1 960 12440 0 0,'0'0'3120'0'0,"15"0"-3120"0"0,-6-3-112 0 0,5-3 112 0 0,-1-2 0 0 0,6 4 0 0 0,0-4-72 0 0,0-1 72 0 0,0 0 0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09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575 126 3224 0 0,'-1'-1'240'0'0,"-2"-4"-192"0"0,0 0-1 0 0,-1 1 1 0 0,0-1-1 0 0,-5-4 1 0 0,-5-3 2241 0 0,-18-12 0 0 0,3 3-49 0 0,19 15-1794 0 0,-1 0 0 0 0,0 0 0 0 0,0 1 0 0 0,0 1 0 0 0,-17-5 0 0 0,19 8-142 0 0,-1-1 0 0 0,1 1 0 0 0,-1 1 0 0 0,1 0 1 0 0,-16 2-1 0 0,17-1-145 0 0,1-1-36 0 0,0 1 1 0 0,1 0 0 0 0,-1 1 0 0 0,0 0-1 0 0,1 0 1 0 0,-1 0 0 0 0,1 1 0 0 0,-1 0-1 0 0,-6 4 1 0 0,3 0 19 0 0,1 0 1 0 0,-1 1-1 0 0,1 0 1 0 0,-11 12-1 0 0,7-4-68 0 0,0 0 1 0 0,1 1-1 0 0,1 0 0 0 0,1 0 1 0 0,0 1-1 0 0,1 1 0 0 0,1 0 1 0 0,1 0-1 0 0,-6 26 0 0 0,11-34-87 0 0,0 0-1 0 0,1-1 1 0 0,0 1-1 0 0,1 0 0 0 0,1 12 1 0 0,0 5-177 0 0,0-15 167 0 0,1-1 0 0 0,0 1 0 0 0,1 0 0 0 0,0-1 0 0 0,1 0 0 0 0,1 0 0 0 0,10 21 0 0 0,-11-25 24 0 0,0-1 0 0 0,1 1 0 0 0,0-1 0 0 0,0 0-1 0 0,1 0 1 0 0,8 8 0 0 0,-11-12 34 0 0,1-1 0 0 0,-1 1 0 0 0,0-1 0 0 0,1 1 0 0 0,0-1 0 0 0,-1 0 0 0 0,1 0 0 0 0,0 0 0 0 0,0-1 0 0 0,0 0 0 0 0,0 1 0 0 0,0-1 0 0 0,1-1-1 0 0,7 2 1 0 0,34-4 136 0 0,86-12 0 0 0,-109 10-152 0 0,0 2-1 0 0,35 0 0 0 0,-46 2-9 0 0,0 1 0 0 0,0 1 0 0 0,0 0 0 0 0,-1 0 0 0 0,1 1 0 0 0,18 8 0 0 0,-26-9-6 0 0,0 1-1 0 0,0-1 1 0 0,0 1-1 0 0,0 0 1 0 0,0 0-1 0 0,-1 0 1 0 0,0 1-1 0 0,1-1 1 0 0,-1 1-1 0 0,-1 0 1 0 0,1 0-1 0 0,0 0 1 0 0,-1 0-1 0 0,0 0 1 0 0,0 1 0 0 0,1 4-1 0 0,2 6 64 0 0,0-1 1 0 0,-2 1-1 0 0,4 27 1 0 0,-6-34-51 0 0,-1 1 0 0 0,0 0 1 0 0,0-1-1 0 0,0 1 0 0 0,-1 0 1 0 0,0-1-1 0 0,-1 1 0 0 0,0-1 1 0 0,0 1-1 0 0,-1-1 0 0 0,0 0 1 0 0,-1 0-1 0 0,0 0 0 0 0,0-1 1 0 0,0 1-1 0 0,-1-1 0 0 0,-8 10 1 0 0,1-4 152 0 0,0-1 0 0 0,-1-1 0 0 0,0 0 0 0 0,-1 0 0 0 0,-22 13 0 0 0,-82 34 848 0 0,118-58-1012 0 0,-22 8 133 0 0,-1 0 0 0 0,0-2 0 0 0,-25 4 1 0 0,5-1 15 0 0,31-6-175 0 0,0-2-1 0 0,-1 0 1 0 0,1 0 0 0 0,-1-1 0 0 0,1 0 0 0 0,-1-2 0 0 0,1 1-1 0 0,-20-6 1 0 0,24 5 37 0 0,0-1-1 0 0,0 0 1 0 0,1-1-1 0 0,-1 0 1 0 0,1 0-1 0 0,0-1 0 0 0,0 0 1 0 0,-12-10-1 0 0,16 12-133 0 0,0 0-1 0 0,0-1 0 0 0,1 1 1 0 0,-1 0-1 0 0,1-1 0 0 0,0 0 0 0 0,0 1 1 0 0,-2-5-1 0 0,-5-20-5850 0 0,3 8-416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10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0 3224 0 0,'-9'9'648'0'0,"1"-1"0"0"0,0 1 0 0 0,1 0 0 0 0,0 1 0 0 0,0 0 0 0 0,1 0 0 0 0,0 0 0 0 0,-6 17-1 0 0,-1 8 1176 0 0,-11 49 0 0 0,21-73-2196 0 0,1 3 662 0 0,0-1 1 0 0,0 0 0 0 0,1 0 0 0 0,2 21-1 0 0,-1-8 232 0 0,3 16 4 0 0,1-1 0 0 0,1 0 0 0 0,3 0 0 0 0,1-1 0 0 0,29 75 0 0 0,-35-103-453 0 0,2-1 0 0 0,0 1 0 0 0,0-1 0 0 0,1 0 0 0 0,0 0 0 0 0,1 0 0 0 0,15 18 0 0 0,-10-18-4 0 0,-9-7-57 0 0,0 0 1 0 0,1-1 0 0 0,-1 0 0 0 0,1 0 0 0 0,0 0 0 0 0,0 0 0 0 0,0 0-1 0 0,0-1 1 0 0,0 0 0 0 0,1 0 0 0 0,-1 0 0 0 0,9 2 0 0 0,-10-3-2 0 0,0 0-1 0 0,0-1 1 0 0,1 1 0 0 0,-1-1 0 0 0,1 0-1 0 0,-1 0 1 0 0,0 0 0 0 0,1 0 0 0 0,-1 0 0 0 0,1-1-1 0 0,-1 0 1 0 0,0 0 0 0 0,1 0 0 0 0,3-2-1 0 0,6-3 5 0 0,-1-1 0 0 0,-1-1 0 0 0,1 0 0 0 0,-2 0 0 0 0,1-1 0 0 0,-1-1 0 0 0,14-17 0 0 0,-16 19-14 0 0,-2 0 0 0 0,1-1 0 0 0,-1 0 0 0 0,0-1 0 0 0,-1 1 0 0 0,0-1 0 0 0,-1 0 0 0 0,7-20 0 0 0,-1-5-34 0 0,-5 22-13 0 0,-1 0 0 0 0,5-26-1 0 0,-7 17 8 0 0,0 12 21 0 0,0-1 0 0 0,-1 0-1 0 0,-1 0 1 0 0,0-1 0 0 0,-2-16-1 0 0,0 6 9 0 0,1 16 12 0 0,1 0 0 0 0,-1 0 1 0 0,0 0-1 0 0,0 0 0 0 0,0 0 1 0 0,-1 1-1 0 0,-3-10 0 0 0,-8-11 50 0 0,10 20-69 0 0,1 1 0 0 0,-1-1 0 0 0,0 1 0 0 0,0 0 0 0 0,0 0 0 0 0,-1 0-1 0 0,0 0 1 0 0,-5-4 0 0 0,9 8-6 0 0,-1 1 0 0 0,1-1 0 0 0,0 1 0 0 0,-1 0 0 0 0,1-1 0 0 0,0 1 0 0 0,-1 0 0 0 0,1 0 0 0 0,-1-1 0 0 0,1 1-1 0 0,-1 0 1 0 0,1 0 0 0 0,-1 0 0 0 0,1 0 0 0 0,-1-1 0 0 0,1 1 0 0 0,0 0 0 0 0,-1 0 0 0 0,1 0 0 0 0,-1 0 0 0 0,0 0 0 0 0,1 0 18 0 0,-1 1 0 0 0,1-1 0 0 0,0 0 0 0 0,0 0 0 0 0,-1 1 0 0 0,1-1 0 0 0,0 0 0 0 0,0 0 0 0 0,-1 1 0 0 0,1-1 0 0 0,0 0 0 0 0,0 1 0 0 0,0-1 0 0 0,0 0 0 0 0,0 1 0 0 0,-1-1-1 0 0,1 0 1 0 0,0 1 0 0 0,0-1 0 0 0,0 0 0 0 0,0 1 0 0 0,2 24 117 0 0,-1-20-163 0 0,1 15 52 0 0,2 0-1 0 0,1-1 0 0 0,7 22 0 0 0,27 58 66 0 0,-25-66 17 0 0,40 91-111 0 0,36 93-52 0 0,-56-121 1171 0 0,35 102-215 0 0,-53-144-974 0 0,14 101-1 0 0,-26-128 53 0 0,5 58 90 0 0,-9-76 0 0 0,0 1 1 0 0,-1-1-1 0 0,0 0 0 0 0,0 1 0 0 0,-1-1 0 0 0,-6 18 0 0 0,6-20 12 0 0,-1-1 1 0 0,0 1-1 0 0,0 0 1 0 0,-1-1-1 0 0,0 0 1 0 0,0 0-1 0 0,0 0 1 0 0,-1 0-1 0 0,0-1 1 0 0,0 1-1 0 0,0-1 1 0 0,-1-1-1 0 0,1 1 0 0 0,-1-1 1 0 0,0 0-1 0 0,-1 0 1 0 0,-9 4-1 0 0,4-3 15 0 0,0-1 0 0 0,-1-1-1 0 0,1 0 1 0 0,-1 0 0 0 0,0-1-1 0 0,0-1 1 0 0,0 0-1 0 0,0-1 1 0 0,0 0 0 0 0,-14-3-1 0 0,7 1 12 0 0,0-2 1 0 0,0-1-1 0 0,1 0 0 0 0,0-2 0 0 0,-31-13 1 0 0,25 6-37 0 0,1 0-1 0 0,-26-22 1 0 0,35 24-42 0 0,1-2 0 0 0,0 0 0 0 0,-19-24-1 0 0,26 30-1 0 0,-10-16-92 0 0,1 0-1 0 0,-23-45 0 0 0,31 54-18 0 0,-1-2-419 0 0,1-1 0 0 0,1 0 1 0 0,1 0-1 0 0,-7-31 0 0 0,8 24-682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11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375 157 11664 0 0,'-11'-16'501'0'0,"-22"-26"0"0"0,11 17-231 0 0,16 18-79 0 0,-1 0 1 0 0,-1 1-1 0 0,1 0 1 0 0,-1 0 0 0 0,0 0-1 0 0,0 1 1 0 0,0 1 0 0 0,-1-1-1 0 0,0 2 1 0 0,0-1-1 0 0,0 1 1 0 0,0 0 0 0 0,-12-2-1 0 0,15 4-41 0 0,0 0 0 0 0,-1 0-1 0 0,1 1 1 0 0,0 0 0 0 0,0 0-1 0 0,-1 0 1 0 0,-8 2 0 0 0,12-1-119 0 0,0-1 0 0 0,0 1 0 0 0,0 0 0 0 0,0 0 0 0 0,0 0 0 0 0,0 1 0 0 0,0-1 1 0 0,1 1-1 0 0,-1-1 0 0 0,0 1 0 0 0,1 0 0 0 0,-1 0 0 0 0,1 0 0 0 0,0 1 1 0 0,0-1-1 0 0,-3 4 0 0 0,-5 10 18 0 0,1 0 0 0 0,1 1 0 0 0,1 0 0 0 0,0 1 0 0 0,2-1 0 0 0,-1 1 0 0 0,2 0 0 0 0,1 0 0 0 0,-3 29 0 0 0,5-26-44 0 0,0 0 0 0 0,2 35 0 0 0,0-49-17 0 0,0 1 1 0 0,1-1-1 0 0,0 0 0 0 0,0 0 1 0 0,0 0-1 0 0,1-1 0 0 0,0 1 1 0 0,0-1-1 0 0,1 1 0 0 0,-1-1 1 0 0,7 7-1 0 0,-3-5-24 0 0,-5-4 16 0 0,1 0 0 0 0,-1-1 0 0 0,1 0 0 0 0,0 0 1 0 0,1 0-1 0 0,-1 0 0 0 0,0 0 0 0 0,1 0 0 0 0,-1-1 0 0 0,1 0 0 0 0,8 4 0 0 0,17 2 21 0 0,0-1-1 0 0,1-2 0 0 0,-1-1 0 0 0,1-1 1 0 0,37-2-1 0 0,-51 0 20 0 0,0 1 1 0 0,30 7-1 0 0,-16-3-81 0 0,-25-5 69 0 0,-1 0 1 0 0,0 0-1 0 0,1 0 1 0 0,-1 1 0 0 0,0 0-1 0 0,0 0 1 0 0,0 0-1 0 0,0 0 1 0 0,-1 1-1 0 0,1-1 1 0 0,-1 1 0 0 0,1 0-1 0 0,-1 0 1 0 0,0 0-1 0 0,0 1 1 0 0,0-1-1 0 0,-1 1 1 0 0,1 0 0 0 0,-1-1-1 0 0,0 1 1 0 0,0 0-1 0 0,0 1 1 0 0,2 4-1 0 0,-2 0 32 0 0,1 1 0 0 0,-1 0 0 0 0,0 0 0 0 0,-1 1 0 0 0,0-1-1 0 0,-1 0 1 0 0,0 0 0 0 0,-1 1 0 0 0,-1 10 0 0 0,0-11 15 0 0,1 3 73 0 0,-2 0-1 0 0,1 0 1 0 0,-2 0-1 0 0,0 0 0 0 0,-8 20 1 0 0,5-19 22 0 0,-1 0 1 0 0,0-1 0 0 0,-1 0-1 0 0,-1 0 1 0 0,0-1 0 0 0,0 0-1 0 0,-1 0 1 0 0,0-1 0 0 0,-18 12-1 0 0,17-14-38 0 0,1-2-1 0 0,-2 1 0 0 0,1-2 0 0 0,-1 0 0 0 0,0 0 0 0 0,0-1 1 0 0,-1 0-1 0 0,-24 4 0 0 0,30-8-93 0 0,-1 0 0 0 0,0 0 0 0 0,0-1 0 0 0,0 0 0 0 0,0-1 0 0 0,0 0 1 0 0,0 0-1 0 0,0-1 0 0 0,1 0 0 0 0,-1 0 0 0 0,0-1 0 0 0,1 0 0 0 0,0-1 0 0 0,-15-9 0 0 0,16 9-231 0 0,0-1-1 0 0,1 0 0 0 0,0 0 1 0 0,0 0-1 0 0,0-1 0 0 0,0 0 0 0 0,1 0 1 0 0,0-1-1 0 0,1 0 0 0 0,-1 0 1 0 0,1 0-1 0 0,1 0 0 0 0,-5-11 0 0 0,1-11-1242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11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0 8752 0 0,'-5'5'909'0'0,"2"-4"-851"0"0,0 0 1 0 0,0 0-1 0 0,0-1 0 0 0,1 1 0 0 0,-1-1 1 0 0,0 0-1 0 0,0 0 0 0 0,0 0 1 0 0,0 0-1 0 0,0 0 0 0 0,-5-2 0 0 0,-16 1 731 0 0,21 2-708 0 0,0-1 0 0 0,0 1-1 0 0,1 0 1 0 0,-1 0 0 0 0,1 0 0 0 0,-1 1 0 0 0,0-1-1 0 0,1 1 1 0 0,0-1 0 0 0,-1 1 0 0 0,1 0-1 0 0,0 0 1 0 0,0 0 0 0 0,0 0 0 0 0,0 0 0 0 0,0 0-1 0 0,1 0 1 0 0,-1 1 0 0 0,1-1 0 0 0,-1 1 0 0 0,1-1-1 0 0,0 1 1 0 0,0 0 0 0 0,0-1 0 0 0,-1 4 0 0 0,-1 8 356 0 0,0 0 1 0 0,1 0-1 0 0,-1 25 1 0 0,2-27-280 0 0,0 74 1402 0 0,18 157 0 0 0,-11-178-1163 0 0,22 209 750 0 0,-17-182-326 0 0,42 164-1 0 0,-50-242-803 0 0,1 0 0 0 0,1 0 0 0 0,0 0 0 0 0,1-1 0 0 0,0 1-1 0 0,9 12 1 0 0,-11-21 9 0 0,-1-1 0 0 0,0 0-1 0 0,1 0 1 0 0,0 0-1 0 0,0 0 1 0 0,0 0 0 0 0,1-1-1 0 0,-1 0 1 0 0,1 0 0 0 0,0 0-1 0 0,0 0 1 0 0,0-1 0 0 0,0 0-1 0 0,0 0 1 0 0,0 0-1 0 0,0-1 1 0 0,1 1 0 0 0,-1-1-1 0 0,7 0 1 0 0,0 0-138 0 0,0-1 1 0 0,0 0-1 0 0,15-2 1 0 0,-21 1 94 0 0,0 0 1 0 0,-1-1 0 0 0,1 1-1 0 0,-1-1 1 0 0,1 0-1 0 0,-1-1 1 0 0,0 1-1 0 0,0-1 1 0 0,5-3-1 0 0,96-77-2729 0 0,-81 58 1248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11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84 7832 0 0,'0'0'602'0'0,"0"1"-395"0"0,-1 0-178 0 0,1-1 0 0 0,-1 0-1 0 0,1 1 1 0 0,-1-1 0 0 0,1 1 0 0 0,0 0-1 0 0,-1-1 1 0 0,1 1 0 0 0,0-1 0 0 0,-1 1 0 0 0,1-1-1 0 0,0 1 1 0 0,0 0 0 0 0,0-1 0 0 0,-1 1-1 0 0,1 0 1 0 0,0-1 0 0 0,0 1 0 0 0,0 0-1 0 0,0-1 1 0 0,3 8 3343 0 0,1-6-3327 0 0,0-1 0 0 0,-1 1 1 0 0,1-1-1 0 0,0 0 0 0 0,0 0 0 0 0,0-1 1 0 0,1 1-1 0 0,-1-1 0 0 0,0 0 0 0 0,0 0 0 0 0,0 0 1 0 0,0-1-1 0 0,0 0 0 0 0,5-1 0 0 0,6-2-116 0 0,0-1-1 0 0,21-11 1 0 0,-6 3-18 0 0,-17 7 40 0 0,-1 1 1 0 0,-1-2 0 0 0,17-10-1 0 0,-9 4 3 0 0,22-10-74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12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34 333 6912 0 0,'0'0'314'0'0,"0"2"-6"0"0,0 3-159 0 0,0 0-1 0 0,1-1 1 0 0,0 1-1 0 0,0-1 1 0 0,0 1 0 0 0,0-1-1 0 0,1 1 1 0 0,0-1-1 0 0,0 0 1 0 0,0 0-1 0 0,0 0 1 0 0,0 0-1 0 0,5 5 1 0 0,4 3 1073 0 0,0 0 0 0 0,20 16 0 0 0,-6-6-885 0 0,-17-15-124 0 0,0-1-1 0 0,1 0 1 0 0,-1 0-1 0 0,1 0 1 0 0,1-1 0 0 0,-1-1-1 0 0,1 0 1 0 0,0 0-1 0 0,12 3 1 0 0,-14-5-195 0 0,0 0 1 0 0,1-1-1 0 0,-1 0 1 0 0,1 0-1 0 0,-1-1 0 0 0,1 0 1 0 0,0 0-1 0 0,-1-1 0 0 0,1 0 1 0 0,-1 0-1 0 0,15-5 1 0 0,14-15 776 0 0,-32 17-768 0 0,-1 1 0 0 0,0-1-1 0 0,0 0 1 0 0,0 0-1 0 0,0 0 1 0 0,0-1 0 0 0,-1 1-1 0 0,0-1 1 0 0,0 0-1 0 0,-1 0 1 0 0,3-6-1 0 0,-2 7-9 0 0,2-8 20 0 0,0 1-1 0 0,-1-1 0 0 0,0 0 0 0 0,4-24 0 0 0,2-51 125 0 0,-9 74-139 0 0,-2 0 0 0 0,0 0 0 0 0,-1 1 0 0 0,0-1 0 0 0,-7-21 0 0 0,5 17 14 0 0,1 9-14 0 0,1 0-1 0 0,-1 0 1 0 0,-1 1 0 0 0,1 0 0 0 0,-1-1 0 0 0,-1 2 0 0 0,1-1-1 0 0,-1 0 1 0 0,-9-9 0 0 0,1 4 82 0 0,0 0 0 0 0,-1 0 0 0 0,-20-12 0 0 0,30 21-60 0 0,0 1 0 0 0,0 0 0 0 0,-1 0 0 0 0,1 1 0 0 0,-1-1 0 0 0,1 1 0 0 0,-1 0 0 0 0,0 0 0 0 0,-7 0 0 0 0,4 0 22 0 0,3 1-34 0 0,0 0 0 0 0,0 0 0 0 0,0 0 0 0 0,0 0 0 0 0,0 1 0 0 0,0 0 0 0 0,1 0 0 0 0,-1 0 1 0 0,0 1-1 0 0,1-1 0 0 0,-1 1 0 0 0,1 0 0 0 0,-1 1 0 0 0,1-1 0 0 0,0 1 0 0 0,0-1 0 0 0,0 1 0 0 0,-5 6 0 0 0,-4 3-12 0 0,1 2-1 0 0,1 0 0 0 0,-16 25 0 0 0,10-10 167 0 0,2 2 0 0 0,0 0 0 0 0,-18 60 0 0 0,22-52-5 0 0,2 1 0 0 0,1 0-1 0 0,2 0 1 0 0,1 0-1 0 0,3 0 1 0 0,3 59-1 0 0,3-57-180 0 0,2-1 0 0 0,2 0 0 0 0,15 44 0 0 0,-20-77 19 0 0,0-1-1 0 0,0 1 1 0 0,1-1 0 0 0,0 0-1 0 0,0 0 1 0 0,1 0-1 0 0,0-1 1 0 0,0 0-1 0 0,1 0 1 0 0,-1 0 0 0 0,1 0-1 0 0,1-1 1 0 0,-1 0-1 0 0,1 0 1 0 0,0-1-1 0 0,0 0 1 0 0,0 0-1 0 0,0-1 1 0 0,1 0 0 0 0,0 0-1 0 0,-1 0 1 0 0,1-1-1 0 0,0 0 1 0 0,12 0-1 0 0,-14-1 54 0 0,13 1 255 0 0,1 0 1 0 0,-1-1 0 0 0,22-3 0 0 0,-19-1-683 0 0,0-1-1 0 0,-1-2 1 0 0,1 0-1 0 0,-1-1 1 0 0,0-1 0 0 0,-1-1-1 0 0,0-1 1 0 0,32-20-1 0 0,-44 23-70 0 0,0 1 0 0 0,0-1 0 0 0,-1 0 0 0 0,0 0 0 0 0,0-1 0 0 0,7-11 0 0 0,-1-2-1055 0 0,16-29 1 0 0,-4-4-440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12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6912 0 0,'0'2'528'0'0,"-5"59"593"0"0,10 68 3780 0 0,4-35-2775 0 0,-8-77-1787 0 0,2-1 0 0 0,-1 1 0 0 0,2-1 1 0 0,0 0-1 0 0,9 23 0 0 0,3 2 546 0 0,-10-27-616 0 0,-1 0 1 0 0,10 16 0 0 0,-14-28 358 0 0,-7-11-422 0 0,-5-5-100 0 0,5 7-64 0 0,-1-1-1 0 0,-7-13 0 0 0,9 11-57 0 0,1 0 0 0 0,-1-1 0 0 0,2 0 0 0 0,-5-19-1 0 0,7 28 20 0 0,1 0-4 0 0,0 0-1 0 0,0 0 0 0 0,0-1 0 0 0,0 1 1 0 0,0 0-1 0 0,0 0 0 0 0,1 0 0 0 0,0-5 1 0 0,2-6-37 0 0,-3 2-38 0 0,1 0-1 0 0,1 0 1 0 0,0 0-1 0 0,0 0 1 0 0,1 0-1 0 0,7-14 1 0 0,31-60 262 0 0,-34 73-211 0 0,1 0 1 0 0,0 1-1 0 0,1-1 1 0 0,0 2 0 0 0,1-1-1 0 0,0 1 1 0 0,1 1-1 0 0,20-14 1 0 0,-27 20 50 0 0,1 1 1 0 0,0-1-1 0 0,-1 1 1 0 0,1 1-1 0 0,0-1 1 0 0,0 1-1 0 0,0-1 1 0 0,9 0-1 0 0,-12 2-25 0 0,1 0 0 0 0,-1 0 0 0 0,1 0 0 0 0,0 0-1 0 0,-1 0 1 0 0,1 1 0 0 0,-1-1 0 0 0,1 1 0 0 0,-1 0 0 0 0,1-1 0 0 0,-1 1-1 0 0,1 0 1 0 0,-1 1 0 0 0,0-1 0 0 0,0 0 0 0 0,1 1 0 0 0,-1-1 0 0 0,3 4-1 0 0,5 7 4 0 0,-1 1 0 0 0,0 0 0 0 0,-1 1-1 0 0,0 0 1 0 0,-1 0 0 0 0,9 27-1 0 0,-3-9 82 0 0,6 21 237 0 0,-1 2 0 0 0,15 86 1 0 0,-24-95-328 0 0,43 181-1634 0 0,-44-197 557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14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45 206 2304 0 0,'-6'10'167'0'0,"-19"-12"8005"0"0,25 1-7881 0 0,-5-6 764 0 0,3 3-1372 0 0,2 4 376 0 0,-1-1 1 0 0,1 1 0 0 0,-1 0-1 0 0,1-1 1 0 0,-1 1 0 0 0,1 0-1 0 0,-1-1 1 0 0,1 1 0 0 0,0-1-1 0 0,-1 1 1 0 0,1-1 0 0 0,0 1-1 0 0,0-1 1 0 0,-1 1 0 0 0,1-1-1 0 0,0 1 1 0 0,0-1 0 0 0,0 1-1 0 0,0-1 1 0 0,-1 1 0 0 0,1-1-1 0 0,0 0 1 0 0,0 1 0 0 0,0-1-1 0 0,0 1 1 0 0,0-1 0 0 0,0 1-1 0 0,1-1 1 0 0,-1 0 0 0 0,0 0-1 0 0,3-21 1128 0 0,-3 22-1175 0 0,2-4 30 0 0,-1 0 1 0 0,1 1-1 0 0,0-1 1 0 0,0 0 0 0 0,0 1-1 0 0,0-1 1 0 0,1 1-1 0 0,-1 0 1 0 0,1 0 0 0 0,0 0-1 0 0,0 0 1 0 0,4-3-1 0 0,9-10 13 0 0,-8 8-55 0 0,1 1 0 0 0,0-1 0 0 0,11-6 0 0 0,12-10 0 0 0,-27 21 61 0 0,1-1 1 0 0,-1 1 0 0 0,1 0 0 0 0,-1 0 0 0 0,1 0 0 0 0,9-2 0 0 0,36-8 387 0 0,-44 12-416 0 0,1 0 0 0 0,-1 1 0 0 0,14 0 0 0 0,-5 1 42 0 0,-14-1 49 0 0,9 9 150 0 0,-3-4-92 0 0,0 1-1 0 0,-1 1 0 0 0,0-1 0 0 0,0 1 0 0 0,10 13 0 0 0,-14-15-64 0 0,0 0-1 0 0,0 0 1 0 0,0 0-1 0 0,-1 1 1 0 0,1-1-1 0 0,-1 1 1 0 0,-1 0-1 0 0,1-1 0 0 0,-1 1 1 0 0,1 9-1 0 0,4 26 338 0 0,-3-28-275 0 0,-1-1 1 0 0,0 17-1 0 0,7 111 765 0 0,1 70-583 0 0,-5-167 13 0 0,2 0 1 0 0,24 78-1 0 0,-24-101-312 0 0,1-1 0 0 0,2-1 0 0 0,0 1-1 0 0,0-2 1 0 0,14 18 0 0 0,-22-33-41 0 0,0 1-1 0 0,1-1 1 0 0,-1 1 0 0 0,0-1-1 0 0,1 0 1 0 0,-1 0 0 0 0,1 0-1 0 0,-1 0 1 0 0,1 0 0 0 0,0 0 0 0 0,0-1-1 0 0,0 0 1 0 0,0 1 0 0 0,0-1-1 0 0,0 0 1 0 0,1-1 0 0 0,3 2-1 0 0,2-2-456 0 0,1 1 1 0 0,-1-1-1 0 0,1-1 0 0 0,17-3 0 0 0,3-4-4793 0 0,-2-3-1629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15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6680 0 0,'0'0'1864'0'0,"0"9"-1023"0"0,0-3-460 0 0,1 1 1 0 0,0-1-1 0 0,4 13 0 0 0,1 10 189 0 0,34 214 2053 0 0,-6-47-1153 0 0,5 12-317 0 0,-6-26-388 0 0,19 63 229 0 0,-24-128-624 0 0,50 169 77 0 0,-41-142-215 0 0,-27-96-67 0 0,28 79-1 0 0,-31-106-103 0 0,13 26 86 0 0,2 15 99 0 0,-6-26-6 0 0,-14-34-208 0 0,-1 0 0 0 0,1 0 1 0 0,-1 0-1 0 0,1-1 0 0 0,0 1 0 0 0,0 0 1 0 0,0-1-1 0 0,2 2 0 0 0,9 5-34 0 0,-5-7 21 0 0,2-1 18 0 0,-9 1-30 0 0,2 0-5 0 0,9-4 10 0 0,35-13 41 0 0,-7 5 37 0 0,-29 9-53 0 0,0-1 1 0 0,16-6 0 0 0,-6 0 7 0 0,0 0 1 0 0,1 2-1 0 0,26-5 0 0 0,22-6 12 0 0,-46 10 1 0 0,31-4 1 0 0,140-33 361 0 0,-58 12-206 0 0,-22 3-59 0 0,-24 5-74 0 0,80-24 917 0 0,-104 28-1292 0 0,23 0-46 0 0,-18 5 188 0 0,45-10 808 0 0,-83 22-847 0 0,-26 4-557 0 0,0-1-1 0 0,0 0 1 0 0,-1 0-1 0 0,1-1 0 0 0,12-4 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6:44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1778 4144 0 0,'-17'0'1750'0'0,"23"-4"-1308"0"0,0 0 0 0 0,0 0 0 0 0,0 0-1 0 0,-1-1 1 0 0,1 0 0 0 0,-1 0-1 0 0,0 0 1 0 0,4-8 0 0 0,20-17 920 0 0,39-26-1183 0 0,-58 49-114 0 0,1 0 1 0 0,0 1-1 0 0,1 0 0 0 0,21-8 0 0 0,-5 3 402 0 0,-16 6-199 0 0,0 1 0 0 0,19-4 0 0 0,0 2 254 0 0,-1 3 1 0 0,45-1 0 0 0,19-1 581 0 0,7 2 64 0 0,23 0-318 0 0,-97 4-928 0 0,0 1 0 0 0,43 9-1 0 0,-44-5 183 0 0,-9-3 100 0 0,25 9 0 0 0,51 16-499 0 0,-19-6 924 0 0,99 41 469 0 0,-106-46-1067 0 0,-9-2 356 0 0,-37-10-289 0 0,25 8 1 0 0,-25-5-286 0 0,61 24 709 0 0,-31-10 576 0 0,-24-9-1081 0 0,-12-5-26 0 0,22 12 0 0 0,13 16-204 0 0,-25-17 261 0 0,32 18 0 0 0,-10-5 23 0 0,-33-22 12 0 0,0 0-1 0 0,18 9 0 0 0,-6-4 35 0 0,-13-7-10 0 0,25 10 0 0 0,-19-9-32 0 0,28 19 81 0 0,-1 1-114 0 0,-40-25-30 0 0,-1-1 0 0 0,1 0 0 0 0,0 0 0 0 0,0 0 1 0 0,0-1-1 0 0,0 0 0 0 0,8 2 0 0 0,-8-3-1 0 0,-1 1 1 0 0,1 0 0 0 0,0 0 0 0 0,-1 0 0 0 0,1 1-1 0 0,-1 0 1 0 0,7 4 0 0 0,-6-3 7 0 0,0 0 1 0 0,1 0-1 0 0,-1-1 0 0 0,10 4 1 0 0,-9-5 3 0 0,-1 1 1 0 0,0 0 0 0 0,1 0 0 0 0,-1 0 0 0 0,-1 1 0 0 0,10 7 0 0 0,-12-8-16 0 0,1-1 0 0 0,0 1 0 0 0,0-1 0 0 0,0 1 0 0 0,4 1 1 0 0,-4-3-6 0 0,-1 1 1 0 0,0 0 0 0 0,1 0 0 0 0,-1 0 0 0 0,0 0 0 0 0,0 0 0 0 0,0 0 0 0 0,-1 1 0 0 0,4 3 0 0 0,-3-2 6 0 0,1 0 0 0 0,0 0 1 0 0,1-1-1 0 0,-1 1 0 0 0,1-1 0 0 0,8 5 1 0 0,34 14 34 0 0,-30-15-34 0 0,73 34 102 0 0,-77-35-109 0 0,-1-1 0 0 0,21 4 0 0 0,-19-5 0 0 0,-1 0-1 0 0,21 10 1 0 0,28 11 53 0 0,-6-2-61 0 0,-43-18 15 0 0,0 0 0 0 0,18 4 0 0 0,-17-5 5 0 0,28 10-1 0 0,-33-10-4 0 0,1-1 0 0 0,-1-1 0 0 0,17 3 0 0 0,5 2 9 0 0,41 9-53 0 0,-52-13 62 0 0,0 1-1 0 0,-1 2 1 0 0,1 0-1 0 0,33 15 1 0 0,-50-19-28 0 0,4 2 11 0 0,-1-1 0 0 0,1 0 0 0 0,-1 0 0 0 0,1-1 0 0 0,0 0 0 0 0,10 2 0 0 0,8 1 16 0 0,25 8-1 0 0,6 2-29 0 0,-24-9 2 0 0,57 14 0 0 0,-41-8 0 0 0,77 10 0 0 0,-47-10 0 0 0,-51-6 0 0 0,35 12-1 0 0,22 6 17 0 0,79 15 165 0 0,20 3-219 0 0,-5-5 168 0 0,-48-8-55 0 0,-27-8 32 0 0,-60-13-75 0 0,26 4-83 0 0,-36-8-113 0 0,37 11 0 0 0,42 3 601 0 0,-45-7-213 0 0,-41-8-185 0 0,26 8 0 0 0,135 26 109 0 0,-137-29-104 0 0,101 13 66 0 0,-72-12-71 0 0,4 3-2 0 0,-8-1 39 0 0,104 3 0 0 0,36-22-12 0 0,-108 0-53 0 0,79-10 42 0 0,-161 16-53 0 0,0-2 0 0 0,31-7 0 0 0,19-4 0 0 0,-11 5 16 0 0,-1-2 0 0 0,-1-3 0 0 0,114-44 0 0 0,-109 36-17 0 0,7-3 56 0 0,2-1-42 0 0,20-9-16 0 0,1-5 3 0 0,92-39 0 0 0,44-7 64 0 0,-217 82-64 0 0,0-1 0 0 0,0-1 0 0 0,-1 0 0 0 0,16-10 0 0 0,63-35 0 0 0,-15 9 0 0 0,26-26 6 0 0,-25 14-72 0 0,30-22 113 0 0,-37 25-42 0 0,119-90-69 0 0,-61 56 136 0 0,-11 7-72 0 0,-2 2 35 0 0,-72 49-21 0 0,57-45 1 0 0,-11 7-79 0 0,7-6 56 0 0,9-8 47 0 0,-24 20-14 0 0,-45 33-25 0 0,0 2 0 0 0,1 1 0 0 0,74-30 0 0 0,-21 11 3 0 0,20-9-16 0 0,177-75 23 0 0,-184 84-10 0 0,-68 27 0 0 0,75-23 0 0 0,-39 15 0 0 0,150-59 0 0 0,-185 70 0 0 0,27-10 0 0 0,4-3 0 0 0,74-18 0 0 0,24-7 0 0 0,-41 15 0 0 0,-39 14 0 0 0,50-8 0 0 0,-64 13 0 0 0,92-9 0 0 0,-148 24 0 0 0,65-5 41 0 0,117 5-1 0 0,-105 3-25 0 0,12-10-15 0 0,2 0 0 0 0,-90 9 2 0 0,48 0 63 0 0,71 9-1 0 0,152 29-51 0 0,-87-7 18 0 0,-164-24 2 0 0,45 8 155 0 0,148 6 0 0 0,-92-12-284 0 0,-123-8 96 0 0,-1 0 0 0 0,30 8-1 0 0,-26-5 7 0 0,27 2 0 0 0,53 4 49 0 0,9 1-3 0 0,-59-7-41 0 0,13 0-12 0 0,202-13 1 0 0,-171 0 0 0 0,38-3 0 0 0,-21 3 80 0 0,40-3 0 0 0,-94 8-80 0 0,98-19 0 0 0,52-29 0 0 0,-23-1 0 0 0,-103 35 0 0 0,1-2 0 0 0,85-25 0 0 0,45-14 0 0 0,-139 42 0 0 0,53-15 0 0 0,-94 21 9 0 0,159-52 206 0 0,-151 48-154 0 0,62-25-172 0 0,307-162-2797 0 0,-342 168 1244 0 0,3 0-66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16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1 474 9904 0 0,'5'7'1054'0'0,"-5"-7"-1048"0"0,1 1 8 0 0,0 0-1 0 0,0 0 0 0 0,1 0 0 0 0,-1 0 0 0 0,0 0 0 0 0,0-1 0 0 0,0 1 0 0 0,1 0 0 0 0,-1-1 1 0 0,0 1-1 0 0,1 0 0 0 0,-1-1 0 0 0,0 0 0 0 0,1 1 0 0 0,-1-1 0 0 0,1 0 0 0 0,-1 0 1 0 0,1 0-1 0 0,-1 0 0 0 0,1 0 0 0 0,1 0 0 0 0,16-3 578 0 0,-9 1-306 0 0,-1 1-1 0 0,1-2 1 0 0,-1 1-1 0 0,1-1 1 0 0,9-5 0 0 0,48-14 1083 0 0,-46 11-747 0 0,30-24 0 0 0,-33 22-352 0 0,-1 2 0 0 0,32-16 0 0 0,26-11 157 0 0,30-12-32 0 0,-72 37-342 0 0,39-12 26 0 0,17-3-367 0 0,23-6 373 0 0,-41 13 229 0 0,15-3-159 0 0,-51 14-193 0 0,10-2-234 0 0,-11 5 396 0 0,59-20 0 0 0,-1-1 237 0 0,-54 17-277 0 0,-25 6-30 0 0,25-4-1 0 0,-28 6-41 0 0,-1-1 32 0 0,0 3-22 0 0,-8 1-20 0 0,-1 0 1 0 0,1 0-1 0 0,-1 0 0 0 0,0-1 0 0 0,1 1 1 0 0,-1 0-1 0 0,1 0 0 0 0,-1 0 1 0 0,1 0-1 0 0,-1 0 0 0 0,1 0 0 0 0,-1 1 1 0 0,0-1-1 0 0,1 0 0 0 0,-1 0 0 0 0,1 0 1 0 0,-1 0-1 0 0,0 0 0 0 0,1 1 1 0 0,-1-1-1 0 0,1 0 0 0 0,-1 0 0 0 0,0 1 1 0 0,1-1-1 0 0,-1 0 0 0 0,0 0 0 0 0,1 1 1 0 0,-1-1-1 0 0,0 0 0 0 0,0 1 1 0 0,1-1-1 0 0,-1 1 0 0 0,0-1 0 0 0,0 0 1 0 0,0 1-1 0 0,1-1 0 0 0,-1 1 0 0 0,0 0 1 0 0,0 0 1 0 0,6 6 9 0 0,-5-6-7 0 0,-1 0 0 0 0,1-1 0 0 0,0 1 0 0 0,-1 0 0 0 0,1 0 0 0 0,0 0 0 0 0,-1 0 0 0 0,1 0 0 0 0,-1 0 0 0 0,0 0 0 0 0,1 0 0 0 0,-1 0-1 0 0,0 0 1 0 0,1 0 0 0 0,-1 0 0 0 0,0 2 0 0 0,0 2 20 0 0,1 0-1 0 0,0 0 1 0 0,0 0-1 0 0,3 8 1 0 0,-3-8-21 0 0,1 1 0 0 0,-1-1 1 0 0,0 1-1 0 0,1 9 0 0 0,-2-8 4 0 0,1-1-1 0 0,0 0 0 0 0,0 0 0 0 0,4 9 0 0 0,3 22 35 0 0,-5-17 39 0 0,12 40 0 0 0,-6-25 15 0 0,18 63 132 0 0,20 97 256 0 0,14 146 611 0 0,-34-221-788 0 0,2 14-38 0 0,15 88 130 0 0,-8-75-202 0 0,-17-77-133 0 0,9 34 25 0 0,17 156-157 0 0,-36-202-4002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17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 9848 0 0,'0'0'745'0'0,"2"0"-513"0"0,4 0-217 0 0,0-1 0 0 0,-1 0 0 0 0,12-3 0 0 0,-11 2 65 0 0,1 0 1 0 0,0 1-1 0 0,0 0 1 0 0,7 0 0 0 0,18 3 132 0 0,0 2 0 0 0,0 2 0 0 0,0 0 1 0 0,31 12-1 0 0,-53-15 82 0 0,5 1-240 0 0,0 2 0 0 0,-1-1 0 0 0,0 2 1 0 0,0-1-1 0 0,0 2 0 0 0,-1 0 0 0 0,0 1 0 0 0,-1 0 0 0 0,0 1 0 0 0,17 17 1 0 0,-16-12 90 0 0,0 0 0 0 0,-1 1 0 0 0,-1 0 0 0 0,-1 1 1 0 0,15 32-1 0 0,-11-14 369 0 0,19 74-1 0 0,-24-66-435 0 0,-2 1 0 0 0,1 64 1 0 0,-7-72 202 0 0,-1 0 0 0 0,-2-1 0 0 0,-2 1 1 0 0,-1-1-1 0 0,-2 0 0 0 0,-22 68 0 0 0,23-85-269 0 0,2-4-246 0 0,-1 0 1 0 0,0-1-1 0 0,-1 1 0 0 0,-1-1 0 0 0,-11 18 1 0 0,-2 1-1256 0 0,12-22 448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17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11976 0 0,'0'0'576'0'0,"-1"2"-251"0"0,1 0-299 0 0,-1 0-1 0 0,1 0 1 0 0,0 0 0 0 0,-1 0-1 0 0,1 0 1 0 0,0 0 0 0 0,0 0-1 0 0,1 0 1 0 0,-1 0-1 0 0,0 0 1 0 0,1 0 0 0 0,-1 0-1 0 0,1 0 1 0 0,-1 0 0 0 0,1 0-1 0 0,2 3 1 0 0,-1-2-31 0 0,0 0 0 0 0,1 0-1 0 0,-1 0 1 0 0,1-1 0 0 0,0 1 0 0 0,0-1 0 0 0,0 1-1 0 0,5 2 1 0 0,45 25-251 0 0,-33-19 409 0 0,1-1 0 0 0,0-1 0 0 0,25 8 0 0 0,-15-6 77 0 0,1 0 16 0 0,75 31 568 0 0,-90-34-624 0 0,1 1 0 0 0,-1 1 0 0 0,30 22 0 0 0,-34-20-88 0 0,1 1 1 0 0,-2 0 0 0 0,0 0 0 0 0,0 1 0 0 0,-1 1-1 0 0,-1 0 1 0 0,0 0 0 0 0,-1 1 0 0 0,10 25-1 0 0,-9-15 110 0 0,-1 1-1 0 0,-2 0 1 0 0,5 30-1 0 0,5 83 346 0 0,-15-95-399 0 0,-2 1 1 0 0,-2-1-1 0 0,-12 64 0 0 0,7-64-163 0 0,-3-1-1 0 0,-1 0 1 0 0,-2-1-1 0 0,-2 0 1 0 0,-2-1-1 0 0,-42 75 1 0 0,47-98-390 0 0,-27 34 1 0 0,32-45 140 0 0,0-1-1 0 0,-1 0 1 0 0,0 0 0 0 0,0 0-1 0 0,0-1 1 0 0,-15 8-1 0 0,-1-2-480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18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 10968 0 0,'13'-4'81'0'0,"0"0"-1"0"0,1 0 1 0 0,-1 2 0 0 0,1 0 0 0 0,0 0 0 0 0,0 1 0 0 0,16 2 0 0 0,99 13 553 0 0,-78-6-555 0 0,-19-3 179 0 0,-1 1 0 0 0,0 2 0 0 0,0 1 0 0 0,40 18 1 0 0,-47-16-23 0 0,0 1 0 0 0,-1 1 0 0 0,-1 1 0 0 0,0 1 0 0 0,34 31 1 0 0,-38-27 52 0 0,28 38 0 0 0,-31-37-149 0 0,-3-3 12 0 0,-1 0 0 0 0,-1 2 0 0 0,0-1 0 0 0,-1 1 0 0 0,-1 1-1 0 0,-1 0 1 0 0,-1 0 0 0 0,0 0 0 0 0,-2 0 0 0 0,4 38 0 0 0,-4 10 378 0 0,-10 130 0 0 0,6-197-529 0 0,-8 85 217 0 0,-3-1 0 0 0,-5 0 0 0 0,-3-1 1 0 0,-58 159-1 0 0,-11-43-2176 0 0,69-166 235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19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5528 0 0,'0'0'1105'0'0,"0"2"-826"0"0,14 51 1457 0 0,-11-39-1232 0 0,0-1 0 0 0,-1 1-1 0 0,-1-1 1 0 0,1 25 0 0 0,-1 3 395 0 0,1-30-607 0 0,2 41 861 0 0,2-1 1 0 0,21 83-1 0 0,-8-65-627 0 0,-11-38-278 0 0,1-1 0 0 0,25 57-1 0 0,-31-80-215 0 0,-1-2 1 0 0,1 1-1 0 0,0-1 1 0 0,0 0 0 0 0,0 0 0 0 0,0 0 0 0 0,1 0-1 0 0,0-1 1 0 0,0 1 0 0 0,0-1 0 0 0,7 5-1 0 0,-7-6-12 0 0,-1 0-7 0 0,0-1 0 0 0,1 0-1 0 0,-1 1 1 0 0,1-1 0 0 0,-1-1-1 0 0,1 1 1 0 0,0 0 0 0 0,0-1-1 0 0,0 0 1 0 0,0 0 0 0 0,0 0-1 0 0,0 0 1 0 0,4 0 0 0 0,5-1 79 0 0,-1-1 0 0 0,0 1 1 0 0,0-2-1 0 0,1 0 0 0 0,-1 0 1 0 0,0-1-1 0 0,19-8 0 0 0,-12 3 134 0 0,35-8-1 0 0,-34 11-52 0 0,31-13 1 0 0,69-27 49 0 0,-1 0-228 0 0,10-5 276 0 0,-96 36 402 0 0,61-17-1 0 0,-85 29-746 0 0,0 1 0 0 0,0 0 0 0 0,1 0-1 0 0,16 1 1 0 0,-10 1-1855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19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0 291 9528 0 0,'0'0'432'0'0,"7"-13"168"0"0,-3 8-595 0 0,1 1 1 0 0,-1 0-1 0 0,1 1 1 0 0,0-1-1 0 0,0 1 1 0 0,0 0-1 0 0,1 0 1 0 0,10-4 0 0 0,7-4 32 0 0,-1 0 258 0 0,34-11 1 0 0,-29 10 194 0 0,0-1 0 0 0,46-30-1 0 0,-64 37-403 0 0,11-8 325 0 0,34-31 1 0 0,-51 41-366 0 0,3 0 18 0 0,0-1 0 0 0,0 1 1 0 0,0 0-1 0 0,0 1 0 0 0,1-1 1 0 0,0 1-1 0 0,11-3 0 0 0,53-11 258 0 0,-56 14-250 0 0,5 0 113 0 0,39-1-1 0 0,-54 4-149 0 0,0 1 1 0 0,0 0-1 0 0,0 1 1 0 0,0-1-1 0 0,-1 1 0 0 0,6 2 1 0 0,2 1 52 0 0,-6-2 1 0 0,-1 0 1 0 0,1 0-1 0 0,0 0 0 0 0,-1 1 1 0 0,1 0-1 0 0,-1 0 1 0 0,0 0-1 0 0,-1 1 0 0 0,1 0 1 0 0,-1 0-1 0 0,0 0 0 0 0,0 0 1 0 0,4 8-1 0 0,4 9 261 0 0,-1 0 1 0 0,10 28-1 0 0,-19-44-296 0 0,12 28 239 0 0,-4-10 14 0 0,10 35 1 0 0,51 222 484 0 0,-33-121-1649 0 0,-30-135-3603 0 0,2-3-1577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23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2275 60 5064 0 0,'0'0'389'0'0,"-1"0"-256"0"0,-3-4-111 0 0,1 2 0 0 0,-9-12 907 0 0,-7-5 1999 0 0,16 17-2574 0 0,1 0 0 0 0,-1 0 0 0 0,0 0 0 0 0,0 1 0 0 0,-1-1-1 0 0,1 1 1 0 0,0 0 0 0 0,0 0 0 0 0,-1 0 0 0 0,-6-1 0 0 0,1 0 124 0 0,-1 1 0 0 0,0 1 1 0 0,0 0-1 0 0,1 0 1 0 0,-14 2-1 0 0,-19 3 415 0 0,25-4-440 0 0,-22 5 0 0 0,-302 47 1921 0 0,277-49-1964 0 0,-87-6 0 0 0,99 0-248 0 0,-3-1-87 0 0,22 0-27 0 0,-36 2-1 0 0,21 3-15 0 0,-2 0-16 0 0,0 2 0 0 0,-59 12 0 0 0,67-7-16 0 0,1 2 0 0 0,0 2 0 0 0,-68 31 0 0 0,107-43 0 0 0,-52 26 0 0 0,-96 65 0 0 0,4-3-52 0 0,45-30 22 0 0,82-48 8 0 0,0 1-9 0 0,-24 18 0 0 0,38-25 20 0 0,0-1 0 0 0,0 1-1 0 0,0 0 1 0 0,1 0 0 0 0,0 0-1 0 0,0 1 1 0 0,0-1 0 0 0,-5 13-1 0 0,8-16-1 0 0,0 1-1 0 0,0 0 0 0 0,0 0 1 0 0,1 0-1 0 0,-1 0 0 0 0,1 0 1 0 0,0 0-1 0 0,0 0 1 0 0,0 0-1 0 0,0 0 0 0 0,1 0 1 0 0,-1 0-1 0 0,1 0 0 0 0,0 0 1 0 0,0 0-1 0 0,0 0 0 0 0,0 0 1 0 0,0 0-1 0 0,0-1 0 0 0,1 1 1 0 0,0 0-1 0 0,-1-1 0 0 0,4 3 1 0 0,4 6-54 0 0,1 0-1 0 0,0-1 1 0 0,19 15 0 0 0,-15-15 62 0 0,18 16-6 0 0,-13-11 11 0 0,-1 0 0 0 0,24 25 0 0 0,-38-34 4 0 0,12 12 16 0 0,1 0 0 0 0,0 0 0 0 0,27 20 0 0 0,-28-26 15 0 0,-5-2-12 0 0,0-2-1 0 0,1 1 1 0 0,0-1 0 0 0,21 9-1 0 0,-10-7 21 0 0,-2-1 26 0 0,27 8 1 0 0,-13-7-3 0 0,56 14 80 0 0,-75-21-144 0 0,0-1 0 0 0,0-1 0 0 0,29 0 0 0 0,-3-4 37 0 0,1-2 0 0 0,0-2 0 0 0,76-22 0 0 0,-26 5-46 0 0,-35 10 83 0 0,-42 12-26 0 0,-12 2-63 0 0,0 0 0 0 0,-1-1 0 0 0,1 1 1 0 0,0-1-1 0 0,-1 0 0 0 0,1 0 0 0 0,-1-1 0 0 0,1 1 1 0 0,-1-1-1 0 0,1 0 0 0 0,-1 0 0 0 0,5-3 0 0 0,-7 4 98 0 0,0 1-76 0 0,0 0 1 0 0,0-1-1 0 0,0 1 0 0 0,-1 0 1 0 0,1-1-1 0 0,0 1 1 0 0,0 0-1 0 0,-1-1 1 0 0,1 1-1 0 0,0-1 0 0 0,-1 0 1 0 0,1 1-1 0 0,0-2 1 0 0,5-2 282 0 0,-6 4-283 0 0,1 1-1 0 0,-1-1 1 0 0,0 0 0 0 0,0 0 0 0 0,0 0 0 0 0,0 1-1 0 0,1-1 1 0 0,-1 0 0 0 0,0 0 0 0 0,0 0-1 0 0,0 1 1 0 0,0-1 0 0 0,0 0 0 0 0,0 0-1 0 0,1 1 1 0 0,-1-1 0 0 0,0 0 0 0 0,0 0 0 0 0,0 1-1 0 0,0-1 1 0 0,0 0 0 0 0,0 1 0 0 0,0-1-1 0 0,0 0 1 0 0,0 0 0 0 0,0 1 0 0 0,0-1 0 0 0,-1 1-1 0 0,1 9 112 0 0,-2-1-1 0 0,1 1 0 0 0,-1 0 1 0 0,-1 0-1 0 0,1-1 0 0 0,-6 11 1 0 0,4-9-131 0 0,0 1 0 0 0,1-1 0 0 0,-3 22 0 0 0,-7 46 176 0 0,0 4-79 0 0,-15 79 32 0 0,1-14 18 0 0,19-81-39 0 0,-3 37-158 0 0,6-36-40 0 0,-3 92 478 0 0,3 82-488 0 0,9-65 99 0 0,-3-142 61 0 0,-8 69-1 0 0,4-80-239 0 0,3-3 132 0 0,1 0-1 0 0,4 28 0 0 0,-4-26 55 0 0,0 23 0 0 0,-2-30 47 0 0,1 0-1 0 0,1 1 1 0 0,5 27 0 0 0,-4-27 344 0 0,0 3-262 0 0,-2-20-157 0 0,0 1 0 0 0,0 0-1 0 0,0-1 1 0 0,0 1 0 0 0,0-1 0 0 0,0 1 0 0 0,0 0 0 0 0,0-1 0 0 0,0 1-1 0 0,0-1 1 0 0,0 1 0 0 0,0 0 0 0 0,0-1 0 0 0,-1 1 0 0 0,1-1 0 0 0,0 1-1 0 0,0-1 1 0 0,-1 2 0 0 0,-2 6 932 0 0,3-8-896 0 0,0 0-1 0 0,0 1 0 0 0,-1-1 0 0 0,1 0 1 0 0,0 1-1 0 0,-1-1 0 0 0,1 0 1 0 0,0 1-1 0 0,-1-1 0 0 0,1 0 1 0 0,0 0-1 0 0,-1 1 0 0 0,1-1 1 0 0,-1 0-1 0 0,1 0 0 0 0,-1 0 1 0 0,1 0-1 0 0,0 0 0 0 0,-1 1 0 0 0,1-1 1 0 0,-1 0-1 0 0,-5 2 38 0 0,-2 4-20 0 0,-2-2 22 0 0,-35 9 48 0 0,7-1 10 0 0,-56 14-37 0 0,8-8-45 0 0,9-4 9 0 0,-124 41-1 0 0,140-32-5 0 0,0 2-1 0 0,-73 43 0 0 0,-91 69 307 0 0,205-125-284 0 0,1 0-1 0 0,-31 28 1 0 0,42-32-92 0 0,0 0-1 0 0,0 0 1 0 0,1 1 0 0 0,1 0 0 0 0,-1 0-1 0 0,1 0 1 0 0,1 1 0 0 0,-5 10-1 0 0,5-7 53 0 0,1 0 0 0 0,0 1 1 0 0,1-1-1 0 0,0 1 0 0 0,1 0 0 0 0,1 0 0 0 0,0 0 0 0 0,1 0 0 0 0,0 0 0 0 0,4 23 1 0 0,0-7-312 0 0,1 0 0 0 0,1 0 1 0 0,2-1-1 0 0,16 42 0 0 0,-7-34 281 0 0,24 39 0 0 0,-33-62 27 0 0,2-1-1 0 0,-1 0 1 0 0,1-1 0 0 0,1 0 0 0 0,22 19-1 0 0,-17-17 0 0 0,-10-9 0 0 0,-1 0 0 0 0,13 8 0 0 0,106 47 484 0 0,-82-42-206 0 0,-18-8-370 0 0,1-1 1 0 0,49 10-1 0 0,53 2-360 0 0,-88-16 409 0 0,-17-3 43 0 0,0-1 0 0 0,33-2 0 0 0,-3-1 0 0 0,-3 1 239 0 0,0-3 0 0 0,82-17-1 0 0,-6-2-138 0 0,-38 8-368 0 0,-16 3-49 0 0,13 0 128 0 0,-21 5 147 0 0,-23 3 67 0 0,0 1 0 0 0,47 4-1 0 0,-22 0 60 0 0,233-1 662 0 0,-244-3-450 0 0,0-2-1 0 0,102-24 1 0 0,-77 12-159 0 0,-51 10-247 0 0,46-17 0 0 0,-48 14-17 0 0,0 1 0 0 0,38-7 0 0 0,103-17-94 0 0,-106 20 203 0 0,-35 5 18 0 0,-1 0 0 0 0,46-23 0 0 0,-58 24 101 0 0,1-2 0 0 0,-1 1 0 0 0,-1-2-1 0 0,19-17 1 0 0,-16 13 14 0 0,0 2 0 0 0,17-12-1 0 0,-25 19-114 0 0,0-1 0 0 0,-1 0 0 0 0,0 0 0 0 0,0 0 0 0 0,8-12 0 0 0,-8 11 0 0 0,12-23-12 0 0,-14 25-48 0 0,0 0-1 0 0,0 0 1 0 0,0-1 0 0 0,-1 1-1 0 0,5-11 1 0 0,-7 13 52 0 0,0 0 1 0 0,1 0 0 0 0,-1 0 0 0 0,-1 0-1 0 0,1 0 1 0 0,0 0 0 0 0,-1-1 0 0 0,0 1-1 0 0,0 0 1 0 0,0 0 0 0 0,0 0 0 0 0,0 0-1 0 0,-1-5 1 0 0,-7-21 69 0 0,7 21-36 0 0,-1 0 0 0 0,0 1 1 0 0,-1-1-1 0 0,0 0 1 0 0,-6-12-1 0 0,1 7 72 0 0,1 0-106 0 0,-1 1 1 0 0,0-1-1 0 0,0 1 0 0 0,-2 1 1 0 0,-16-18-1 0 0,-97-101 19 0 0,69 69-2 0 0,39 45-9 0 0,6 5 0 0 0,-1 0 0 0 0,-12-9 0 0 0,-9-6 0 0 0,18 14 0 0 0,-1 1 0 0 0,-17-11 0 0 0,-11-2-1 0 0,-2 1 0 0 0,-74-27 0 0 0,90 40 9 0 0,0 2 0 0 0,0 2 0 0 0,-1 0 0 0 0,0 2-1 0 0,-50-2 1 0 0,66 6 69 0 0,0 0-135 0 0,0 0 1 0 0,-1 1 0 0 0,1 0 0 0 0,-24 6 0 0 0,32-6 49 0 0,-1 0 0 0 0,1 0-1 0 0,0-1 1 0 0,-9 0 0 0 0,10 0-2 0 0,-1 0 0 0 0,1 1 0 0 0,-1-1 0 0 0,0 1 0 0 0,-7 2 0 0 0,11-3 7 0 0,0 0 1 0 0,0 0-1 0 0,0 0 1 0 0,0 0-1 0 0,0 0 1 0 0,0 0-1 0 0,1 0 1 0 0,-1 0-1 0 0,0 0 1 0 0,0 0-1 0 0,0-1 1 0 0,0 1-1 0 0,-1-1 1 0 0,1 1 0 0 0,0-1 1 0 0,0 1-1 0 0,0 0 1 0 0,0 0-1 0 0,0-1 1 0 0,0 1-1 0 0,0 0 0 0 0,0 0 1 0 0,0 0-1 0 0,0 0 1 0 0,-2 0-1 0 0,-6 5 2 0 0,-25 16 0 0 0,20-13 0 0 0,1 0 0 0 0,-14 13 0 0 0,24-19-106 0 0,-1 1-510 0 0,0-10 317 0 0,2-1 360 0 0,0 0-1 0 0,0-1 1 0 0,0 1 0 0 0,1 0-1 0 0,1-1 1 0 0,-1 1 0 0 0,2-17-1 0 0,0 6-28 0 0,-2-42-32 0 0,2-66 0 0 0,17 15-860 0 0,-9-53 1720 0 0,-3-52-860 0 0,-7 162 8 0 0,4-151 48 0 0,-4 141-81 0 0,0 17-98 0 0,-1 27-93 0 0,0 0-1 0 0,-9-38 1 0 0,5 34 507 0 0,-2-30 1 0 0,5-47 98 0 0,-3-17-414 0 0,5 93 24 0 0,1 0 0 0 0,0 1 0 0 0,9-47 0 0 0,-9 63 0 0 0,-2-10 25 0 0,2 18 0 0 0,0-1-1 0 0,0 1 1 0 0,0 0-1 0 0,0 0 0 0 0,0 0 1 0 0,0 0-1 0 0,0 0 1 0 0,0 0-1 0 0,0 0 1 0 0,0 0-1 0 0,1 0 0 0 0,-1 0 1 0 0,0 0-1 0 0,1 0 1 0 0,0-1-1 0 0,13-52-288 0 0,-13 38 232 0 0,2 8 32 0 0,-2 7 0 0 0,0-1 0 0 0,0 1 0 0 0,0-1 0 0 0,1 1 0 0 0,-1 0 0 0 0,0-1 0 0 0,0 1 0 0 0,1 0 0 0 0,-1 0 0 0 0,1 0 0 0 0,2-1 0 0 0,-2 0 0 0 0,4-1-4 0 0,1-1 0 0 0,0 1 0 0 0,0 1-1 0 0,-1-1 1 0 0,2 1 0 0 0,-1 1 0 0 0,0-1-1 0 0,0 1 1 0 0,0 0 0 0 0,1 1 0 0 0,-1-1-1 0 0,0 1 1 0 0,1 1 0 0 0,-1 0 0 0 0,0 0-1 0 0,10 3 1 0 0,-2-3 4 0 0,0 1 0 0 0,0-2 0 0 0,21-1 0 0 0,1-1 0 0 0,-25 2 0 0 0,-1-1 0 0 0,1-1 0 0 0,-1 0 0 0 0,1 0 0 0 0,-1-1 0 0 0,12-5 0 0 0,63-32 0 0 0,-84 39 0 0 0,8-4 0 0 0,-1-1 0 0 0,0 0 0 0 0,14-14 0 0 0,11-8 0 0 0,-17 15 0 0 0,-1 0 0 0 0,18-20 0 0 0,0 0 0 0 0,-20 20 3 0 0,-1-1 0 0 0,0 0 0 0 0,16-27-1 0 0,25-51 111 0 0,-42 68-84 0 0,-2-1 1 0 0,-1 1-1 0 0,-1-2 0 0 0,-1 1 0 0 0,-2-1 0 0 0,4-36 0 0 0,-8 52-20 0 0,-1-1 0 0 0,-1 0 0 0 0,-3-20 0 0 0,-1-18 73 0 0,5 41-57 0 0,-1 1 0 0 0,0-1 0 0 0,0 0 0 0 0,-1 1 0 0 0,0-1 0 0 0,0 1 0 0 0,-1 0 0 0 0,1 0 0 0 0,-2 0 0 0 0,1 0 0 0 0,-1 0 0 0 0,-5-7 0 0 0,1 4 47 0 0,0 0 1 0 0,-1 1-1 0 0,1 0 0 0 0,-2 0 1 0 0,1 1-1 0 0,-22-14 1 0 0,13 11-8 0 0,-6-5 76 0 0,-42-19 1 0 0,18 13-88 0 0,-2 2 0 0 0,-1 2 1 0 0,-61-13-1 0 0,62 21-87 0 0,2 0-494 0 0,0 1 0 0 0,-85-3 1 0 0,131 12 512 0 0,-32 1-1764 0 0,0 3-4070 0 0,1 3-1645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24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703 19 7832 0 0,'-8'-4'182'0'0,"-1"1"1"0"0,0 0 0 0 0,1 1-1 0 0,-1 0 1 0 0,0 0 0 0 0,0 1-1 0 0,-1 0 1 0 0,1 0 0 0 0,-14 2-1 0 0,-89 12 2712 0 0,94-11-2382 0 0,-12 1 572 0 0,-38 10 0 0 0,2 10 603 0 0,42-14-1133 0 0,3 0-228 0 0,0 1 1 0 0,1 0-1 0 0,0 2 1 0 0,1 1-1 0 0,-20 16 0 0 0,28-19-306 0 0,0 0-1 0 0,-11 14 1 0 0,2-1 240 0 0,14-16-149 0 0,0 1 0 0 0,0-1 0 0 0,1 1-1 0 0,1 0 1 0 0,-1 0 0 0 0,1 1 0 0 0,-3 8 0 0 0,-16 64 426 0 0,19-60-502 0 0,1 1 0 0 0,0-1 0 0 0,2 0 0 0 0,1 1 0 0 0,0-1 0 0 0,2 1 0 0 0,0-1 0 0 0,7 25 0 0 0,2-3-44 0 0,1-1 1 0 0,37 80-1 0 0,-40-103 4 0 0,2 0 0 0 0,1 0-1 0 0,0-1 1 0 0,1-1 0 0 0,1 0-1 0 0,0-1 1 0 0,1 0 0 0 0,1-1-1 0 0,1-1 1 0 0,0 0 0 0 0,21 12-1 0 0,-30-22 6 0 0,1 0 0 0 0,-1 0 0 0 0,1-1 0 0 0,0 0 0 0 0,11 3 0 0 0,49 4 0 0 0,-47-7 0 0 0,2 0 5 0 0,-1 0-1 0 0,1-2 0 0 0,0-1 0 0 0,0-1 1 0 0,0-1-1 0 0,-1-2 0 0 0,1 0 0 0 0,-1-1 1 0 0,0-1-1 0 0,0-1 0 0 0,-1-1 1 0 0,0-1-1 0 0,0-1 0 0 0,35-23 0 0 0,-34 16 66 0 0,0-1-1 0 0,-1 0 0 0 0,-1-2 0 0 0,-1-1 0 0 0,-1 0 1 0 0,-1-2-1 0 0,-1 0 0 0 0,0-1 0 0 0,-2 0 1 0 0,-1-1-1 0 0,14-35 0 0 0,-18 30 58 0 0,10-42-1 0 0,-12 41-66 0 0,-5 18-20 0 0,-1 0 0 0 0,0 0 0 0 0,0 0 0 0 0,-2-1 0 0 0,0 1 0 0 0,0 0 0 0 0,-1-1 0 0 0,-1 1 0 0 0,0 0 0 0 0,-1 0-1 0 0,0 0 1 0 0,-1 0 0 0 0,-1 0 0 0 0,0 1 0 0 0,0 0 0 0 0,-12-17 0 0 0,4 7 70 0 0,-1 1 0 0 0,-2 0 0 0 0,0 1 0 0 0,-1 1 0 0 0,-1 1 1 0 0,-24-19-1 0 0,23 22-4 0 0,-1 1 1 0 0,-1 1-1 0 0,-1 1 1 0 0,1 1-1 0 0,-2 1 1 0 0,0 0-1 0 0,-30-7 1 0 0,35 13-421 0 0,0 0 1 0 0,0 1-1 0 0,0 1 1 0 0,0 1-1 0 0,0 1 0 0 0,0 0 1 0 0,-1 1-1 0 0,1 1 1 0 0,0 1-1 0 0,-27 8 0 0 0,22-3-858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25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1952 289 6448 0 0,'-1'-2'498'0'0,"0"-1"-465"0"0,-1 1 0 0 0,0-1 0 0 0,0 1 0 0 0,0-1-1 0 0,0 1 1 0 0,0-1 0 0 0,0 1 0 0 0,-1 0 0 0 0,1 0-1 0 0,-1 0 1 0 0,1 1 0 0 0,-1-1 0 0 0,-3-1 0 0 0,-10-8 562 0 0,-11-8 1149 0 0,-31-17 0 0 0,3 3-281 0 0,24 12-816 0 0,-2 3-1 0 0,0 0 1 0 0,-1 2 0 0 0,0 2 0 0 0,-2 1 0 0 0,-42-10 0 0 0,23 12-93 0 0,-1 2 0 0 0,0 2 1 0 0,-83 1-1 0 0,98 8-328 0 0,0 2 0 0 0,0 1 1 0 0,-68 18-1 0 0,-116 48 482 0 0,207-65-659 0 0,9-3-16 0 0,-170 64 690 0 0,150-54-612 0 0,1 1 0 0 0,1 1 0 0 0,1 1 0 0 0,-26 21 0 0 0,32-21-63 0 0,1 0 1 0 0,1 1-1 0 0,0 1 0 0 0,-25 33 0 0 0,18-14-53 0 0,1 2-1 0 0,3 0 0 0 0,-28 69 1 0 0,21-31-61 0 0,-19 89 0 0 0,36-116 33 0 0,-7 83 0 0 0,9 54-19 0 0,9-182 52 0 0,0 70 15 0 0,3 0 0 0 0,3 0 0 0 0,4 0 0 0 0,32 124 0 0 0,-29-151 72 0 0,3-1 0 0 0,2 0 0 0 0,34 65-1 0 0,-40-89-45 0 0,2 0-1 0 0,1-2 1 0 0,1 1-1 0 0,0-2 0 0 0,1 0 1 0 0,2-1-1 0 0,0-1 0 0 0,29 22 1 0 0,-26-26-64 0 0,1-1 0 0 0,0 0 0 0 0,39 14 0 0 0,78 17-31 0 0,-97-34 78 0 0,1-1 0 0 0,0-2 0 0 0,0-3 0 0 0,0-1 0 0 0,77-5 0 0 0,-66-4 10 0 0,-1-2-1 0 0,1-2 1 0 0,-1-2 0 0 0,60-23-1 0 0,-78 21 3 0 0,-2-1 0 0 0,0-2 0 0 0,0-1 0 0 0,-2-2 0 0 0,46-35 0 0 0,-33 17-49 0 0,-2-2-1 0 0,70-84 1 0 0,-87 93-88 0 0,153-194 316 0 0,-141 171-82 0 0,-1-1 1 0 0,37-80 0 0 0,-50 83-88 0 0,-2-1-1 0 0,-3 0 1 0 0,25-110 0 0 0,-39 133-10 0 0,-1 0 1 0 0,-2-1-1 0 0,-2-47 1 0 0,-2 56 1 0 0,0 0 0 0 0,-2 0 0 0 0,-1 0 0 0 0,0 1 0 0 0,-14-34 0 0 0,-6-2-36 0 0,-3 1 0 0 0,-43-66 0 0 0,57 101-298 0 0,0 1 0 0 0,-2 0 0 0 0,0 1 1 0 0,-1 1-1 0 0,-1 0 0 0 0,-1 2 0 0 0,0 0 1 0 0,-1 1-1 0 0,-1 1 0 0 0,-25-13 0 0 0,-2 3-5097 0 0,-1 3-1597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25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10800 0 0,'0'0'8182'0'0,"2"1"-7855"0"0,-1-1-317 0 0,0 1 1 0 0,0 0-1 0 0,0 0 1 0 0,1-1 0 0 0,-1 1-1 0 0,0-1 1 0 0,1 1-1 0 0,-1-1 1 0 0,0 0-1 0 0,1 1 1 0 0,-1-1-1 0 0,1 0 1 0 0,-1 0 0 0 0,2 0-1 0 0,7 2-908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2:36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769 114 7744 0 0,'-16'13'356'0'0,"13"-11"-8"0"0,-2-7-212 0 0,3 0 34 0 0,0-1 1 0 0,0 1-1 0 0,-1 0 1 0 0,0 0-1 0 0,0 0 1 0 0,0 0 0 0 0,-1 0-1 0 0,0 1 1 0 0,0-1-1 0 0,-6-5 1 0 0,-3 0 531 0 0,0 1 1 0 0,-23-13 0 0 0,29 18-530 0 0,0 1 1 0 0,0 0 0 0 0,1 0-1 0 0,-2 1 1 0 0,1 0-1 0 0,0 0 1 0 0,0 1 0 0 0,-1 0-1 0 0,1 0 1 0 0,0 1 0 0 0,-1 0-1 0 0,1 0 1 0 0,-1 0 0 0 0,1 1-1 0 0,0 0 1 0 0,-1 1 0 0 0,1 0-1 0 0,0 0 1 0 0,-9 4-1 0 0,-1 1 37 0 0,1 2 0 0 0,0 0 0 0 0,1 1 0 0 0,0 0-1 0 0,0 1 1 0 0,-23 24 0 0 0,11-10-51 0 0,4-4 18 0 0,-22 27-1 0 0,-22 23 20 0 0,24-27-118 0 0,35-35-55 0 0,-9 9 100 0 0,0 0 0 0 0,1 1 0 0 0,2 0 0 0 0,0 1-1 0 0,-16 31 1 0 0,26-41-60 0 0,1 1 0 0 0,0-1 0 0 0,1 0 0 0 0,1 1 0 0 0,-2 20 0 0 0,-2 12 87 0 0,-6 65 190 0 0,9-84-264 0 0,2 39 177 0 0,-1 8 142 0 0,0-60-329 0 0,1 0 0 0 0,0 0 0 0 0,1 0-1 0 0,0 0 1 0 0,1 0 0 0 0,0 0 0 0 0,0 0-1 0 0,7 15 1 0 0,-3-10 7 0 0,1-2 0 0 0,0 1 1 0 0,2-1-1 0 0,-1 0 0 0 0,13 15 0 0 0,-13-20-86 0 0,0-1 0 0 0,0 0 0 0 0,19 14 0 0 0,3 2-43 0 0,-1-1 440 0 0,40 24 0 0 0,-17-11-187 0 0,-23-18 269 0 0,53 24 0 0 0,-69-35-474 0 0,19 7 18 0 0,0-1-1 0 0,1-1 0 0 0,1-1 1 0 0,-1-2-1 0 0,50 6 0 0 0,-65-14-4 0 0,0 0 0 0 0,32-4 0 0 0,1 0-8 0 0,-44 2 37 0 0,1 0-1 0 0,0 0 1 0 0,0-1 0 0 0,0 0-1 0 0,-1 0 1 0 0,11-5-1 0 0,6-2 39 0 0,-11 5-41 0 0,-1-1 0 0 0,0 0 0 0 0,0-1 0 0 0,0 0 0 0 0,-1-1 0 0 0,0 0 0 0 0,11-10 0 0 0,-1 2 32 0 0,-17 13-46 0 0,0-1 0 0 0,0 0 0 0 0,0 0 0 0 0,0 0 0 0 0,5-6 0 0 0,66-70 335 0 0,-69 70-278 0 0,0 0 0 0 0,0 0-1 0 0,0-1 1 0 0,-1 1 0 0 0,4-13 0 0 0,0 2 43 0 0,-6 13-91 0 0,0 3-1 0 0,-1 0 1 0 0,0-1 0 0 0,0 0-1 0 0,-1 0 1 0 0,1 1-1 0 0,-1-1 1 0 0,0 0 0 0 0,0-8-1 0 0,0 4 18 0 0,0 0 0 0 0,1 0-1 0 0,-1 0 1 0 0,6-14-1 0 0,-4 15 0 0 0,-1-1-1 0 0,0 0 0 0 0,0 1 0 0 0,0-15 0 0 0,-4-22 232 0 0,-1 1 1 0 0,-11-49-1 0 0,14 88-259 0 0,-3-8 49 0 0,1 1-1 0 0,-1-1 0 0 0,-7-16 1 0 0,-8-27 121 0 0,12 37-96 0 0,0 1 1 0 0,-15-30-1 0 0,16 37-56 0 0,-1 0-1 0 0,0 0 0 0 0,-1 1 1 0 0,-1 0-1 0 0,1 0 1 0 0,-1 1-1 0 0,-1 0 0 0 0,-10-9 1 0 0,-4-1 27 0 0,5 4-49 0 0,-35-22 1 0 0,6 6 41 0 0,-7-3-40 0 0,30 22-458 0 0,0-1 1 0 0,2-1-1 0 0,-1-1 1 0 0,2-1-1 0 0,-20-19 1 0 0,27 18-5735 0 0,4-3-1969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26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13392 0 0,'0'0'5827'0'0,"0"3"-5757"0"0,3 17-149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26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5528 0 0,'0'0'497'0'0,"1"2"-405"0"0,5 11 1022 0 0,8 24-1 0 0,-11-30-256 0 0,2 7 207 0 0,1 0 0 0 0,8 15-1 0 0,-10-24-811 0 0,-1 1 0 0 0,1-1 0 0 0,-1 0 0 0 0,2 0 0 0 0,-1 0 0 0 0,0-1 0 0 0,9 7 0 0 0,10 5 520 0 0,-2-1 124 0 0,24 14-1 0 0,-36-24-755 0 0,2 2 24 0 0,0-2 0 0 0,1 1 0 0 0,-1-1 0 0 0,1-1 0 0 0,16 4 0 0 0,-9-3-26 0 0,-13-3-76 0 0,0 0-1 0 0,0-1 1 0 0,1 0-1 0 0,10 1 1 0 0,13-2 67 0 0,0-2 0 0 0,0-1 1 0 0,0-1-1 0 0,-1-1 0 0 0,45-14 1 0 0,22-18 35 0 0,-82 31-133 0 0,0-2-1 0 0,-1 0 0 0 0,1 0 1 0 0,18-17-1 0 0,-17 12-45 0 0,1-1-36 0 0,0 0 0 0 0,19-24 0 0 0,-2-3-1959 0 0,-19 20 799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26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63 10136 0 0,'0'0'769'0'0,"1"2"-530"0"0,5 16 131 0 0,-5-13-81 0 0,1 1 1 0 0,0-1-1 0 0,4 9 1 0 0,51 74 2782 0 0,-18-27-1652 0 0,-23-34-789 0 0,1-1 1 0 0,33 40-1 0 0,-36-53-522 0 0,0-1-1 0 0,23 17 0 0 0,-32-26-106 0 0,0 0-1 0 0,0 0 0 0 0,1-1 0 0 0,-1 0 0 0 0,1 0 0 0 0,-1-1 0 0 0,1 1 0 0 0,0-1 0 0 0,0 0 0 0 0,-1-1 1 0 0,1 1-1 0 0,0-1 0 0 0,10-1 0 0 0,6-2 293 0 0,0 0 0 0 0,26-9 0 0 0,-41 10-136 0 0,18-6 91 0 0,0-1-1 0 0,0-1 0 0 0,25-15 0 0 0,11-6-217 0 0,-44 23 7 0 0,0-1 0 0 0,-1-1-1 0 0,0 0 1 0 0,-1-1-1 0 0,0-1 1 0 0,-1 0-1 0 0,0-1 1 0 0,19-22 0 0 0,-11 5-285 0 0,0 0 0 0 0,-2-2 0 0 0,22-45 0 0 0,-26 45-4806 0 0,0 2-1716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28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1895 0 2304 0 0,'-1'2'167'0'0,"-3"1"573"0"0,0 0 1 0 0,0 0 0 0 0,0 0-1 0 0,1 1 1 0 0,0 0-1 0 0,-1 0 1 0 0,1 0 0 0 0,1 0-1 0 0,-1 0 1 0 0,1 1 0 0 0,-3 5-1 0 0,3-7-639 0 0,1 1 0 0 0,0-1 0 0 0,-1 0-1 0 0,0 0 1 0 0,0 0 0 0 0,-3 4 0 0 0,-7 15 323 0 0,-12 31 843 0 0,4-13-381 0 0,6-9-350 0 0,-2-1 1 0 0,-1-1-1 0 0,-1 0 1 0 0,-1-2-1 0 0,-2 0 1 0 0,-1-1-1 0 0,-35 33 1 0 0,15-18-81 0 0,-40 35 401 0 0,41-42-471 0 0,16-12-120 0 0,-1-1 0 0 0,0-1 0 0 0,-51 28-1 0 0,42-33-12 0 0,-72 21 1 0 0,58-21-93 0 0,35-12-113 0 0,-1 0 0 0 0,1-1 0 0 0,-1-1-1 0 0,0 0 1 0 0,-25-2 0 0 0,8 1 44 0 0,-4-3-6 0 0,1 0 1 0 0,0-3-1 0 0,0-1 1 0 0,-34-11-1 0 0,58 15-72 0 0,0 1 0 0 0,-1 1 0 0 0,-11-1 0 0 0,-9 0 229 0 0,17 0-303 0 0,11 2 13 0 0,-1 0 0 0 0,1-1 0 0 0,0 1 0 0 0,-1-1 0 0 0,1 0 0 0 0,0 0 0 0 0,-1-1 0 0 0,1 1 0 0 0,-8-5 0 0 0,-3-3 27 0 0,12 7 14 0 0,0 1-1 0 0,1-1 1 0 0,-1 0 0 0 0,0 0 0 0 0,1 0 0 0 0,-5-4-1 0 0,2 0 5 0 0,1 2-7 0 0,0 0 0 0 0,0-1 1 0 0,1 0-1 0 0,-1 1 0 0 0,1-1 1 0 0,0 0-1 0 0,-4-11 0 0 0,-1-1 75 0 0,-2-8 143 0 0,9 23-34 0 0,1 1-213 0 0,-1 0 0 0 0,1-1 0 0 0,-1 1 0 0 0,1 0-1 0 0,0 0 1 0 0,0 0 0 0 0,0 0 0 0 0,0 0 0 0 0,-1 0 0 0 0,1 0 0 0 0,1-1 0 0 0,-1 1 0 0 0,0 0 0 0 0,0 0 0 0 0,0 0 0 0 0,1 0 0 0 0,-1 0 0 0 0,0 0 0 0 0,1 0 0 0 0,-1 0 0 0 0,1 0 0 0 0,-1 0 0 0 0,1 0-1 0 0,0 0 1 0 0,0-1 0 0 0,0 1-191 0 0,5-2-209 0 0,-5 2 487 0 0,0 0 0 0 0,1 0 0 0 0,-1 0 0 0 0,0 0 0 0 0,1 1 1 0 0,-1-1-1 0 0,1 0 0 0 0,-1 1 0 0 0,1-1 0 0 0,-1 1 0 0 0,1 0 0 0 0,-1-1 1 0 0,1 1-1 0 0,-1 0 0 0 0,3 0 0 0 0,-2 0 70 0 0,-4-1-61 0 0,-1-3-47 0 0,0 1 1 0 0,-1 0-1 0 0,1 0 0 0 0,-8-4 0 0 0,1-1 9 0 0,-14-9 422 0 0,15 15-82 0 0,-17-19-900 0 0,24 20 526 0 0,0-1 0 0 0,0 0 0 0 0,1 0 0 0 0,-1 0 0 0 0,1 0 0 0 0,-1-1-1 0 0,1 1 1 0 0,0 0 0 0 0,0 0 0 0 0,-2-6 0 0 0,-11-37-69 0 0,7-26 48 0 0,0-3-2 0 0,-1 25 37 0 0,7 47 0 0 0,1-1 0 0 0,-1 1 0 0 0,1 0 0 0 0,0-1 0 0 0,0 1 0 0 0,0-5 0 0 0,0 5 0 0 0,0 0 0 0 0,0-1 0 0 0,0 1 0 0 0,0 0 0 0 0,-1 0 0 0 0,1-1 0 0 0,-2-3 0 0 0,1 2 0 0 0,0 2 0 0 0,0 0 0 0 0,0 1 0 0 0,1-1 0 0 0,-1 0 0 0 0,1 1 0 0 0,-1-1 0 0 0,1 0 0 0 0,0 0 0 0 0,0 0 0 0 0,-1 1 0 0 0,1-1 0 0 0,1 0 0 0 0,-1 0 0 0 0,0 0 0 0 0,0 1 0 0 0,1-4 0 0 0,0 4 0 0 0,-1 1 0 0 0,0-1 0 0 0,1 0 0 0 0,-1 0 0 0 0,0 0 0 0 0,0 0 0 0 0,0 1 0 0 0,1-1 0 0 0,-1 0 0 0 0,0 0 0 0 0,0 0 0 0 0,0 0 0 0 0,0 0 0 0 0,-1 1 0 0 0,1-1 0 0 0,0 0 0 0 0,0 0 0 0 0,0 0 0 0 0,-1 0 0 0 0,1 1 0 0 0,0-1 0 0 0,-1 0 0 0 0,1 0 0 0 0,-1 1 0 0 0,1-1 0 0 0,-1 0 0 0 0,1 1 0 0 0,-2-2 0 0 0,-4-3 0 0 0,2 4 72 0 0,1 0 0 0 0,-1 0 0 0 0,0 1 0 0 0,0-1 0 0 0,0 1 0 0 0,0 0 0 0 0,0 0 0 0 0,-6 1 0 0 0,1 3 135 0 0,5-1-293 0 0,0 0 1 0 0,0 0-1 0 0,1 1 1 0 0,-1-1-1 0 0,1 1 0 0 0,0 0 1 0 0,0 0-1 0 0,1 1 1 0 0,-1-1-1 0 0,1 0 1 0 0,-3 8-1 0 0,1 0-137 0 0,0 0 0 0 0,1 1 0 0 0,-2 17 0 0 0,-4 2 225 0 0,7-28 6 0 0,1 1 0 0 0,-1-1 0 0 0,1 0 0 0 0,0 0-1 0 0,0 1 1 0 0,1-1 0 0 0,-1 1 0 0 0,1-1 0 0 0,0 1 0 0 0,0-1 0 0 0,0 0 0 0 0,1 1 0 0 0,-1-1-1 0 0,3 7 1 0 0,6 21 261 0 0,-7-24-275 0 0,0-1-1 0 0,0 0 1 0 0,0 0 0 0 0,1 0-1 0 0,0 0 1 0 0,5 9-1 0 0,-3-9-22 0 0,0 1 0 0 0,-1 0 0 0 0,0 0 1 0 0,-1 0-1 0 0,0 1 0 0 0,3 10 0 0 0,-4-13 48 0 0,0 0 0 0 0,0 0 1 0 0,1 0-1 0 0,0 0 0 0 0,1 0 1 0 0,-1-1-1 0 0,1 1 0 0 0,0-1 1 0 0,0 0-1 0 0,10 9 0 0 0,-3-5-88 0 0,0 0-1 0 0,0-1 1 0 0,1 0-1 0 0,13 6 1 0 0,-20-11 59 0 0,3 1 61 0 0,0 1 1 0 0,1-2-1 0 0,-1 1 0 0 0,1-1 0 0 0,15 4 0 0 0,-15-7-51 0 0,0 0 12 0 0,-9 0-8 0 0,0 0-1 0 0,1 1 1 0 0,-1-1-1 0 0,1 0 1 0 0,-1 0-1 0 0,0 0 1 0 0,1 0 0 0 0,-1 0-1 0 0,1 0 1 0 0,-1-1-1 0 0,0 1 1 0 0,1 0-1 0 0,-1 0 1 0 0,1 0-1 0 0,-1 0 1 0 0,0 0-1 0 0,1-1 1 0 0,-1 1-1 0 0,0 0 1 0 0,1 0-1 0 0,-1 0 1 0 0,0-1-1 0 0,1 1 1 0 0,-1 0-1 0 0,0-1 1 0 0,0 1-1 0 0,1 0 1 0 0,-1-1-1 0 0,0 1 1 0 0,1-1 0 0 0,10-13 146 0 0,-10 11-78 0 0,-1 2-65 0 0,0 0 0 0 0,-1 0 0 0 0,1-1 0 0 0,-1 1 0 0 0,1 0 0 0 0,-1 0 0 0 0,0 0 0 0 0,1 0 0 0 0,-1 0 0 0 0,0 0 0 0 0,0 0 0 0 0,1 0 0 0 0,-1 1 0 0 0,0-1 0 0 0,-1-1 0 0 0,-1 1 13 0 0,3 0-19 0 0,-1 0 0 0 0,1 1-1 0 0,-1-1 1 0 0,0 0-1 0 0,1 1 1 0 0,-1-1 0 0 0,0 1-1 0 0,0-1 1 0 0,1 1-1 0 0,-1-1 1 0 0,0 1 0 0 0,0-1-1 0 0,0 1 1 0 0,0 0-1 0 0,0-1 1 0 0,1 1 0 0 0,-1 0-1 0 0,-2 0 1 0 0,0 0-1 0 0,-52-9 118 0 0,-4-3-44 0 0,25 7-37 0 0,6 1-10 0 0,17 2 17 0 0,1 0 0 0 0,-1 1 0 0 0,1 1 0 0 0,-1-1 0 0 0,0 2-1 0 0,1-1 1 0 0,-1 1 0 0 0,1 1 0 0 0,-1 0 0 0 0,-10 4 0 0 0,8-2-89 0 0,0 1 1 0 0,0 0 0 0 0,1 1-1 0 0,0 1 1 0 0,0 0 0 0 0,1 1 0 0 0,-15 12-1 0 0,16-12 29 0 0,1 0-1 0 0,-15 19 1 0 0,20-22 17 0 0,1-1 0 0 0,1 1 1 0 0,-1-1-1 0 0,0 1 0 0 0,1 0 1 0 0,0 0-1 0 0,0 0 1 0 0,1 0-1 0 0,-2 8 0 0 0,1 0 127 0 0,1-1-1 0 0,0 1 1 0 0,1 0-1 0 0,2 22 1 0 0,-1-26-306 0 0,0-2 185 0 0,0 0 0 0 0,0-1-1 0 0,0 1 1 0 0,0 0 0 0 0,1-1 0 0 0,0 1 0 0 0,1-1-1 0 0,-1 0 1 0 0,1 0 0 0 0,0 0 0 0 0,5 6 0 0 0,-5-8-54 0 0,0 0 1 0 0,0 0-1 0 0,1-1 1 0 0,-1 1-1 0 0,1-1 1 0 0,0 1-1 0 0,0-1 1 0 0,0-1-1 0 0,0 1 1 0 0,0 0-1 0 0,1-1 1 0 0,-1 0-1 0 0,1 0 1 0 0,5 1-1 0 0,13 3-4 0 0,-18-4 52 0 0,1-1 0 0 0,0 0-1 0 0,0 0 1 0 0,10 1-1 0 0,-12-2-1 0 0,10 0-6 0 0,-1 0 1 0 0,1 0-1 0 0,0-1 1 0 0,0-1-1 0 0,-1 0 1 0 0,1-1-1 0 0,-1-1 1 0 0,15-5-1 0 0,-1-4-284 0 0,0 0 0 0 0,-2-2 0 0 0,30-23 0 0 0,-21 13-917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29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396 13 2304 0 0,'0'-1'148'0'0,"0"1"0"0"0,0-1 0 0 0,0 1 0 0 0,0-1 0 0 0,0 1 0 0 0,0-1 0 0 0,0 1 1 0 0,0-1-1 0 0,0 1 0 0 0,-1-1 0 0 0,1 1 0 0 0,0 0 0 0 0,0-1 0 0 0,-1 1 0 0 0,1-1 0 0 0,0 1 0 0 0,-1 0 0 0 0,1-1 0 0 0,0 1 0 0 0,-1-1 0 0 0,1 1 1 0 0,0 0-1 0 0,-1 0 0 0 0,1-1 0 0 0,-1 1 0 0 0,1 0 0 0 0,-1 0 0 0 0,1 0 0 0 0,0-1 0 0 0,-1 1 0 0 0,1 0 0 0 0,-1 0 0 0 0,1 0 0 0 0,-1 0 1 0 0,1 0-1 0 0,-1 0 0 0 0,1 0 0 0 0,-1 0 0 0 0,1 0 0 0 0,-1 0 0 0 0,1 0 0 0 0,-1 0 0 0 0,1 0 0 0 0,-1 1 0 0 0,1-1 0 0 0,-1 0 0 0 0,1 0 0 0 0,-1 0 1 0 0,1 1-1 0 0,-1-1 0 0 0,-2 1 106 0 0,1 0 0 0 0,0 0 0 0 0,0 0 0 0 0,-1 0 1 0 0,1 1-1 0 0,0-1 0 0 0,0 1 0 0 0,0-1 0 0 0,0 1 0 0 0,0-1 1 0 0,1 1-1 0 0,-4 4 0 0 0,-20 29 1140 0 0,15-20-892 0 0,-4 8 241 0 0,0 1 0 0 0,-11 28 0 0 0,-6 11 258 0 0,12-26-315 0 0,1 0 1 0 0,-15 51-1 0 0,-3 45 215 0 0,26-96-652 0 0,-8 52 0 0 0,-2 9 5 0 0,13-64-158 0 0,1 0 0 0 0,-1 35 0 0 0,-1 5 32 0 0,-2 41 34 0 0,0 7-27 0 0,2-64-73 0 0,-1 72 0 0 0,4 72 181 0 0,3-119-119 0 0,0-34-68 0 0,6 67 0 0 0,2 9 47 0 0,2 4-25 0 0,15 46-11 0 0,-14-59 42 0 0,-6-82-133 0 0,-2 46 0 0 0,-1-48 84 0 0,5 55 0 0 0,-3-75-35 0 0,-2 0-1 0 0,0 15 1 0 0,-1-16-26 0 0,1 0 1 0 0,1-1 0 0 0,2 18-1 0 0,2 17 1 0 0,-5-34 0 0 0,1-1 0 0 0,0 1 0 0 0,3 12 0 0 0,18 67 0 0 0,-10-59 0 0 0,-10-28 0 0 0,0 0 0 0 0,-1 1 0 0 0,1-1 0 0 0,-1 0 0 0 0,0 1 0 0 0,0 0 0 0 0,0-1 0 0 0,-1 1 0 0 0,1 5 0 0 0,0 16 83 0 0,0-19-49 0 0,0 0 0 0 0,-1 0 1 0 0,0 0-1 0 0,-1 0 0 0 0,0 7 0 0 0,-4 20-130 0 0,3-19 96 0 0,2-13 0 0 0,0 1 0 0 0,0-1 0 0 0,-1 1 0 0 0,1-1 0 0 0,0 1 0 0 0,-1 0 0 0 0,1-1 0 0 0,-1 1 0 0 0,0 1 0 0 0,0-2 0 0 0,1-1 0 0 0,-1 1 0 0 0,1-1 0 0 0,-1 1 0 0 0,1 0 0 0 0,0-1 0 0 0,-1 1 0 0 0,1-1 0 0 0,0 1 0 0 0,-1 0 0 0 0,1-1 0 0 0,0 1 0 0 0,0 0 0 0 0,0-1 0 0 0,0 1 0 0 0,0 0 0 0 0,0-1 0 0 0,-1 1 0 0 0,2 0 0 0 0,-1-1 0 0 0,0 1 0 0 0,0 0 0 0 0,0 0 0 0 0,0-1 0 0 0,0 1 0 0 0,0 0 0 0 0,1-1 0 0 0,-1 1 0 0 0,0-1 0 0 0,1 1 0 0 0,-1 0 0 0 0,0-1 0 0 0,1 1 0 0 0,-1-1 0 0 0,1 1 0 0 0,-1-1 0 0 0,1 1 0 0 0,-1-1 0 0 0,1 1 0 0 0,-1-1 0 0 0,1 1 0 0 0,-1-1 0 0 0,2 1 0 0 0,3 7 0 0 0,-4-5-735 0 0,2 6 1771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30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0 387 6448 0 0,'1'-1'297'0'0,"10"-20"91"0"0,10-28 1 0 0,-18 41 15 0 0,13-36 1863 0 0,-9 24-1655 0 0,1 0 0 0 0,0 0 1 0 0,2 1-1 0 0,18-29 0 0 0,-20 36-364 0 0,-4 6-85 0 0,0 1-1 0 0,0 0 0 0 0,0 0 1 0 0,8-7-1 0 0,3-1 264 0 0,-9 7-63 0 0,0 1-1 0 0,14-10 1 0 0,-2 3 185 0 0,-15 10-471 0 0,0-1-1 0 0,0 1 0 0 0,1 0 0 0 0,-1 0 0 0 0,1 0 1 0 0,-1 1-1 0 0,1-1 0 0 0,6-1 0 0 0,-7 2-37 0 0,0 0 1 0 0,0 1-1 0 0,0-1 0 0 0,0-1 0 0 0,0 1 0 0 0,0 0 1 0 0,2-2-1 0 0,-2 1-16 0 0,-1 1 0 0 0,1-1 0 0 0,-1 1 0 0 0,1 0 0 0 0,0 0 0 0 0,-1 0 0 0 0,1 0 0 0 0,4 0 0 0 0,11 0 121 0 0,1 1-1 0 0,-1 1 0 0 0,29 5 0 0 0,-6-1 68 0 0,-30-4-130 0 0,0 1 0 0 0,0 0 0 0 0,-1 1 0 0 0,0 0 0 0 0,1 0 0 0 0,-1 1 0 0 0,14 8 0 0 0,-5-3 92 0 0,-15-8-135 0 0,0 1 0 0 0,-1 0 0 0 0,1-1 0 0 0,0 2 0 0 0,5 3-1 0 0,9 9 168 0 0,22 12-1 0 0,-27-18-122 0 0,0-1-1 0 0,-1 2 1 0 0,0 0-1 0 0,15 16 0 0 0,62 68 397 0 0,-87-91-468 0 0,12 15 115 0 0,22 34 1 0 0,-21-28 7 0 0,-2 0 1 0 0,0 2-1 0 0,16 44 0 0 0,-14-16 19 0 0,-2 1 0 0 0,-3 1 0 0 0,-2 0 0 0 0,1 85 0 0 0,-4-48-34 0 0,0 6 31 0 0,-1 99 304 0 0,1-61-261 0 0,-3-54-134 0 0,-3 71 172 0 0,3-58-164 0 0,0-27-134 0 0,2 251 54 0 0,1-128 78 0 0,-5-146-64 0 0,4 152 0 0 0,1-65 0 0 0,-2-16 147 0 0,-4-77-38 0 0,9 80 1 0 0,3 0-103 0 0,-4-24 19 0 0,-4-55-276 0 0,-3-38 171 0 0,0 1 0 0 0,0-1 0 0 0,0 1 0 0 0,-1-1 0 0 0,0 1 1 0 0,1-1-1 0 0,-1 1 0 0 0,-2 5 0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31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1 958 4608 0 0,'1'-1'5377'0'0,"5"-3"-5064"0"0,-1-1-1 0 0,0 1 1 0 0,-1-1 0 0 0,1 0 0 0 0,-1-1-1 0 0,0 1 1 0 0,0-1 0 0 0,4-9 0 0 0,7-15 429 0 0,-5 8-81 0 0,11-31 1 0 0,3-16 341 0 0,14-51 415 0 0,1 5-347 0 0,-19 62-797 0 0,-17 47-238 0 0,15-48 130 0 0,3 2 0 0 0,36-65 0 0 0,-36 80-152 0 0,-11 17 6 0 0,1 1 0 0 0,22-28 0 0 0,-20 29-20 0 0,-10 14 0 0 0,-1 0 0 0 0,1 1 0 0 0,-1 0 0 0 0,1-1 0 0 0,5-2 0 0 0,2-3-3 0 0,-3 3 46 0 0,-1 0 0 0 0,1 1 1 0 0,0 0-1 0 0,0 1 0 0 0,11-6 0 0 0,-16 10 53 0 0,13 3 104 0 0,-7 0-20 0 0,-1 0 0 0 0,14 6 0 0 0,-19-8-153 0 0,0 0 0 0 0,0 0 0 0 0,-1 0 0 0 0,1 0-1 0 0,0 0 1 0 0,-1 1 0 0 0,1-1 0 0 0,-1 0 0 0 0,0 1 0 0 0,1-1 0 0 0,-1 1 0 0 0,0-1 0 0 0,0 1 0 0 0,0 0 0 0 0,0 0 0 0 0,0-1-1 0 0,0 3 1 0 0,0 1 17 0 0,1-1 0 0 0,-1 0 0 0 0,1 0-1 0 0,-1 1 1 0 0,1-1 0 0 0,1 0-1 0 0,-1 0 1 0 0,5 6 0 0 0,29 30 252 0 0,-14-16-122 0 0,24 28 159 0 0,25 30 14 0 0,-47-51-236 0 0,-10-14-11 0 0,18 29 1 0 0,-1 4 43 0 0,-16-28-81 0 0,12 27 0 0 0,-19-33-49 0 0,41 96 140 0 0,-36-78-97 0 0,12 39 12 0 0,-4-14 0 0 0,-15-44-193 0 0,0 0-1 0 0,6 30 1 0 0,-12-40 205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31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515 363 2304 0 0,'-2'-1'167'0'0,"-3"-3"954"0"0,0 0 0 0 0,-1 1 0 0 0,1 0 0 0 0,-1 0 0 0 0,-8-3 0 0 0,1 1 1740 0 0,-2-1-2084 0 0,-1 0 0 0 0,0 2 0 0 0,0 0 0 0 0,-1 1 0 0 0,-30-3-1 0 0,36 6-441 0 0,-1 0 1 0 0,1 0-1 0 0,-1 1 0 0 0,1 1 0 0 0,-22 5 0 0 0,-54 22 600 0 0,70-23-785 0 0,6 0-98 0 0,0-1 0 0 0,0 1 0 0 0,1 1 0 0 0,0 0 0 0 0,1 0-1 0 0,-11 11 1 0 0,8-8 33 0 0,8-6-65 0 0,0-1 1 0 0,1 1-1 0 0,-1 0 0 0 0,1 0 0 0 0,0 0 0 0 0,0 1 0 0 0,0-1 0 0 0,1 1 0 0 0,-1 0 0 0 0,1-1 0 0 0,0 1 0 0 0,1 0 0 0 0,-3 10 1 0 0,3-8-18 0 0,0 0 1 0 0,1 0 0 0 0,0 0 0 0 0,0 1 0 0 0,1-1 0 0 0,0 0 0 0 0,0 0 0 0 0,0 0-1 0 0,4 9 1 0 0,0 2-5 0 0,-2-9 10 0 0,-1 0 0 0 0,2 0 0 0 0,-1 0 0 0 0,1 0 0 0 0,7 11-1 0 0,-9-17-7 0 0,0-1-1 0 0,0 0 1 0 0,-1 0-1 0 0,1 0 1 0 0,0 0-1 0 0,1-1 1 0 0,-1 1-1 0 0,0-1 1 0 0,0 1-1 0 0,1-1 1 0 0,-1 1-1 0 0,1-1 1 0 0,-1 0-1 0 0,1 0 1 0 0,0-1-1 0 0,-1 1 1 0 0,1 0-1 0 0,0-1 1 0 0,-1 0-1 0 0,1 1 1 0 0,0-1-1 0 0,0 0 1 0 0,4-1-1 0 0,-1 0 0 0 0,1 0 0 0 0,-1-1 0 0 0,1 1 0 0 0,-1-1 0 0 0,0-1 0 0 0,0 1 0 0 0,0-1 0 0 0,0 0 0 0 0,-1 0 0 0 0,7-5 0 0 0,5-6 0 0 0,27-26 0 0 0,-10 8 0 0 0,49-51-1 0 0,-26 24 14 0 0,25-18 82 0 0,54-55-15 0 0,-28 23-2026 0 0,-89 90 728 0 0,26-25-430 0 0,-6 6-14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32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 1 9216 0 0,'2'0'706'0'0,"1"2"-619"0"0,0 0-1 0 0,0 0 0 0 0,0 0 1 0 0,-1 0-1 0 0,1 1 0 0 0,-1-1 1 0 0,5 6-1 0 0,12 11 1594 0 0,80 49 1198 0 0,-52-37-2568 0 0,-26-18 12 0 0,0-1 1 0 0,46 17-1 0 0,-18-9 339 0 0,-6-3-379 0 0,-27-12-209 0 0,-1 1 0 0 0,29 16 0 0 0,-28-14-34 0 0,-12-6-28 0 0,0 0 1 0 0,0 0-1 0 0,0 0 0 0 0,-1 0 1 0 0,7 5-1 0 0,44 38 278 0 0,-53-45-270 0 0,0 1-1 0 0,0 0 0 0 0,0 0 1 0 0,0 0-1 0 0,0-1 1 0 0,-1 1-1 0 0,1 0 1 0 0,0 0-1 0 0,0 0 1 0 0,-1 0-1 0 0,1 0 1 0 0,-1 1-1 0 0,1-1 0 0 0,-1 0 1 0 0,0 0-1 0 0,1 0 1 0 0,-1 0-1 0 0,0 0 1 0 0,0 1-1 0 0,0-1 1 0 0,1 0-1 0 0,-1 0 1 0 0,-1 0-1 0 0,1 1 0 0 0,0-1 1 0 0,0 0-1 0 0,0 0 1 0 0,-1 0-1 0 0,1 0 1 0 0,0 1-1 0 0,-1-1 1 0 0,1 0-1 0 0,-1 0 1 0 0,1 0-1 0 0,-1 0 0 0 0,0 0 1 0 0,0 0-1 0 0,1 0 1 0 0,-1 0-1 0 0,-1 0 1 0 0,-4 4 78 0 0,1-1-1 0 0,-2 1 1 0 0,1-2 0 0 0,0 1 0 0 0,-11 4 0 0 0,3-1 128 0 0,-11 6 40 0 0,0-1 0 0 0,-1-2 1 0 0,0 0-1 0 0,0-2 0 0 0,-53 10 1 0 0,48-13-197 0 0,0-2 1 0 0,0 0 0 0 0,0-2 0 0 0,0-2 0 0 0,-38-5 0 0 0,47 3-143 0 0,0-1 0 0 0,0-2 0 0 0,0 0 0 0 0,1-1 0 0 0,0-2 0 0 0,0 0 1 0 0,-38-23-1 0 0,28 11-1575 0 0,2 0-5325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35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4608 0 0,'0'0'561'0'0,"0"2"275"0"0,25 45 3170 0 0,23 20-2104 0 0,-4-9-580 0 0,-22-27-708 0 0,1-2 0 0 0,2 0 0 0 0,31 28 1 0 0,-23-28-292 0 0,9 7 377 0 0,69 49 0 0 0,-63-58-216 0 0,64 26-1 0 0,4 3 6 0 0,31 37 39 0 0,-62-37 27 0 0,-49-31-542 0 0,7 4-135 0 0,0-3 348 0 0,-33-20-146 0 0,-8-5 35 0 0,-1 0 0 0 0,1 0 1 0 0,0 0-1 0 0,0 0 0 0 0,0 0 0 0 0,0 0 1 0 0,0 0-1 0 0,0 0 0 0 0,4 0 0 0 0,28 0-360 0 0,-11 4 169 0 0,-16-4 39 0 0,0 1-1 0 0,1-1 0 0 0,11 1 0 0 0,-9-2 0 0 0,-1 0-5 0 0,0 0 0 0 0,0 0 0 0 0,0 1 0 0 0,12 3 0 0 0,-10-2 6 0 0,1 0-1 0 0,0-1 0 0 0,19 0 1 0 0,-20-1 6 0 0,1 0 0 0 0,-1 1 0 0 0,22 4-1 0 0,-23-2 26 0 0,1 0 1 0 0,-1 1-1 0 0,0 0 0 0 0,-1 0 0 0 0,1 1 0 0 0,-1 1 0 0 0,0 0 0 0 0,12 9 0 0 0,-19-13 5 0 0,1 0 1 0 0,-1 0-1 0 0,0 0 0 0 0,0 0 1 0 0,0 1-1 0 0,-1-1 0 0 0,1 1 1 0 0,0-1-1 0 0,-1 1 0 0 0,0-1 1 0 0,1 1-1 0 0,-1 0 0 0 0,0 0 1 0 0,-1 0-1 0 0,1-1 0 0 0,0 1 1 0 0,-1 0-1 0 0,0 0 0 0 0,1 0 1 0 0,-1 0-1 0 0,0 0 0 0 0,-1 0 1 0 0,1 0-1 0 0,-2 6 1 0 0,1-5 1 0 0,0 1 1 0 0,-1-1 0 0 0,0 1 0 0 0,0-1 0 0 0,-1 0 0 0 0,1 0 0 0 0,-1 0-1 0 0,1 0 1 0 0,-1 0 0 0 0,-1-1 0 0 0,1 1 0 0 0,0-1 0 0 0,-1 0 0 0 0,0 0 0 0 0,-5 3-1 0 0,-12 6-1 0 0,-1-1 0 0 0,0-1 0 0 0,-1-1 0 0 0,-43 11 0 0 0,-1-8 0 0 0,34-7 0 0 0,21-4-14 0 0,5-1-58 0 0,5 0-11 0 0,1-1-2 0 0,-1-7 5 0 0,6 0 18 0 0,0 4 50 0 0,1 0 0 0 0,-1 0 0 0 0,1 0 0 0 0,0 1 0 0 0,0 0 0 0 0,11-5 0 0 0,5-4-17 0 0,26-8-278 0 0,-46 19 302 0 0,6-2-55 0 0,-1-1-1 0 0,1 1 1 0 0,-1 0-1 0 0,1 1 1 0 0,14-4-1 0 0,19-2-171 0 0,-38 8 220 0 0,-1 1-1 0 0,0-1 0 0 0,1 0 0 0 0,-1 1 0 0 0,0-1 1 0 0,1 0-1 0 0,-1 1 0 0 0,0 0 0 0 0,0-1 0 0 0,2 2 1 0 0,2 1-2 0 0,-2-2 8 0 0,-1 0 1 0 0,0 0-1 0 0,0 0 1 0 0,0 0-1 0 0,0 0 0 0 0,0 1 1 0 0,-1-1-1 0 0,1 1 1 0 0,0-1-1 0 0,-1 1 1 0 0,1 0-1 0 0,-1 0 1 0 0,1 0-1 0 0,-1-1 0 0 0,0 1 1 0 0,0 0-1 0 0,0 1 1 0 0,0-1-1 0 0,0 0 1 0 0,1 4-1 0 0,-1 1 6 0 0,0-1 0 0 0,0 1 0 0 0,0-1 0 0 0,-1 1 0 0 0,0 0 0 0 0,-2 8-1 0 0,1-9 15 0 0,0 0-1 0 0,-1 0 0 0 0,0 0 0 0 0,0 0 0 0 0,-1 0 1 0 0,0 0-1 0 0,0 0 0 0 0,0-1 0 0 0,-6 8 0 0 0,-4 3 171 0 0,-23 24-1 0 0,25-31-70 0 0,1-1 1 0 0,-1-1-1 0 0,-1 0 1 0 0,1 0-1 0 0,-16 5 0 0 0,11-4-20 0 0,4-2 16 0 0,-1 0-1 0 0,-1 0 0 0 0,1-2 0 0 0,-25 6 0 0 0,32-9-188 0 0,-1 0-1 0 0,0 0 1 0 0,0-1-1 0 0,0 0 0 0 0,0-1 1 0 0,1 1-1 0 0,-1-1 0 0 0,0-1 1 0 0,0 1-1 0 0,1-1 0 0 0,-12-5 1 0 0,-6-4-1014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2:38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2532 7368 0 0,'0'0'2760'0'0,"-1"-4"-1442"0"0,-7-9-320 0 0,7 12-919 0 0,0 0 0 0 0,0 0 1 0 0,0 0-1 0 0,0 0 0 0 0,1-1 0 0 0,-1 1 0 0 0,0 0 0 0 0,1-1 0 0 0,-1 1 0 0 0,1 0 0 0 0,-1-1 0 0 0,1 1 1 0 0,0-1-1 0 0,-1 1 0 0 0,1-1 0 0 0,0-1 0 0 0,-8-56 1913 0 0,7 39-1365 0 0,-4-22 1 0 0,0-3-90 0 0,2 22-191 0 0,-7-31-1 0 0,4 31-88 0 0,-2-31 0 0 0,6 20-54 0 0,-2-9 207 0 0,5-87 0 0 0,3 25-49 0 0,2-14 10 0 0,8-52 132 0 0,18-91-40 0 0,-26 193-365 0 0,-5 48-60 0 0,1 0 0 0 0,0 0 1 0 0,7-21-1 0 0,26-102 119 0 0,29-65-171 0 0,-55 186-180 0 0,4-13 90 0 0,23-75 793 0 0,18-51-549 0 0,-51 154-127 0 0,62-130 110 0 0,-41 91-56 0 0,9-3 6 0 0,-27 40-56 0 0,1-1 1 0 0,16-17-1 0 0,4-6 22 0 0,-24 30 40 0 0,1 0 0 0 0,-1 1 0 0 0,1-1 0 0 0,-1 1 0 0 0,8-5 0 0 0,4-4 92 0 0,-1 0-252 0 0,1 1 0 0 0,0 1 1 0 0,1 0-1 0 0,17-8 0 0 0,-19 11 54 0 0,-8 4 25 0 0,1 0 0 0 0,-1 1 0 0 0,1 0 0 0 0,0 0 0 0 0,0 1 0 0 0,-1 0 0 0 0,1 0 0 0 0,0 0 0 0 0,13 2 0 0 0,-18-1 4 0 0,1 0 0 0 0,-1 0 0 0 0,0 0-1 0 0,0 0 1 0 0,0 1 0 0 0,1-1 0 0 0,-1 1-1 0 0,0-1 1 0 0,0 1 0 0 0,0 0 0 0 0,0 0 0 0 0,0 0-1 0 0,2 1 1 0 0,12 5 34 0 0,-12-6-24 0 0,-1 0 0 0 0,1 0-1 0 0,0 0 1 0 0,6 4-1 0 0,10 3 45 0 0,-13-4-40 0 0,0-1-1 0 0,0 1 1 0 0,0 1-1 0 0,-1-1 1 0 0,0 1-1 0 0,1 0 0 0 0,-2 0 1 0 0,10 10-1 0 0,-1 1 1 0 0,-8-11-3 0 0,-1 1 0 0 0,0-1 0 0 0,0 1 1 0 0,0 1-1 0 0,-1-1 0 0 0,1 1 0 0 0,-2-1 0 0 0,5 10 0 0 0,20 49 136 0 0,-10-18-24 0 0,-4-9-53 0 0,1 7-179 0 0,-11-28 3 0 0,0-3 249 0 0,3 31 0 0 0,3 31 376 0 0,1 3-270 0 0,-4-18 250 0 0,0 24-342 0 0,-1-22-412 0 0,-6-45 308 0 0,6 30-1 0 0,-3-29 14 0 0,1 29-1 0 0,2 46 150 0 0,-2-68-184 0 0,0 22 106 0 0,1 49 26 0 0,-3-59-56 0 0,9 49 0 0 0,-4-31-10 0 0,21 103 169 0 0,-6-30 16 0 0,-18-97-241 0 0,7 56 83 0 0,-1 8-31 0 0,-7-68-75 0 0,-3 52 51 0 0,3-52-72 0 0,3 44 54 0 0,-1 40-44 0 0,4 27-1018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47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50 8288 0 0,'0'0'633'0'0,"-1"-2"-441"0"0,1 0-45 0 0,-1 0-1 0 0,1-1 1 0 0,-1 1 0 0 0,0 0 0 0 0,0 0-1 0 0,0 0 1 0 0,0 0 0 0 0,0 0-1 0 0,-1 0 1 0 0,1 0 0 0 0,-1 0-1 0 0,1 0 1 0 0,-3-2 0 0 0,3 4-74 0 0,0-1-1 0 0,0 1 1 0 0,0-1 0 0 0,0 1 0 0 0,0-1 0 0 0,0 1-1 0 0,0-1 1 0 0,0 1 0 0 0,0 0 0 0 0,0-1 0 0 0,0 1-1 0 0,0 0 1 0 0,0 0 0 0 0,0 0 0 0 0,0 0 0 0 0,0 0-1 0 0,-1 0 1 0 0,1 0 0 0 0,0 0 0 0 0,-2 1 0 0 0,3-1-20 0 0,-1 1 1 0 0,0-1 0 0 0,1 1-1 0 0,-1-1 1 0 0,0 0 0 0 0,1 1 0 0 0,-1-1-1 0 0,1 1 1 0 0,-1 0 0 0 0,1-1 0 0 0,-1 1-1 0 0,1-1 1 0 0,-1 1 0 0 0,1 0-1 0 0,0-1 1 0 0,-1 1 0 0 0,1 0 0 0 0,0-1-1 0 0,-1 1 1 0 0,1 0 0 0 0,0 0-1 0 0,0-1 1 0 0,0 3 0 0 0,-1 21 630 0 0,2-11-352 0 0,-11 62 769 0 0,6-51-762 0 0,1 1-1 0 0,1-1 0 0 0,1 1 1 0 0,4 38-1 0 0,-1-49-158 0 0,0 1 1 0 0,-1 0-1 0 0,-1 0 0 0 0,-1 14 0 0 0,1-22-74 0 0,0 0 0 0 0,0 1 0 0 0,2 6 0 0 0,0 19 221 0 0,-4-19-160 0 0,-1 12 107 0 0,3-26-261 0 0,0 1-1 0 0,0 0 1 0 0,0 0 0 0 0,0 0-1 0 0,0 0 1 0 0,1 0-1 0 0,-1 0 1 0 0,0 0-1 0 0,1 0 1 0 0,-1 0 0 0 0,0 0-1 0 0,1-1 1 0 0,-1 1-1 0 0,1 0 1 0 0,0 0 0 0 0,-1-1-1 0 0,1 1 1 0 0,-1 0-1 0 0,1 0 1 0 0,1 0-1 0 0,0 2 116 0 0,-2 7-10 0 0,0-8 22 0 0,7-23-3 0 0,-7-1-82 0 0,0 20-50 0 0,0-1-1 0 0,0 0 1 0 0,0 0 0 0 0,0 1 0 0 0,0-1 0 0 0,0 0 0 0 0,1-3-1 0 0,7-27-4 0 0,2-34 0 0 0,-4 26 0 0 0,-3 20 0 0 0,-1 4 0 0 0,6-22 0 0 0,40-107 0 0 0,-44 135 0 0 0,2 0 0 0 0,10-17 0 0 0,0 0 0 0 0,-2 10 0 0 0,-6 15-13 0 0,-7 2-51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48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1 309 3224 0 0,'0'0'143'0'0,"0"-2"185"0"0,19-50 4621 0 0,-14 41-4489 0 0,0 0 1 0 0,1 0-1 0 0,0 1 0 0 0,1-1 1 0 0,9-9-1 0 0,7-11 405 0 0,4-5 96 0 0,-11 20-450 0 0,-3 2 268 0 0,25-19 1 0 0,-33 29-654 0 0,0 0 1 0 0,1 0-1 0 0,-1 1 0 0 0,1 0 1 0 0,0 0-1 0 0,0 0 0 0 0,0 1 0 0 0,0 0 1 0 0,0 0-1 0 0,0 0 0 0 0,1 1 1 0 0,-1 0-1 0 0,11-1 0 0 0,-12 2-58 0 0,1 0-1 0 0,-1 1 1 0 0,0-1-1 0 0,0 1 1 0 0,0 0-1 0 0,0 0 1 0 0,0 1 0 0 0,9 4-1 0 0,-13-6-56 0 0,-1 0 0 0 0,1 0 0 0 0,-1 1 0 0 0,0-1 0 0 0,1 1 0 0 0,-1-1 0 0 0,0 0-1 0 0,1 1 1 0 0,-1-1 0 0 0,0 1 0 0 0,0-1 0 0 0,1 1 0 0 0,-1-1 0 0 0,0 1 0 0 0,0-1 0 0 0,0 1 0 0 0,0-1 0 0 0,1 2-1 0 0,0 1 34 0 0,1 0 0 0 0,0 0-1 0 0,0 0 1 0 0,0 0 0 0 0,-1 0-1 0 0,1 0 1 0 0,-1 1 0 0 0,0-1 0 0 0,0 1-1 0 0,0-1 1 0 0,0 1 0 0 0,0-1 0 0 0,-1 1-1 0 0,0-1 1 0 0,0 6 0 0 0,3 30 342 0 0,-2-26-211 0 0,0 1 0 0 0,-1 15 1 0 0,0-27-155 0 0,-32 253 1388 0 0,28-225-1251 0 0,1 1-1 0 0,1 35 0 0 0,2-65 179 0 0,1-9-226 0 0,16-108 36 0 0,-14 104-146 0 0,0 0 0 0 0,0 0 0 0 0,9-20 0 0 0,0 0 0 0 0,22-63 0 0 0,-13 45 0 0 0,-17 35 0 0 0,1 0 0 0 0,0 0 0 0 0,1 1 0 0 0,11-21 0 0 0,0 4 0 0 0,-14 25 0 0 0,-1 0 0 0 0,1 0 0 0 0,1 0 0 0 0,-1 1 0 0 0,1 0 0 0 0,0 0 0 0 0,0 0 0 0 0,1 0 0 0 0,-1 0 0 0 0,9-5 0 0 0,0 1 0 0 0,-10 8 0 0 0,10-3 0 0 0,-11 4-1 0 0,1-1 3 0 0,8 6-15 0 0,-8-4-5 0 0,0 1-1 0 0,1 0 1 0 0,-2 0-1 0 0,1 0 0 0 0,0 0 1 0 0,0 1-1 0 0,-1-1 1 0 0,1 1-1 0 0,-1 0 0 0 0,0-1 1 0 0,0 1-1 0 0,0 0 1 0 0,0 0-1 0 0,0 1 0 0 0,-1-1 1 0 0,1 0-1 0 0,-1 0 1 0 0,0 1-1 0 0,1 4 0 0 0,-1-5 12 0 0,0 1 0 0 0,0-1-1 0 0,0 0 1 0 0,0 1 0 0 0,3 4 0 0 0,-2-5 26 0 0,-1 0 1 0 0,0 0-1 0 0,1 0 1 0 0,-1 0-1 0 0,1 7 1 0 0,1 6 97 0 0,7 26 0 0 0,-5-28-80 0 0,-1 1-1 0 0,1 18 1 0 0,14 129 632 0 0,-1-69-277 0 0,-17-86-363 0 0,1 0 0 0 0,0 0 0 0 0,1 1 0 0 0,-1-2 0 0 0,1 1 0 0 0,0 0 0 0 0,8 11 0 0 0,-9-15-32 0 0,-1-1 8 0 0,0 0-1 0 0,1-1 0 0 0,-1 1 0 0 0,0 0 0 0 0,1-1 1 0 0,0 1-1 0 0,-1-1 0 0 0,1 0 0 0 0,0 1 1 0 0,0-1-1 0 0,0 0 0 0 0,0 0 0 0 0,3 1 1 0 0,-2 0-5 0 0,5-1 11 0 0,23-1 53 0 0,-30 0-61 0 0,0 0-1 0 0,-1 0 1 0 0,1-1 0 0 0,0 1 0 0 0,-1 0-1 0 0,1 0 1 0 0,-1-1 0 0 0,1 1-1 0 0,-1 0 1 0 0,1 0 0 0 0,-1-1-1 0 0,1 1 1 0 0,-1-1 0 0 0,1 1 0 0 0,-1-1-1 0 0,1 0 1 0 0,2-1 4 0 0,6-5-1 0 0,0 0 0 0 0,-1-1 0 0 0,0 0 0 0 0,0 0 0 0 0,-1-1 0 0 0,0 0 0 0 0,-1 0 0 0 0,1 0 0 0 0,-2-1 0 0 0,1 0 0 0 0,6-20 0 0 0,3-5-30 0 0,-7 20-6 0 0,-2-1-1 0 0,0 0 0 0 0,6-28 1 0 0,-10 31 8 0 0,1-2-7 0 0,0 1 1 0 0,8-22 0 0 0,-4 17 2 0 0,7-34 1 0 0,-3 9 1 0 0,-7 109 24 0 0,-3-42 25 0 0,5 25 1 0 0,-1-7 17 0 0,15 155 103 0 0,-18-177-963 0 0,7 32 0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49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42 128 8752 0 0,'-5'-7'776'0'0,"1"-2"-616"0"0,-6 4-160 0 0,7-2 0 0 0,-3 2 1272 0 0,-2-7 1760 0 0,3 9-1120 0 0,5-6-1784 0 0,0-3-56 0 0,5 3-8 0 0,-2 4-64 0 0,2-2 0 0 0,1-7 0 0 0,-3 6 0 0 0,7 1-288 0 0,-6-2-80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49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1 11520 0 0,'-5'2'187'0'0,"0"1"1"0"0,0 1 0 0 0,0-1 0 0 0,1 1 0 0 0,-1-1-1 0 0,1 1 1 0 0,0 1 0 0 0,0-1 0 0 0,0 0 0 0 0,1 1-1 0 0,-1 0 1 0 0,1 0 0 0 0,0 0 0 0 0,1 0 0 0 0,-1 1-1 0 0,1-1 1 0 0,0 1 0 0 0,-1 6 0 0 0,-3 11 822 0 0,2 1 0 0 0,0 0 0 0 0,1 26 0 0 0,1-33-1004 0 0,2 5 424 0 0,3 36 1 0 0,0-25-132 0 0,14 107 612 0 0,11 191-5 0 0,-22-242-835 0 0,2 18-10 0 0,-3-15-139 0 0,-2-15-749 0 0,-3-51-531 0 0,-2-10-4056 0 0</inkml:trace>
  <inkml:trace contextRef="#ctx0" brushRef="#br0" timeOffset="1">23 748 11976 0 0,'0'0'546'0'0,"-1"-2"-10"0"0,-3-4-344 0 0,-14-7 4012 0 0,25 9-3859 0 0,-2 2-345 0 0,2-1 0 0 0,0 0 0 0 0,1 0 0 0 0,10-3 0 0 0,-10 5 5 0 0,0-2 0 0 0,0 1 0 0 0,9-5 0 0 0,17-5-121 0 0,-2 4-653 0 0,1 0-293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50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454 334 4608 0 0,'13'-30'709'0'0,"-13"26"-200"0"0,1 1-1 0 0,-1-1 1 0 0,0 0 0 0 0,0 1-1 0 0,0-1 1 0 0,0 1-1 0 0,-1-1 1 0 0,1 1 0 0 0,-1-1-1 0 0,0 1 1 0 0,0-1-1 0 0,0 1 1 0 0,-2-4 0 0 0,-3-12 543 0 0,-11-30 884 0 0,5 17-619 0 0,8 21-734 0 0,-1 1 0 0 0,-11-18 0 0 0,-1 0 74 0 0,13 19-490 0 0,0 1 0 0 0,0 1 0 0 0,-1-1 0 0 0,-1 1 0 0 0,1-1 0 0 0,-7-5 0 0 0,11 11-145 0 0,-1 1 0 0 0,1 0 0 0 0,-1 0 0 0 0,1 0 0 0 0,-1 0 0 0 0,1 0 0 0 0,-1 0-1 0 0,1 0 1 0 0,-1 0 0 0 0,0 1 0 0 0,1-1 0 0 0,-1 1 0 0 0,0-1 0 0 0,0 1 0 0 0,1 0 0 0 0,-1-1 0 0 0,0 1 0 0 0,0 0 0 0 0,0 0 0 0 0,1 0 0 0 0,-1 1 0 0 0,0-1 0 0 0,0 0 0 0 0,0 1 0 0 0,1-1 0 0 0,-1 1 0 0 0,0-1 0 0 0,1 1 0 0 0,-1 0 0 0 0,0 0 0 0 0,1 0 0 0 0,-1 0 0 0 0,1 0 0 0 0,-1 0 0 0 0,1 0 0 0 0,0 0 0 0 0,-2 2 0 0 0,-8 6-14 0 0,1 1 1 0 0,0 1 0 0 0,0 0-1 0 0,1 0 1 0 0,0 1 0 0 0,1 0-1 0 0,1 0 1 0 0,0 1 0 0 0,-9 22-1 0 0,6-7-8 0 0,3-12 0 0 0,2 0 0 0 0,0 0 0 0 0,0 0 0 0 0,2 1 0 0 0,0 0 0 0 0,-1 19 0 0 0,3-8 4 0 0,1-18-17 0 0,-1-1 1 0 0,1 1-1 0 0,1-1 1 0 0,0 1-1 0 0,4 18 0 0 0,2-1 13 0 0,-4-15 0 0 0,0 0 0 0 0,0-1 0 0 0,2 1 0 0 0,6 13 0 0 0,49 96 0 0 0,-51-107 0 0 0,-1 1 0 0 0,0 0 0 0 0,5 19 0 0 0,5 13-1 0 0,-10-27 11 0 0,7 25 0 0 0,-3-2 132 0 0,-6-26-58 0 0,-2 1-1 0 0,0 0 1 0 0,3 24 0 0 0,-3-9 46 0 0,-3-26-81 0 0,0 0 0 0 0,0 0-1 0 0,0 1 1 0 0,-1-1 0 0 0,0 0 0 0 0,-1 1 0 0 0,-1 7-1 0 0,-3 10 128 0 0,4-18-131 0 0,0-1 0 0 0,0 0 1 0 0,-1 0-1 0 0,0 0 0 0 0,0 0 0 0 0,0-1 0 0 0,-1 1 0 0 0,0 0 0 0 0,0-1 0 0 0,-5 7 0 0 0,4-6 14 0 0,-1-1 1 0 0,1-1-1 0 0,-1 1 0 0 0,0-1 0 0 0,-1 0 0 0 0,1 0 0 0 0,0 0 1 0 0,-9 3-1 0 0,10-5-26 0 0,0-1 0 0 0,0 1 1 0 0,0-1-1 0 0,-1 0 1 0 0,1 0-1 0 0,-1 0 0 0 0,1-1 1 0 0,-1 1-1 0 0,1-1 1 0 0,-1 0-1 0 0,1-1 0 0 0,-1 1 1 0 0,-5-2-1 0 0,-5-1 4 0 0,3 0-14 0 0,1 1 0 0 0,-1-2 0 0 0,-13-5 0 0 0,22 8-21 0 0,-1-1 0 0 0,1 0 0 0 0,0 0 0 0 0,0 0 0 0 0,0 0 0 0 0,1-1 1 0 0,-1 1-1 0 0,0-1 0 0 0,1 1 0 0 0,0-1 0 0 0,0 0 0 0 0,0 0 0 0 0,0 0 0 0 0,-3-6 0 0 0,-28-45-40 0 0,13 18-339 0 0,15 29 107 0 0,1 0-1 0 0,0 0 1 0 0,0 0-1 0 0,0 0 1 0 0,1-1 0 0 0,1 0-1 0 0,-3-9 1 0 0,4 11-291 0 0,1 0 1 0 0,1-1-1 0 0,-1 1 0 0 0,1 0 1 0 0,3-11-1 0 0,-4 15 321 0 0,4-10-1721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50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66 280 4608 0 0,'-1'4'40'0'0,"1"1"0"0"0,-1-1 1 0 0,1 1-1 0 0,-1-1 0 0 0,1 1 0 0 0,1 0 1 0 0,-1-1-1 0 0,2 9 0 0 0,2 17 1782 0 0,-4-29-1531 0 0,0 1 1 0 0,0 0 0 0 0,0 0-1 0 0,1-1 1 0 0,-1 1 0 0 0,1 0-1 0 0,-1-1 1 0 0,1 1 0 0 0,1 2-1 0 0,4 15 2595 0 0,-5-11-2375 0 0,-1-4-311 0 0,0 0 1 0 0,1 0 0 0 0,-1 0 0 0 0,1-1-1 0 0,0 1 1 0 0,0 0 0 0 0,3 5-1 0 0,3 2 247 0 0,-6-8-343 0 0,1 1 1 0 0,0-1 0 0 0,0 0 0 0 0,1 0-1 0 0,3 4 1 0 0,-5-6-89 0 0,0-1-1 0 0,0 1 1 0 0,0 0-1 0 0,0-1 1 0 0,0 1 0 0 0,0-1-1 0 0,0 1 1 0 0,1-1-1 0 0,-1 0 1 0 0,0 1-1 0 0,0-1 1 0 0,0 0 0 0 0,0 0-1 0 0,0 0 1 0 0,1 0-1 0 0,-1 0 1 0 0,0 0 0 0 0,0 0-1 0 0,0 0 1 0 0,0 0-1 0 0,1-1 1 0 0,0 0 0 0 0,15-3 143 0 0,-13 3-125 0 0,0 1 0 0 0,0-1 0 0 0,-1-1 0 0 0,1 1-1 0 0,0-1 1 0 0,-1 1 0 0 0,1-1 0 0 0,6-4-1 0 0,12-9 77 0 0,-18 12-88 0 0,1 0 0 0 0,-1 0 0 0 0,1 0 0 0 0,-1 0 0 0 0,0-1 0 0 0,0 1 0 0 0,-1-1 0 0 0,1 0 0 0 0,-1 0 0 0 0,4-7 0 0 0,4-9 19 0 0,4-7 23 0 0,-2 1 0 0 0,-1-2 1 0 0,13-40-1 0 0,-19 48-5 0 0,-4 12-27 0 0,1 0-1 0 0,-2 1 1 0 0,1-1-1 0 0,-1 0 0 0 0,0 0 1 0 0,0 0-1 0 0,-1-12 0 0 0,-2 9 60 0 0,2 4 15 0 0,-1 0 1 0 0,0 0-1 0 0,0 1 0 0 0,-1-1 1 0 0,0 0-1 0 0,0 1 0 0 0,-5-11 1 0 0,2 9 31 0 0,4 5-58 0 0,-1 0 0 0 0,0 0 0 0 0,1 0 0 0 0,-1 0 0 0 0,-1 0 0 0 0,1 0 0 0 0,0 1 0 0 0,-1-1 0 0 0,1 1 0 0 0,-4-3 0 0 0,5 5-29 0 0,0-1 1 0 0,0 0-1 0 0,0 0 0 0 0,0 0 0 0 0,0 1 0 0 0,1-1 0 0 0,-1 0 0 0 0,0 0 0 0 0,0 0 0 0 0,0-2 0 0 0,1 2-38 0 0,0 1 0 0 0,-1-1 0 0 0,1 1 0 0 0,0-1 0 0 0,0 1 0 0 0,0 0 0 0 0,-1-1 0 0 0,1 1 0 0 0,0 0 0 0 0,-1-1 0 0 0,1 1 0 0 0,0 0 0 0 0,-1-1 1 0 0,1 1-1 0 0,0 0 0 0 0,-1 0 0 0 0,1-1 0 0 0,0 1 0 0 0,-1 0 0 0 0,1 0 0 0 0,-1 0 0 0 0,1 0 0 0 0,0-1 0 0 0,-1 1 0 0 0,1 0 0 0 0,-1 0 0 0 0,1 0 0 0 0,-1 0 0 0 0,1 0 0 0 0,0 0 0 0 0,-1 0 0 0 0,1 0 0 0 0,-1 0 0 0 0,1 0 0 0 0,-1 0 0 0 0,1 1 0 0 0,-1-1 0 0 0,1 0 0 0 0,0 0 0 0 0,-1 1 0 0 0,-13 4 161 0 0,1 1 0 0 0,-1 0 0 0 0,-14 11 0 0 0,19-11-133 0 0,1 0-1 0 0,0 1 1 0 0,1 0-1 0 0,0 0 0 0 0,0 1 1 0 0,0 0-1 0 0,-5 9 0 0 0,-7 8 37 0 0,8-11-24 0 0,1 0-1 0 0,1 1 0 0 0,-14 29 1 0 0,-14 51 232 0 0,23-57-52 0 0,8-17-63 0 0,0 0-1 0 0,1 1 0 0 0,1 0 1 0 0,1 0-1 0 0,0 44 0 0 0,3-54-165 0 0,0 0 0 0 0,1 0 0 0 0,1 0 0 0 0,0 0 0 0 0,1 0 0 0 0,0-1 0 0 0,5 13 0 0 0,-6-19-2 0 0,0 0 0 0 0,1 0 0 0 0,0 0-1 0 0,0 0 1 0 0,0 0 0 0 0,0-1 0 0 0,1 1 0 0 0,0-1-1 0 0,0 0 1 0 0,0 0 0 0 0,0-1 0 0 0,1 1-1 0 0,0-1 1 0 0,-1 0 0 0 0,1 0 0 0 0,0 0 0 0 0,6 2-1 0 0,-7-3-1 0 0,1-1 0 0 0,-1 1 0 0 0,0-1 0 0 0,0 1 0 0 0,1-1 0 0 0,-1-1 0 0 0,1 1 0 0 0,-1 0 0 0 0,1-1 0 0 0,-1 0 0 0 0,1 0 0 0 0,-1-1 0 0 0,0 1 0 0 0,1-1 0 0 0,5-1 0 0 0,76-28-780 0 0,-74 24 564 0 0,0 1-1 0 0,0-1 0 0 0,-1-1 1 0 0,0 0-1 0 0,12-10 0 0 0,5-10-1212 0 0,-1 0-326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51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5984 0 0,'-2'2'181'0'0,"0"-1"0"0"0,1 0 0 0 0,-1 1 1 0 0,1-1-1 0 0,0 1 0 0 0,-1 0 0 0 0,1-1 0 0 0,0 1 0 0 0,0 0 1 0 0,0 0-1 0 0,0 0 0 0 0,0 0 0 0 0,0 0 0 0 0,1 0 0 0 0,-1 0 1 0 0,0 4-1 0 0,0-4 3 0 0,1 0 1 0 0,-1 0-1 0 0,1 0 0 0 0,0 1 1 0 0,0-1-1 0 0,0 0 1 0 0,0 0-1 0 0,0 0 1 0 0,0 0-1 0 0,1 1 1 0 0,-1-1-1 0 0,1 0 0 0 0,-1 0 1 0 0,1 0-1 0 0,0 0 1 0 0,0 0-1 0 0,1 2 1 0 0,0 1-58 0 0,-1-1 1 0 0,1 1 0 0 0,-1 0 0 0 0,0-1 0 0 0,-1 1 0 0 0,1 0-1 0 0,-1 9 1 0 0,2 10 248 0 0,9 72 1090 0 0,-3-37-661 0 0,-5-39-372 0 0,2 20 0 0 0,5 89 1442 0 0,0-21-618 0 0,-4-34-555 0 0,1 69 616 0 0,-7-117-965 0 0,-2 96 680 0 0,0-97-925 0 0,-2 1 1 0 0,-10 44 0 0 0,10-57-54 0 0,1-6-32 0 0,1 0 1 0 0,0 0-1 0 0,1 0 1 0 0,-1 9-1 0 0,0-13 36 0 0,2-3-57 0 0,0 0 0 0 0,0 0-1 0 0,-1 1 1 0 0,1-1 0 0 0,0 0 0 0 0,0 0 0 0 0,0 0-1 0 0,-1 1 1 0 0,1-1 0 0 0,0 0 0 0 0,0 0 0 0 0,-1 0-1 0 0,1 0 1 0 0,0 1 0 0 0,-1-1 0 0 0,1 0 0 0 0,0 0-1 0 0,0 0 1 0 0,-1 0 0 0 0,1 0 0 0 0,0 0 0 0 0,-1 0-1 0 0,1 0 1 0 0,0 0 0 0 0,-1 0 0 0 0,1 0 0 0 0,0 0-1 0 0,0 0 1 0 0,-1 0 0 0 0,1 0 0 0 0,0 0 0 0 0,-1 0-1 0 0,1 0 1 0 0,0-1 0 0 0,0 1 0 0 0,-1 0 0 0 0,1 0 0 0 0,0 0-1 0 0,0 0 1 0 0,-1-1 0 0 0,1 1 0 0 0,0 0 0 0 0,0 0-1 0 0,-1 0 1 0 0,1-1 0 0 0,0 1 0 0 0,0 0 0 0 0,0 0-1 0 0,0-1 1 0 0,-1 1 0 0 0,1 0 0 0 0,0-1 0 0 0,0 1-1 0 0,0 0 1 0 0,0 0 0 0 0,0-1 0 0 0,0 1 0 0 0,0 0-1 0 0,0-1 1 0 0,0 1 0 0 0,0-1 7 0 0,-2-1-9 0 0,0 0 1 0 0,1 0-1 0 0,0-1 1 0 0,-1 1 0 0 0,1-1-1 0 0,0 1 1 0 0,0-1 0 0 0,0 1-1 0 0,0-1 1 0 0,1 0-1 0 0,-1 1 1 0 0,1-1 0 0 0,-1 0-1 0 0,1 0 1 0 0,0 1 0 0 0,0-1-1 0 0,0 0 1 0 0,1-2-1 0 0,0-8-1 0 0,-1-7-57 0 0,5-35 0 0 0,-4 48 45 0 0,1 0 0 0 0,-1 0 1 0 0,1 0-1 0 0,1 1 0 0 0,-1-1 0 0 0,1 1 0 0 0,0-1 0 0 0,7-9 0 0 0,-3 7-7 0 0,-2-1 0 0 0,8-15 0 0 0,10-18 8 0 0,-12 27 11 0 0,46-64-34 0 0,-49 70 30 0 0,1 1 1 0 0,0 0-1 0 0,0 0 1 0 0,1 1-1 0 0,20-13 0 0 0,-28 20 2 0 0,1 0 0 0 0,-1-1-1 0 0,0 1 1 0 0,1 0 0 0 0,-1 1-1 0 0,1-1 1 0 0,-1 0 0 0 0,1 1 0 0 0,-1-1-1 0 0,1 1 1 0 0,-1 0 0 0 0,1 0-1 0 0,0 0 1 0 0,-1 0 0 0 0,1 0-1 0 0,-1 0 1 0 0,1 1 0 0 0,-1-1 0 0 0,1 1-1 0 0,-1 0 1 0 0,1 0 0 0 0,-1 0-1 0 0,1 0 1 0 0,-1 0 0 0 0,0 1-1 0 0,0-1 1 0 0,1 0 0 0 0,-1 1 0 0 0,0 0-1 0 0,-1 0 1 0 0,1-1 0 0 0,0 1-1 0 0,0 0 1 0 0,-1 0 0 0 0,1 1-1 0 0,-1-1 1 0 0,0 0 0 0 0,1 0 0 0 0,0 5-1 0 0,5 9-7 0 0,0 0 1 0 0,-1 1-1 0 0,-1-1 0 0 0,-1 1 0 0 0,4 28 0 0 0,21 149 0 0 0,-27-173 13 0 0,1 1 0 0 0,2-1 0 0 0,0 0-1 0 0,1 0 1 0 0,15 35 0 0 0,-18-50-160 0 0,1 0-1 0 0,0-1 1 0 0,-1 0 0 0 0,1 1 0 0 0,1-1-1 0 0,-1 0 1 0 0,1-1 0 0 0,0 1 0 0 0,10 6-1 0 0,7-1-1493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52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1 115 7136 0 0,'0'-79'1514'0'0,"1"67"-991"0"0,0 12-492 0 0,-1-1-1 0 0,0 1 1 0 0,0-1 0 0 0,0 1 0 0 0,0-1-1 0 0,0 0 1 0 0,0 1 0 0 0,0-1 0 0 0,0 1-1 0 0,0-1 1 0 0,0 0 0 0 0,0 1 0 0 0,0-1-1 0 0,0 1 1 0 0,0-1 0 0 0,0 0 0 0 0,-1 1-1 0 0,1-2 1 0 0,0 2 213 0 0,0-1 1 0 0,1 0-1 0 0,-1 0 1 0 0,1 0-1 0 0,-1 0 1 0 0,1 0-1 0 0,-1 1 1 0 0,1-1-1 0 0,0 0 0 0 0,-1 1 1 0 0,1-1-1 0 0,0 0 1 0 0,0 1-1 0 0,1-2 1 0 0,0 6-106 0 0,1-1 1 0 0,-1 1 0 0 0,0 0 0 0 0,-1 0 0 0 0,1 0 0 0 0,-1 0 0 0 0,1 0-1 0 0,0 7 1 0 0,2 38 557 0 0,-2-21-299 0 0,-2 90 895 0 0,-1-54-781 0 0,11 198 1157 0 0,-3-164-1165 0 0,4 31 114 0 0,-9-116-540 0 0,-1 0 1 0 0,-1 14-1 0 0,0-14 52 0 0,3 26-1 0 0,1-17-51 0 0,-1-9-12 0 0,-1 0 0 0 0,1 21 0 0 0,2 53 254 0 0,-5-86 72 0 0,-1-3-321 0 0,-7-8-2 0 0,-10-15 55 0 0,10 8-63 0 0,4 11-60 0 0,1-1-1 0 0,0 1 1 0 0,-3-12 0 0 0,0-2-1 0 0,4 16-2 0 0,1-1 0 0 0,-1 1 0 0 0,1 0 0 0 0,0-1 0 0 0,1 1 0 0 0,-1-9 0 0 0,1 7-10 0 0,1 0 0 0 0,0 1 1 0 0,0-1-1 0 0,0 0 1 0 0,1 1-1 0 0,0-1 1 0 0,0 1-1 0 0,0 0 0 0 0,1 0 1 0 0,0 0-1 0 0,3-6 1 0 0,-1 5-9 0 0,-1 0 1 0 0,1 1 0 0 0,0-1-1 0 0,0 1 1 0 0,0 0-1 0 0,1 0 1 0 0,0 0 0 0 0,9-5-1 0 0,-2 3 19 0 0,28-16-38 0 0,62-26-1 0 0,-86 43 40 0 0,0-1 0 0 0,20-5 0 0 0,-32 11 0 0 0,1 0 0 0 0,-1 0 0 0 0,0 0 0 0 0,0 1 0 0 0,1 0 0 0 0,-1 0 0 0 0,0 0 0 0 0,9 2 0 0 0,-11-1 0 0 0,0 1 0 0 0,0-1 0 0 0,0 1 0 0 0,0-1 0 0 0,-1 1 0 0 0,1 0 0 0 0,-1 0 0 0 0,1 0 0 0 0,-1 0 0 0 0,0 1 0 0 0,0-1 0 0 0,0 1 0 0 0,0-1 0 0 0,0 1 0 0 0,-1 0 0 0 0,1 0 0 0 0,-1-1 0 0 0,1 1 0 0 0,-1 0 0 0 0,1 4 0 0 0,2 6 0 0 0,-1-1 0 0 0,0 1 0 0 0,2 21 0 0 0,-3 1 0 0 0,-1-1 0 0 0,-2 1 0 0 0,-10 68 0 0 0,8-85 0 0 0,2-7 33 0 0,-1-1 1 0 0,0 0 0 0 0,0 0 0 0 0,-8 19-1 0 0,2-11 59 0 0,-1 1-1 0 0,-14 20 1 0 0,19-33-53 0 0,0-1 0 0 0,-1 1 0 0 0,1-1 0 0 0,-1-1 0 0 0,0 1 0 0 0,0-1 0 0 0,-1 1 0 0 0,1-1 0 0 0,-1-1 0 0 0,-11 6 0 0 0,9-5-7 0 0,0-1 0 0 0,0 0-1 0 0,0-1 1 0 0,0 0-1 0 0,-1 0 1 0 0,1-1 0 0 0,0 0-1 0 0,-16 0 1 0 0,20-1-32 0 0,-1-1-1 0 0,1 0 1 0 0,-1 0 0 0 0,1 0 0 0 0,-1 0 0 0 0,1-1 0 0 0,-1 1-1 0 0,1-1 1 0 0,0 0 0 0 0,0 0 0 0 0,0-1 0 0 0,0 1 0 0 0,0-1-1 0 0,1 0 1 0 0,-1 0 0 0 0,1 0 0 0 0,-6-7 0 0 0,1-1-453 0 0,0 0 1 0 0,1 0 0 0 0,0 0 0 0 0,1-1-1 0 0,0 0 1 0 0,1 0 0 0 0,0-1-1 0 0,-4-18 1 0 0,5 7-1015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52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50 208 8608 0 0,'0'2'396'0'0,"4"15"-40"0"0,-2-14-333 0 0,-2-1 0 0 0,1 1 0 0 0,0-1 0 0 0,0 1 0 0 0,-1-1 0 0 0,1 1 0 0 0,-1 2 0 0 0,1 11 323 0 0,1-1 1 0 0,0 1-1 0 0,5 17 1 0 0,-1-8 59 0 0,-4-17-121 0 0,1-1 1 0 0,0 1 0 0 0,0 0 0 0 0,1-1 0 0 0,0 0 0 0 0,0 0-1 0 0,1 0 1 0 0,0-1 0 0 0,0 1 0 0 0,7 6 0 0 0,-11-12 102 0 0,-1 0-363 0 0,1-1 1 0 0,-1 1-1 0 0,0-1 1 0 0,1 1-1 0 0,-1-1 1 0 0,1 1-1 0 0,-1-1 1 0 0,1 1-1 0 0,-1-1 1 0 0,1 0 0 0 0,-1 1-1 0 0,1-1 1 0 0,-1 0-1 0 0,1 1 1 0 0,-1-1-1 0 0,1 0 1 0 0,-1 0-1 0 0,1 1 1 0 0,1-1 0 0 0,10 4 147 0 0,-9-4-123 0 0,0 0 0 0 0,-1 0 1 0 0,1-1-1 0 0,-1 1 1 0 0,1 0-1 0 0,-1-1 1 0 0,1 1-1 0 0,-1-1 0 0 0,1 0 1 0 0,-1 0-1 0 0,0 0 1 0 0,1 0-1 0 0,-1-1 1 0 0,2-1-1 0 0,30-23 420 0 0,-26 19-370 0 0,-1 0 1 0 0,0 0 0 0 0,-1 0 0 0 0,0-1 0 0 0,0 0 1 0 0,9-16-1 0 0,-6 6 120 0 0,14-36 0 0 0,-16 29-124 0 0,-1 0-1 0 0,-1 0 1 0 0,-1 0-1 0 0,-1-1 1 0 0,0-39-1 0 0,-4 59-74 0 0,1-1 0 0 0,-1 1 0 0 0,0 0 0 0 0,0 0 0 0 0,0 0 0 0 0,-4-9-1 0 0,4 13-5 0 0,1 0-1 0 0,-1 1 0 0 0,0-1 0 0 0,0 0 0 0 0,0 1 0 0 0,0-1 0 0 0,0 1 0 0 0,0-1 0 0 0,0 1 0 0 0,0-1 0 0 0,-1 1 0 0 0,1 0 0 0 0,0-1 1 0 0,-1 1-1 0 0,1 0 0 0 0,-1 0 0 0 0,1 0 0 0 0,-1 0 0 0 0,0 1 0 0 0,1-1 0 0 0,-1 0 0 0 0,0 1 0 0 0,0-1 0 0 0,1 1 0 0 0,-5-1 0 0 0,1 1 28 0 0,-1 0 0 0 0,1 0 0 0 0,0 1 0 0 0,-1-1 0 0 0,1 1 0 0 0,0 0 0 0 0,0 1 0 0 0,0-1 0 0 0,0 1 0 0 0,0 0 0 0 0,0 1 0 0 0,0-1 0 0 0,0 1 0 0 0,1 0 0 0 0,0 0 0 0 0,-8 7 0 0 0,-8 11 25 0 0,0 1 1 0 0,2 1-1 0 0,-31 48 0 0 0,30-33 60 0 0,0 0-1 0 0,-22 71 1 0 0,38-98-70 0 0,0-1 0 0 0,1 0 0 0 0,0 1 0 0 0,0 0 0 0 0,1-1 0 0 0,1 1 0 0 0,0 0 0 0 0,0 0 0 0 0,1-1 0 0 0,3 16 0 0 0,-2-18-38 0 0,0 0 1 0 0,1 0-1 0 0,0-1 1 0 0,0 1-1 0 0,0-1 1 0 0,1 1-1 0 0,0-1 1 0 0,1 0-1 0 0,0-1 1 0 0,0 1-1 0 0,0-1 1 0 0,1 0-1 0 0,-1 0 1 0 0,8 5-1 0 0,-7-6-20 0 0,1 1 0 0 0,0-2 0 0 0,0 1 0 0 0,0-1 0 0 0,1 0 0 0 0,-1 0 0 0 0,1-1 0 0 0,0 0 0 0 0,0 0 0 0 0,0-1 0 0 0,0 0 0 0 0,1-1 0 0 0,-1 1 0 0 0,0-2 0 0 0,1 1 0 0 0,8-1 0 0 0,-7-2-93 0 0,1 1 0 0 0,-1-1 0 0 0,0-1-1 0 0,0 0 1 0 0,0 0 0 0 0,0-1 0 0 0,0 0-1 0 0,10-6 1 0 0,19-15-5618 0 0,-15 8-674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53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0 6912 0 0,'0'0'528'0'0,"0"3"-342"0"0,-4 13 213 0 0,1-3 726 0 0,0-1 0 0 0,-1 17 0 0 0,1-1 166 0 0,1-16-832 0 0,1 0 0 0 0,0 20 0 0 0,4 73 1016 0 0,3 28-184 0 0,4 4 98 0 0,25 216 930 0 0,-25-276-1864 0 0,-9-69-419 0 0,2 6 59 0 0,-2-1 0 0 0,0 0 1 0 0,-1 0-1 0 0,-1 18 0 0 0,1-28-80 0 0,0 0 0 0 0,0 0 0 0 0,0 0 0 0 0,0 0 0 0 0,0 0 0 0 0,2 4 0 0 0,-2-6-5 0 0,1 1 1 0 0,-1 0-1 0 0,0 0 1 0 0,1 0 0 0 0,-1 0-1 0 0,0 0 1 0 0,0 0-1 0 0,0 0 1 0 0,-1 0 0 0 0,1 0-1 0 0,0 0 1 0 0,-1 0-1 0 0,1 0 1 0 0,-1-1 0 0 0,-1 4-1 0 0,2-5 13 0 0,0 0-11 0 0,0 1 1 0 0,0-1 0 0 0,0 1 0 0 0,0-1 0 0 0,0 0-1 0 0,-1 1 1 0 0,1-1 0 0 0,0 0 0 0 0,0 1 0 0 0,0-1-1 0 0,-1 0 1 0 0,1 0 0 0 0,0 1 0 0 0,0-1 0 0 0,-1 0 0 0 0,1 1-1 0 0,0-1 1 0 0,0 0 0 0 0,-1 0 0 0 0,1 0 0 0 0,-1 1-1 0 0,-1-2-3 0 0,1 0 0 0 0,-1 0 0 0 0,0-1 0 0 0,1 1 0 0 0,0 0 0 0 0,-1-1 0 0 0,1 1 0 0 0,0-1 0 0 0,-1 1 0 0 0,1-1 0 0 0,0 0 0 0 0,0 0 0 0 0,0-1 0 0 0,-2-3 4 0 0,-4-14 37 0 0,4 9-59 0 0,1 6-9 0 0,0 1 0 0 0,1-1 1 0 0,-1 0-1 0 0,1 0 0 0 0,1 1 0 0 0,-1-1 0 0 0,0 0 0 0 0,1-9 0 0 0,0 4-14 0 0,0-1 0 0 0,1 0 0 0 0,0 1 0 0 0,0 0 1 0 0,1-1-1 0 0,0 1 0 0 0,1 0 0 0 0,0 0 0 0 0,1 0 0 0 0,0 0 0 0 0,1 0 0 0 0,7-12 0 0 0,-5 12-6 0 0,7-8 27 0 0,12-24 0 0 0,-3 8 11 0 0,-12 19 0 0 0,-3 4 25 0 0,0 0 0 0 0,1 1 1 0 0,0 0-1 0 0,17-14 0 0 0,-24 23-46 0 0,0-1 1 0 0,-1 1-1 0 0,1 0 1 0 0,0 0-1 0 0,0 0 1 0 0,0 1-1 0 0,0-1 1 0 0,0 0-1 0 0,1 1 1 0 0,-1-1-1 0 0,0 1 0 0 0,0 0 1 0 0,0 0-1 0 0,0-1 1 0 0,0 2-1 0 0,1-1 1 0 0,-1 0-1 0 0,0 0 1 0 0,0 1-1 0 0,0-1 1 0 0,0 1-1 0 0,0-1 1 0 0,0 1-1 0 0,0 0 1 0 0,0 0-1 0 0,0 0 1 0 0,0 0-1 0 0,0 0 1 0 0,0 1-1 0 0,2 1 1 0 0,2 5 40 0 0,-1 1 1 0 0,0 0-1 0 0,0-1 0 0 0,0 2 1 0 0,-1-1-1 0 0,-1 0 1 0 0,0 1-1 0 0,3 14 1 0 0,0-3-27 0 0,-2 0 0 0 0,0 1 0 0 0,0 39 0 0 0,-2-25 340 0 0,9 54 1 0 0,1 11-258 0 0,-12-91-45 0 0,1 0-1 0 0,1-1 1 0 0,0 1 0 0 0,5 18-1 0 0,-2-16 2 0 0,1 0 0 0 0,0 0 0 0 0,1-1 0 0 0,10 14 0 0 0,-16-24-30 0 0,0-1-1 0 0,0 1 1 0 0,0-1 0 0 0,0 0 0 0 0,0 0-1 0 0,0 0 1 0 0,0 1 0 0 0,0-1 0 0 0,0 0-1 0 0,0 0 1 0 0,0 0 0 0 0,0-1-1 0 0,0 1 1 0 0,0 0 0 0 0,0 0 0 0 0,0 0-1 0 0,0-1 1 0 0,0 1 0 0 0,0 0 0 0 0,0-1-1 0 0,1 0 1 0 0,2 0 2 0 0,-2 0-1 0 0,0 0-1 0 0,0 0 0 0 0,0 0 0 0 0,0 0 0 0 0,0 0 1 0 0,0 0-1 0 0,0 0 0 0 0,0-1 0 0 0,0 1 0 0 0,-1-1 1 0 0,1 1-1 0 0,0-1 0 0 0,-1 0 0 0 0,1 1 0 0 0,-1-1 1 0 0,0 0-1 0 0,0 0 0 0 0,1 0 0 0 0,0-4 0 0 0,3-3-6 0 0,8-12-18 0 0,-1-1 0 0 0,15-39 0 0 0,-18 35-46 0 0,-1 0 0 0 0,-1 0 0 0 0,-1-1 0 0 0,2-28 0 0 0,-1 9-49 0 0,-5 39 106 0 0,-1 1 0 0 0,0-1 0 0 0,0 0 1 0 0,0 0-1 0 0,-1 0 0 0 0,0 0 0 0 0,-1 0 0 0 0,1 0 0 0 0,-4-11 0 0 0,1 3 10 0 0,3 12 0 0 0,0 1 0 0 0,-1 0 0 0 0,1-1 0 0 0,-1 1 0 0 0,0 0 0 0 0,0-1 0 0 0,0 1 0 0 0,0 0 0 0 0,0 0 0 0 0,0 0 0 0 0,-2-3 0 0 0,-6-2 0 0 0,9 7-1 0 0,0 0-1 0 0,-1 0 0 0 0,1 0 1 0 0,0 0-1 0 0,-1 0 0 0 0,1 0 1 0 0,0 0-1 0 0,-1 0 0 0 0,1 0 1 0 0,-1 0-1 0 0,1 0 0 0 0,0 0 1 0 0,-1 1-1 0 0,1-1 0 0 0,0 0 1 0 0,-1 0-1 0 0,1 0 0 0 0,0 1 1 0 0,0-1-1 0 0,-1 0 0 0 0,1 0 1 0 0,0 1-1 0 0,0-1 0 0 0,-1 0 1 0 0,1 1-1 0 0,0-1 0 0 0,0 0 1 0 0,0 0-1 0 0,-1 1 0 0 0,1-1 1 0 0,0 1-1 0 0,0-1 0 0 0,0 0 1 0 0,0 1-1 0 0,0 0 0 0 0,-2 3-4 0 0,0 0 0 0 0,1 1 0 0 0,-1 0 0 0 0,1-1-1 0 0,0 1 1 0 0,1 0 0 0 0,-1 0 0 0 0,1-1 0 0 0,0 6-1 0 0,6 46-10 0 0,-1-23 20 0 0,-2-10 6 0 0,1-1-1 0 0,11 32 1 0 0,-1-4 44 0 0,-2-2 2 0 0,28 66 1 0 0,-27-91-1275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2:40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0 804 6880 0 0,'0'0'4144'0'0,"1"-1"-3659"0"0,16-26 743 0 0,-11 18-583 0 0,-1 0 0 0 0,13-15 0 0 0,26-30 723 0 0,-7 12-802 0 0,-1-2 0 0 0,34-53 1 0 0,-36 49-824 0 0,38-57 1310 0 0,-61 92-952 0 0,-2-1-1 0 0,0 0 1 0 0,0 0 0 0 0,10-26-1 0 0,-15 30 9 0 0,1 0 0 0 0,11-18 0 0 0,-10 19-177 0 0,-1 1-1 0 0,0-1 1 0 0,6-17-1 0 0,-9 19 103 0 0,1 0-1 0 0,0 0 0 0 0,0 0 0 0 0,0 0 0 0 0,1 1 1 0 0,0-1-1 0 0,0 1 0 0 0,0 0 0 0 0,7-6 0 0 0,-1 4-33 0 0,-2 0 0 0 0,-6 5 0 0 0,5-5 0 0 0,-6 8 0 0 0,0 0 0 0 0,-1 0 0 0 0,1-1 0 0 0,0 1 0 0 0,0 0 0 0 0,-1-1 0 0 0,1 1 0 0 0,0-1 0 0 0,-1 1 0 0 0,1-1 0 0 0,0 1 0 0 0,-1-1 0 0 0,1 1 0 0 0,-1-1 0 0 0,1 1 0 0 0,0-2 0 0 0,26-28 1607 0 0,-10 24-1279 0 0,-3 3-156 0 0,-6 1-145 0 0,4 2 39 0 0,-4 2-11 0 0,-7-2-107 0 0,4 2 81 0 0,0-1 68 0 0,0 0 1 0 0,-1 1-1 0 0,7 3 0 0 0,-7-3-79 0 0,4 3 149 0 0,0 0 0 0 0,0 0 0 0 0,-1 1 0 0 0,0 0 0 0 0,0 1 0 0 0,0-1 0 0 0,8 12 0 0 0,-11-14-124 0 0,-2-2-88 0 0,0 0 0 0 0,0 0 1 0 0,0-1-1 0 0,1 1 1 0 0,-1 0-1 0 0,4 1 0 0 0,-4-2 25 0 0,1 0 0 0 0,0 1 0 0 0,-1 0 0 0 0,1 0 0 0 0,-1 0-1 0 0,5 4 1 0 0,12 15 202 0 0,30 24 0 0 0,-33-29-128 0 0,-1 0 0 0 0,24 34 1 0 0,-23-29-42 0 0,6 14 34 0 0,-17-26-14 0 0,0-1-1 0 0,11 14 0 0 0,-11-15 7 0 0,0 0 0 0 0,-1 0 0 0 0,6 12 1 0 0,-6-11-7 0 0,1-1 0 0 0,8 14 0 0 0,0-6 89 0 0,-1 1-1 0 0,0 0 0 0 0,12 23 1 0 0,-19-30-86 0 0,1-1 0 0 0,0 0 0 0 0,0 0 0 0 0,0 0 0 0 0,12 9 0 0 0,-13-12-22 0 0,16 12-178 0 0,-20-16-166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53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13 14456 0 0,'-9'0'320'0'0,"0"0"64"0"0,-6 0 8 0 0,11-4 96 0 0,-1-1-488 0 0,0 2 0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54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1 1376 0 0,'0'0'65'0'0,"0"2"-6"0"0,2 32 4262 0 0,7 43-1 0 0,0-12-1879 0 0,-4-24-1389 0 0,-1-16-44 0 0,0 33 0 0 0,-4-35-389 0 0,1-14-217 0 0,-1 1-1 0 0,0 0 1 0 0,0 0-1 0 0,-1 0 1 0 0,-1 0-1 0 0,-4 18 0 0 0,5-26 217 0 0,1-2-597 0 0,0 1 1 0 0,0-1-1 0 0,0 1 1 0 0,-1-1-1 0 0,1 1 1 0 0,0-1-1 0 0,0 1 1 0 0,-1-1-1 0 0,1 1 1 0 0,0-1-1 0 0,0 0 1 0 0,-1 1-1 0 0,1-1 1 0 0,0 1-1 0 0,-1-1 1 0 0,1 0-1 0 0,-1 1 0 0 0,1-1 1 0 0,0 0-1 0 0,-1 0 1 0 0,1 1-1 0 0,-1-1 1 0 0,1 0-1 0 0,-1 0 1 0 0,1 0-1 0 0,-1 1 1 0 0,1-1-1 0 0,-2 0 1 0 0,-15 1 161 0 0,16-1-175 0 0,0-1 0 0 0,-1 1-1 0 0,1-1 1 0 0,0 1 0 0 0,0-1-1 0 0,0 0 1 0 0,0 1-1 0 0,0-1 1 0 0,0 0 0 0 0,0 0-1 0 0,0 0 1 0 0,0 0 0 0 0,0 0-1 0 0,0 0 1 0 0,1 0 0 0 0,-1 0-1 0 0,-1-2 1 0 0,-6-9 28 0 0,5 9-30 0 0,1 0 0 0 0,0 0 0 0 0,0 0 0 0 0,1-1 0 0 0,-1 1 0 0 0,1-1 0 0 0,0 1 0 0 0,0-1 0 0 0,0 1 0 0 0,-1-6 0 0 0,-4-16 48 0 0,4 18-58 0 0,0 0 0 0 0,1 0 0 0 0,0 0 0 0 0,0 0 0 0 0,1 0 0 0 0,-1 0 0 0 0,2-1 0 0 0,-1 1 0 0 0,1 0 0 0 0,0 0 0 0 0,3-8 0 0 0,-3 10-4 0 0,1 0-1 0 0,-1 0 0 0 0,1 0 1 0 0,0 0-1 0 0,0 0 1 0 0,1 1-1 0 0,0-1 1 0 0,-1 1-1 0 0,1 0 0 0 0,1 0 1 0 0,-1 0-1 0 0,1 0 1 0 0,-1 0-1 0 0,1 1 1 0 0,0 0-1 0 0,5-4 0 0 0,14-6-32 0 0,-13 7 12 0 0,0 1-1 0 0,0-1 1 0 0,21-6 0 0 0,-11 6 13 0 0,0 0 1 0 0,1 2-1 0 0,-1 0 1 0 0,34-1-1 0 0,-35 5 15 0 0,-10-1 2 0 0,1 1-1 0 0,-1 1 1 0 0,12 1-1 0 0,-19-2 0 0 0,1 1-1 0 0,0-1 0 0 0,-1 1 0 0 0,1 0 1 0 0,0 0-1 0 0,-1 1 0 0 0,1-1 1 0 0,-1 0-1 0 0,0 1 0 0 0,1-1 0 0 0,-1 1 1 0 0,0 0-1 0 0,0 0 0 0 0,0 0 0 0 0,2 3 1 0 0,1 1-3 0 0,-1 0 0 0 0,-1 0 1 0 0,1 1-1 0 0,-1 0 0 0 0,0 0 1 0 0,-1 0-1 0 0,1 0 0 0 0,-2 0 1 0 0,1 0-1 0 0,-1 1 0 0 0,0-1 1 0 0,0 1-1 0 0,-1-1 0 0 0,0 1 1 0 0,-2 12-1 0 0,-20 132 116 0 0,5-98-101 0 0,8-15 28 0 0,6-29-425 0 0,1 0 0 0 0,-1 0 0 0 0,0 19 0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55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 1055 8288 0 0,'0'4'217'0'0,"1"-1"1"0"0,-1 1-1 0 0,1-1 1 0 0,0 0-1 0 0,3 6 1 0 0,-3-5 681 0 0,6 5 1286 0 0,-5-8-2097 0 0,-1-1 1 0 0,1 1-1 0 0,0-1 1 0 0,-1 0-1 0 0,1 1 1 0 0,0-1-1 0 0,-1 0 1 0 0,1 0-1 0 0,0 0 1 0 0,0 0-1 0 0,-1 0 0 0 0,1-1 1 0 0,0 1-1 0 0,0 0 1 0 0,-1-1-1 0 0,1 1 1 0 0,1-2-1 0 0,0 1 60 0 0,0-1 0 0 0,0 0 0 0 0,-1 0 0 0 0,1 0 0 0 0,0 0 0 0 0,-1 0 0 0 0,0 0 0 0 0,4-5 0 0 0,-1 0 114 0 0,0 0 1 0 0,-1 0-1 0 0,0-1 1 0 0,0 1-1 0 0,-1-1 1 0 0,5-14-1 0 0,-4 3-60 0 0,-1 1 1 0 0,0-1-1 0 0,-1 1 0 0 0,-1-1 1 0 0,-1 0-1 0 0,-4-31 0 0 0,2 27-65 0 0,2 13-65 0 0,-1 0 1 0 0,0 1-1 0 0,-4-12 1 0 0,2 9-10 0 0,-1 1 0 0 0,0 0 0 0 0,0 0 0 0 0,-1 1 0 0 0,-7-11 0 0 0,10 19-49 0 0,1-1-1 0 0,-1 1 1 0 0,0 0-1 0 0,0 0 1 0 0,0 0-1 0 0,0 0 1 0 0,0 1 0 0 0,-1-1-1 0 0,1 0 1 0 0,0 1-1 0 0,-5-2 1 0 0,5 2-5 0 0,0 1 0 0 0,0-1 1 0 0,0 1-1 0 0,0 0 0 0 0,0-1 0 0 0,0 1 1 0 0,0 0-1 0 0,0 0 0 0 0,0 1 1 0 0,0-1-1 0 0,0 0 0 0 0,0 1 0 0 0,1-1 1 0 0,-1 1-1 0 0,0-1 0 0 0,0 1 1 0 0,0 0-1 0 0,-2 1 0 0 0,-7 5-2 0 0,0 0-1 0 0,0 1 1 0 0,0 0 0 0 0,1 1-1 0 0,1 0 1 0 0,-1 1 0 0 0,1 0 0 0 0,1 0-1 0 0,0 1 1 0 0,0 0 0 0 0,-7 16-1 0 0,-4 12-93 0 0,1 0-1 0 0,-14 51 0 0 0,28-75 110 0 0,1 0 0 0 0,1 0 0 0 0,1 1 0 0 0,0-1 0 0 0,0 1 0 0 0,2-1 0 0 0,2 19 0 0 0,-2-24 17 0 0,1 0 0 0 0,0 0 0 0 0,0 1-1 0 0,1-1 1 0 0,1-1 0 0 0,7 18 0 0 0,-8-23-14 0 0,-1-1 0 0 0,0 1 0 0 0,1-1 0 0 0,-1 1 1 0 0,1-1-1 0 0,0 0 0 0 0,0 0 0 0 0,6 4 0 0 0,-7-6-9 0 0,0 1 1 0 0,1-1-1 0 0,-1 0 0 0 0,0 0 0 0 0,1 0 0 0 0,-1 0 0 0 0,1 0 0 0 0,-1-1 0 0 0,1 1 1 0 0,0-1-1 0 0,-1 1 0 0 0,1-1 0 0 0,-1 0 0 0 0,1 0 0 0 0,2-1 0 0 0,0 0 21 0 0,-1 0-1 0 0,1-1 1 0 0,-1 1-1 0 0,0-1 1 0 0,0 0-1 0 0,1 0 1 0 0,-2-1-1 0 0,1 1 1 0 0,0-1-1 0 0,0 0 1 0 0,-1 0-1 0 0,1 0 1 0 0,2-4-1 0 0,5-6 99 0 0,0 0 0 0 0,9-16 0 0 0,-7 9-56 0 0,-2 0 1 0 0,-1-1-1 0 0,-1 0 0 0 0,0 0 0 0 0,7-28 0 0 0,-7 10-16 0 0,-2 0 0 0 0,4-48 0 0 0,-6 33-28 0 0,4-52 40 0 0,6-106-9 0 0,-2 29-66 0 0,-12 134 0 0 0,2-21 0 0 0,13-55 0 0 0,-15 121-1 0 0,0 1-1 0 0,0-1 1 0 0,0 1-1 0 0,0-1 1 0 0,0 1-1 0 0,1 0 1 0 0,3-6-1 0 0,-5 8-56 0 0,8 29-8 0 0,-7-6 36 0 0,-1 0-1 0 0,-1 0 1 0 0,-1 0-1 0 0,-8 32 0 0 0,9-44 22 0 0,-40 238 59 0 0,-16 162 14 0 0,54-382-21 0 0,1 0-1 0 0,2 1 0 0 0,0-1 0 0 0,2 0 1 0 0,1 0-1 0 0,8 29 0 0 0,-9-49-27 0 0,0 0 1 0 0,1 0-1 0 0,0-1 0 0 0,0 1 0 0 0,1-1 0 0 0,-1 0 1 0 0,8 10-1 0 0,-9-15-11 0 0,0 0 1 0 0,-1 0-1 0 0,1-1 1 0 0,0 1-1 0 0,0 0 1 0 0,0 0-1 0 0,0-1 1 0 0,0 1 0 0 0,1-1-1 0 0,-1 0 1 0 0,0 0-1 0 0,1 0 1 0 0,-1 0-1 0 0,1 0 1 0 0,-1 0-1 0 0,1-1 1 0 0,-1 1-1 0 0,1-1 1 0 0,-1 1 0 0 0,1-1-1 0 0,0 0 1 0 0,-1 0-1 0 0,1-1 1 0 0,-1 1-1 0 0,1 0 1 0 0,3-2-1 0 0,2 0 28 0 0,1-1 0 0 0,-1-1 0 0 0,0 1 0 0 0,0-1-1 0 0,0-1 1 0 0,-1 0 0 0 0,0 0 0 0 0,1 0 0 0 0,-2-1-1 0 0,1 0 1 0 0,8-9 0 0 0,-7 5 47 0 0,0-1 0 0 0,0 1-1 0 0,-1-1 1 0 0,-1-1 0 0 0,0 0 0 0 0,0 1-1 0 0,4-17 1 0 0,5-9 28 0 0,-8 21-84 0 0,-1-1 0 0 0,4-17 0 0 0,3-24 8 0 0,-3 19 25 0 0,-2-1 0 0 0,-1 0 1 0 0,1-56-1 0 0,-7 70-62 0 0,0 20 12 0 0,-1 0 0 0 0,0-1-1 0 0,0 1 1 0 0,0 0 0 0 0,-1-1-1 0 0,0 1 1 0 0,0 0 0 0 0,0 0-1 0 0,-5-11 1 0 0,5 14-34 0 0,0 0 1 0 0,-1 1 0 0 0,1-1-1 0 0,-1 1 1 0 0,0-1-1 0 0,0 1 1 0 0,0 0-1 0 0,-3-4 1 0 0,4 6 15 0 0,1-1 0 0 0,-1 1 0 0 0,1 0-1 0 0,-1-1 1 0 0,0 1 0 0 0,1 0 0 0 0,-1 0 0 0 0,0-1 0 0 0,1 1 0 0 0,-1 0 0 0 0,0 0 0 0 0,1 0 0 0 0,-1 0-1 0 0,0 0 1 0 0,1 0 0 0 0,-1 0 0 0 0,0 0 0 0 0,1 0 0 0 0,-1 0 0 0 0,0 0 0 0 0,1 0 0 0 0,-1 1 0 0 0,0-1 0 0 0,1 0-1 0 0,-1 0 1 0 0,0 1 0 0 0,1-1 0 0 0,-1 0 0 0 0,1 1 0 0 0,-1-1 0 0 0,1 1 0 0 0,-1-1 0 0 0,1 0 0 0 0,-1 1 0 0 0,1 0-1 0 0,-1-1 1 0 0,0 2 0 0 0,-3 3-51 0 0,1 0 1 0 0,-1 0-1 0 0,1 1 0 0 0,0-1 0 0 0,1 1 0 0 0,-1 0 0 0 0,1 0 1 0 0,-2 6-1 0 0,0 8-58 0 0,-2 23-1 0 0,1-9 82 0 0,1-3 16 0 0,1 0 0 0 0,1 0 0 0 0,1 0 0 0 0,2 0 0 0 0,8 47 0 0 0,-5-44 24 0 0,-3-23 0 0 0,0 0 0 0 0,1 0 0 0 0,0-1 0 0 0,7 20 0 0 0,-6-22 1 0 0,54 121 397 0 0,-51-118-289 0 0,0 0 0 0 0,1-1 0 0 0,0 0 0 0 0,13 13 0 0 0,3 6 539 0 0,-21-27-325 0 0,0-4-254 0 0,-1 0-56 0 0,1 0 0 0 0,0 1 0 0 0,0-1 0 0 0,-1-1-1 0 0,1 1 1 0 0,-1 0 0 0 0,1 0 0 0 0,-1 0 0 0 0,0-1-1 0 0,0 1 1 0 0,0-1 0 0 0,-1 1 0 0 0,1-1 0 0 0,0 1 0 0 0,-1-1-1 0 0,0 1 1 0 0,1-1 0 0 0,-1 0 0 0 0,0 1 0 0 0,0-1-1 0 0,-1 1 1 0 0,1-1 0 0 0,-2-4 0 0 0,0-14 58 0 0,2 12-60 0 0,0-1 2 0 0,0-1 1 0 0,1 0-1 0 0,0 1 0 0 0,3-12 0 0 0,15-64-13 0 0,5 16-120 0 0,-1 9-16 0 0,-14 35 7 0 0,1 1-1 0 0,23-41 1 0 0,-31 63 116 0 0,0-3-23 0 0,1 1 0 0 0,0 0 0 0 0,0 0 1 0 0,1 1-1 0 0,-1-1 0 0 0,7-5 0 0 0,-8 9-46 0 0,-1-3-22 0 0,-1 4 98 0 0,0 0 1 0 0,0-1 0 0 0,0 1-1 0 0,0 0 1 0 0,0 0-1 0 0,0-1 1 0 0,0 1 0 0 0,0 0-1 0 0,0 0 1 0 0,0 0 0 0 0,0-1-1 0 0,1 1 1 0 0,-1 0-1 0 0,0 0 1 0 0,0 0 0 0 0,0-1-1 0 0,0 1 1 0 0,0 0 0 0 0,0 0-1 0 0,0 0 1 0 0,1 0-1 0 0,-1-1 1 0 0,0 1 0 0 0,0 0-1 0 0,0 0 1 0 0,0 0 0 0 0,1 0-1 0 0,-1 0 1 0 0,0-1-1 0 0,0 1 1 0 0,0 0 0 0 0,1 0-1 0 0,0-1-39 0 0,1-1 0 0 0,0 1-1 0 0,-1 0 1 0 0,1 0 0 0 0,0 0-1 0 0,0 0 1 0 0,0 0 0 0 0,3-1-1 0 0,2 2-26 0 0,-6 0 68 0 0,0 1-1 0 0,0-1 0 0 0,0 1 1 0 0,0-1-1 0 0,0 1 0 0 0,1-1 1 0 0,-1 1-1 0 0,0 0 0 0 0,-1 0 1 0 0,1-1-1 0 0,0 1 0 0 0,0 0 1 0 0,0 0-1 0 0,1 2 0 0 0,1 0-9 0 0,-1-1 6 0 0,0 0 0 0 0,0 0 0 0 0,0 0 0 0 0,0 0 0 0 0,-1 0 0 0 0,1 1 0 0 0,1 3 0 0 0,0 7 16 0 0,-3-5-12 0 0,2 9 4 0 0,0 0 0 0 0,-1 0 0 0 0,-1 0 0 0 0,-4 26 0 0 0,2-13 0 0 0,-2 12 9 0 0,-19 74 0 0 0,14-75 142 0 0,-9 76 0 0 0,16-91-78 0 0,1-14-32 0 0,0 1-1 0 0,1 0 0 0 0,0-1 1 0 0,3 20-1 0 0,-2-30-38 0 0,0 5 15 0 0,0 1-1 0 0,1 0 0 0 0,0 0 1 0 0,1 0-1 0 0,-1-1 1 0 0,8 14-1 0 0,-3-13-16 0 0,2-7 0 0 0,-6-2 1 0 0,0 0 0 0 0,0 0 0 0 0,1-1 0 0 0,-1 1 0 0 0,0-1 1 0 0,-1 0-1 0 0,1 0 0 0 0,0 0 0 0 0,-1 0 0 0 0,1 0 0 0 0,-1 0 0 0 0,1-1 0 0 0,-1 1 0 0 0,0-1 0 0 0,0 0 0 0 0,0 1 0 0 0,0-1 0 0 0,2-6 0 0 0,2-5 12 0 0,0 1 0 0 0,0-1 0 0 0,3-15 0 0 0,6-24-13 0 0,13-53 0 0 0,-19 65 0 0 0,-4 24 4 0 0,-2-1-1 0 0,2-18 1 0 0,1-19 51 0 0,-3 37-44 0 0,-1 0 1 0 0,-1 0 0 0 0,-1-21-1 0 0,1 5-163 0 0,1 9 96 0 0,0 12 61 0 0,1-9-92 0 0,-3 21-15 0 0,0 3-152 0 0,-6 154-225 0 0,-2-60 435 0 0,-1 47 5 0 0,7-82 38 0 0,0-38-23 0 0,1 0-1 0 0,1 0 1 0 0,5 34 0 0 0,3-7-3130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56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19 11520 0 0,'-2'6'402'0'0,"-3"7"1"0"0,0 0 0 0 0,1 0-1 0 0,1 0 1 0 0,-3 18 0 0 0,3-4 983 0 0,-1 11 48 0 0,2-1-1 0 0,2 46 0 0 0,4-27-766 0 0,3 34 327 0 0,-5-75-769 0 0,1 0 0 0 0,1 0-1 0 0,10 27 1 0 0,-13-41-125 0 0,0-5-16 0 0,-1-15 36 0 0,-3-26-59 0 0,-1 15-7 0 0,0 1-84 0 0,-1-36 0 0 0,4 27-27 0 0,2-45-79 0 0,0 75 122 0 0,0 0 0 0 0,0 0 0 0 0,1 0 0 0 0,0 0-1 0 0,1 0 1 0 0,-1 1 0 0 0,9-15 0 0 0,-11 21 10 0 0,4-6 3 0 0,-1 1 0 0 0,1-1 0 0 0,0 1 0 0 0,1 0 0 0 0,0 0 0 0 0,0 1 0 0 0,0-1 0 0 0,0 1 0 0 0,11-8 0 0 0,-14 12-6 0 0,0 0 0 0 0,-1-1 0 0 0,1 1 0 0 0,-1-1 0 0 0,1 1 0 0 0,-1-1 1 0 0,0 0-1 0 0,1 0 0 0 0,-1 0 0 0 0,0 1 0 0 0,0-1 0 0 0,0 0 0 0 0,-1 0 0 0 0,2-3 0 0 0,-1 2 6 0 0,-1 1 0 0 0,1-1 0 0 0,0 1 0 0 0,1-1 0 0 0,-1 1-1 0 0,0 0 1 0 0,1 0 0 0 0,-1 0 0 0 0,1 0 0 0 0,0 0 0 0 0,2-2-1 0 0,-2 2 0 0 0,0 1 0 0 0,0 0 0 0 0,0-1-1 0 0,0 1 1 0 0,0 0 0 0 0,0 1 0 0 0,1-1-1 0 0,-1 0 1 0 0,0 1 0 0 0,1-1 0 0 0,-1 1-1 0 0,1-1 1 0 0,-1 1 0 0 0,0 0 0 0 0,1 0-1 0 0,-1 0 1 0 0,1 1 0 0 0,-1-1 0 0 0,0 1-1 0 0,1-1 1 0 0,-1 1 0 0 0,0 0 0 0 0,0-1-1 0 0,1 1 1 0 0,-1 0 0 0 0,0 1 0 0 0,0-1-1 0 0,0 0 1 0 0,0 1 0 0 0,0-1 0 0 0,1 3-1 0 0,2-1-11 0 0,-1 2-1 0 0,0-1 0 0 0,0 0 0 0 0,-1 1 1 0 0,1 0-1 0 0,-1 0 0 0 0,0 0 1 0 0,0 0-1 0 0,-1 0 0 0 0,0 1 0 0 0,0-1 1 0 0,0 1-1 0 0,2 9 0 0 0,-2 3-27 0 0,0 0 0 0 0,-1 37-1 0 0,-2-31 18 0 0,-10 111-1018 0 0,8-104 378 0 0,2-10 123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56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425 441 10424 0 0,'0'0'941'0'0,"1"0"-773"0"0,5-2-53 0 0,-1-1 0 0 0,0 0 1 0 0,0 0-1 0 0,0 0 0 0 0,0 0 0 0 0,-1-1 0 0 0,1 1 1 0 0,-1-1-1 0 0,0 0 0 0 0,0-1 0 0 0,-1 1 0 0 0,1-1 1 0 0,-1 1-1 0 0,0-1 0 0 0,4-8 0 0 0,0-3 479 0 0,-2 0-1 0 0,1-1 1 0 0,-2 1-1 0 0,3-21 1 0 0,1 4 116 0 0,-5 21-475 0 0,-1 1-1 0 0,1-1 0 0 0,0-23 0 0 0,-2-6 254 0 0,0 25-199 0 0,0 0 0 0 0,-3-27 0 0 0,-7 3 380 0 0,8 39-601 0 0,-1 0-1 0 0,1 0 0 0 0,0 0 0 0 0,0 0 0 0 0,-1 0 1 0 0,1 0-1 0 0,-1 1 0 0 0,1-1 0 0 0,-3-1 0 0 0,1 2-28 0 0,1-1-1 0 0,0 1 1 0 0,0 0-1 0 0,0-1 1 0 0,-1 1-1 0 0,1 0 1 0 0,0 1-1 0 0,0-1 1 0 0,0 0-1 0 0,-1 0 1 0 0,1 1-1 0 0,0 0 1 0 0,0-1-1 0 0,-3 2 1 0 0,1 0 0 0 0,0 1 1 0 0,0-1-1 0 0,-1 1 0 0 0,1 0 1 0 0,1 0-1 0 0,-5 4 0 0 0,0 1-10 0 0,1 0-1 0 0,0 0 1 0 0,1 1-1 0 0,0 0 1 0 0,-7 15-1 0 0,1 3 76 0 0,0 0 0 0 0,3 1 0 0 0,0 0 0 0 0,1 1 0 0 0,2 0 0 0 0,-4 47 0 0 0,10-61-77 0 0,0-1 0 0 0,1 0 0 0 0,5 29 0 0 0,15 41 33 0 0,-18-77-60 0 0,0 1 0 0 0,1-1 0 0 0,0 0 0 0 0,0 0 0 0 0,0-1 0 0 0,1 1 0 0 0,0-1 0 0 0,11 11 0 0 0,-13-14 0 0 0,5 8-2 0 0,-6-9 4 0 0,-1 1 0 0 0,1-1 0 0 0,0 0 0 0 0,0 0 0 0 0,0 0 0 0 0,3 2 0 0 0,4 0 46 0 0,-5-4-34 0 0,0-1 1 0 0,-1 1-1 0 0,1-1 0 0 0,-1 1 0 0 0,1-1 0 0 0,-1 0 0 0 0,4-1 1 0 0,-6 1-10 0 0,0 1 1 0 0,-1 0-1 0 0,1 0 1 0 0,0 0-1 0 0,0-1 1 0 0,-1 1-1 0 0,1 0 1 0 0,0-1-1 0 0,-1 1 1 0 0,1 0-1 0 0,-1-1 1 0 0,1 1-1 0 0,-1-1 1 0 0,1 1-1 0 0,-1-1 1 0 0,1 1-1 0 0,-1-1 1 0 0,1 0-1 0 0,-1 1 1 0 0,1-1-1 0 0,0-1 1 0 0,0-1 13 0 0,2 1-8 0 0,6-7 84 0 0,-8 8-19 0 0,-2 2-16 0 0,-5 11-47 0 0,5-10-13 0 0,0 0 0 0 0,0 1 0 0 0,0-1 0 0 0,0 0 0 0 0,0 0-1 0 0,-1 5 1 0 0,-3 21 0 0 0,1 1 0 0 0,0 46 0 0 0,0 5 0 0 0,3-72 0 0 0,1 0 0 0 0,0-1 0 0 0,3 17-1 0 0,-1 8 14 0 0,4 90 246 0 0,-8-47-122 0 0,-3 0 1 0 0,-17 87-1 0 0,18-139-95 0 0,-1 10 41 0 0,-14 42 0 0 0,13-55-35 0 0,3-11-23 0 0,0 1 0 0 0,0 0 0 0 0,-1-1-1 0 0,-1 0 1 0 0,-5 10 0 0 0,8-16-20 0 0,-39 55 175 0 0,35-51-144 0 0,0-1-1 0 0,0 0 0 0 0,-1 0 0 0 0,0 0 1 0 0,0-1-1 0 0,-9 6 0 0 0,9-7-11 0 0,-7 4 128 0 0,0-1 0 0 0,-28 11 1 0 0,37-16-119 0 0,1-1 0 0 0,-1 0 0 0 0,0 0 1 0 0,0 0-1 0 0,0-1 0 0 0,0 0 0 0 0,0 1 1 0 0,0-2-1 0 0,0 1 0 0 0,0-1 0 0 0,0 1 1 0 0,0-2-1 0 0,-7-1 0 0 0,4-1-10 0 0,-1 1 0 0 0,1-2 0 0 0,0 1 0 0 0,1-1 0 0 0,-1 0 0 0 0,1-1 0 0 0,0 1 0 0 0,0-2 0 0 0,1 1 0 0 0,-1-1 0 0 0,1 0 0 0 0,1 0 0 0 0,0 0 0 0 0,0-1 0 0 0,-6-12 0 0 0,5 7 11 0 0,0-1 0 0 0,1-1-1 0 0,0 1 1 0 0,2-1 0 0 0,-1 0-1 0 0,2 0 1 0 0,0 0 0 0 0,0-24-1 0 0,4 7-34 0 0,0 1 0 0 0,2-1 0 0 0,2 1 0 0 0,0-1 0 0 0,2 1 0 0 0,2 1 0 0 0,16-38 0 0 0,27-52-71 0 0,-39 94 19 0 0,0 1 0 0 0,28-35-1 0 0,73-68-2232 0 0,-85 98 350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58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8288 0 0,'0'0'756'0'0,"1"-1"-623"0"0,0 1-2 0 0,0-1-1 0 0,0 1 0 0 0,0 0 1 0 0,0 0-1 0 0,0-1 1 0 0,0 1-1 0 0,0 0 1 0 0,0 0-1 0 0,0 0 1 0 0,0 0-1 0 0,0 0 1 0 0,0 0-1 0 0,0 1 1 0 0,0-1-1 0 0,0 0 0 0 0,0 0 1 0 0,0 1-1 0 0,0-1 1 0 0,-1 1-1 0 0,1-1 1 0 0,0 1-1 0 0,0-1 1 0 0,0 1-1 0 0,0-1 1 0 0,-1 1-1 0 0,1 0 0 0 0,0-1 1 0 0,-1 1-1 0 0,1 0 1 0 0,0 0-1 0 0,-1-1 1 0 0,1 1-1 0 0,0 2 1 0 0,2 1 201 0 0,-1 1 1 0 0,1 0 0 0 0,-1 0-1 0 0,0 1 1 0 0,3 8 0 0 0,1 16 570 0 0,-2 0 1 0 0,2 50 0 0 0,0 2-302 0 0,3 134-88 0 0,-9-207-505 0 0,-2 15-49 0 0,0 19 138 0 0,2-42-168 0 0,0 1 0 0 0,1 0 0 0 0,-1 0 0 0 0,0 0 1 0 0,0 0-1 0 0,1 0 0 0 0,0 0 0 0 0,-1 0 0 0 0,1-1 0 0 0,0 1 0 0 0,0 0 0 0 0,-1-1 0 0 0,1 1 0 0 0,1 0 0 0 0,-1-1 0 0 0,2 2 0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58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50 11400 0 0,'-4'-12'182'0'0,"3"9"-105"0"0,1 0 0 0 0,-1 1 1 0 0,0-1-1 0 0,0 0 0 0 0,0 1 0 0 0,-1 0 1 0 0,1-1-1 0 0,-1 1 0 0 0,1 0 0 0 0,-3-3 1 0 0,-1 0 108 0 0,0 11 641 0 0,41-12-1852 0 0,-24 4-1719 0 0,2 1-1412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58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33 117 11544 0 0,'-7'19'418'0'0,"2"-1"1"0"0,-7 40 0 0 0,4 24 421 0 0,7-78-749 0 0,1 0 1 0 0,0 0-1 0 0,1 0 1 0 0,-1 0-1 0 0,2 4 1 0 0,0 10 295 0 0,3 4 2430 0 0,4-63-1879 0 0,-1-75-798 0 0,-7 107-139 0 0,1 1-1 0 0,-1-1 1 0 0,2 1-1 0 0,-1 0 0 0 0,1 0 1 0 0,1 0-1 0 0,-1 0 0 0 0,1 1 1 0 0,6-9-1 0 0,-3 5-8 0 0,1 1 1 0 0,1 0-1 0 0,0 1 0 0 0,0 0 1 0 0,16-12-1 0 0,12 1-710 0 0,-31 16 799 0 0,0 1 0 0 0,1 0-1 0 0,-1 0 1 0 0,0 0-1 0 0,1 1 1 0 0,0 0-1 0 0,-1 0 1 0 0,13 0-1 0 0,-12 1-17 0 0,0 0 0 0 0,0 1 0 0 0,0 0-1 0 0,12 2 1 0 0,-15-1-36 0 0,0 0-1 0 0,1 0 1 0 0,-1 1 0 0 0,0-1-1 0 0,0 1 1 0 0,0 0 0 0 0,0 0-1 0 0,-1 1 1 0 0,1-1 0 0 0,0 1-1 0 0,-1 0 1 0 0,0-1 0 0 0,0 2-1 0 0,0-1 1 0 0,0 0 0 0 0,0 1-1 0 0,0-1 1 0 0,-1 1 0 0 0,0 0-1 0 0,0 0 1 0 0,0 0 0 0 0,3 7-1 0 0,0 7 78 0 0,0 0 0 0 0,-1 0 0 0 0,-1 1-1 0 0,1 20 1 0 0,-1-10 29 0 0,9 89 340 0 0,4 29-83 0 0,-15-140-373 0 0,-1 0 0 0 0,0 0-1 0 0,0 0 1 0 0,-2 9 0 0 0,0 10-12 0 0,2-25-36 0 0,0 0 0 0 0,1 0 0 0 0,-1 0-1 0 0,0 0 1 0 0,0 1 0 0 0,1-1-1 0 0,-1 0 1 0 0,0 0 0 0 0,1 0 0 0 0,-1 0-1 0 0,1 0 1 0 0,-1 0 0 0 0,1 0 0 0 0,0-1-1 0 0,-1 1 1 0 0,1 0 0 0 0,0 0 0 0 0,0 0-1 0 0,1 1 1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2:59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76 328 9672 0 0,'-4'3'103'0'0,"1"1"0"0"0,0 0 1 0 0,1 0-1 0 0,-1 0 0 0 0,0 1 1 0 0,1-1-1 0 0,0 0 0 0 0,0 1 1 0 0,-2 7-1 0 0,0 6 39 0 0,-2 23 0 0 0,2-16 842 0 0,1 7 1600 0 0,1 64 0 0 0,2-57-2058 0 0,0-3 229 0 0,2 0 0 0 0,1-1 0 0 0,15 64 0 0 0,-7-36-11 0 0,-9-49-738 0 0,0 0 1 0 0,1 0-1 0 0,0-1 1 0 0,9 22-1 0 0,-4-17-6 0 0,-6-12 0 0 0,0 0 0 0 0,1 0 0 0 0,0 0 0 0 0,1 0 0 0 0,6 8 0 0 0,0 3 74 0 0,-9-15 302 0 0,-2-4-243 0 0,0 0 1 0 0,0 0-1 0 0,0 1 1 0 0,0-1-1 0 0,0 0 1 0 0,0 0 0 0 0,-1 1-1 0 0,1-1 1 0 0,-3-2-1 0 0,3 3-43 0 0,-3-3-113 0 0,1 1-1 0 0,0-1 1 0 0,0 0-1 0 0,0-1 1 0 0,1 1-1 0 0,-1 0 1 0 0,1-1-1 0 0,0 1 1 0 0,-2-10-1 0 0,-14-36-39 0 0,10 31 219 0 0,-7-28-1 0 0,-17-102-708 0 0,27 113 380 0 0,2 0 1 0 0,1 0-1 0 0,2 0 1 0 0,5-41-1 0 0,-2 60 124 0 0,0 0-1 0 0,2 0 1 0 0,0 1 0 0 0,0-1-1 0 0,2 1 1 0 0,0 0-1 0 0,11-16 1 0 0,21-52 279 0 0,-34 69-151 0 0,2-7-42 0 0,1 1 0 0 0,1 0 0 0 0,1 1 0 0 0,0 0 0 0 0,21-27 0 0 0,-21 35-43 0 0,0 0 0 0 0,1 1 0 0 0,1 0 0 0 0,0 1 0 0 0,0 0 0 0 0,18-10 0 0 0,-24 16-1 0 0,0 1 1 0 0,0 0 0 0 0,0 0 0 0 0,0 0 0 0 0,1 1 0 0 0,-1 0-1 0 0,1 0 1 0 0,0 1 0 0 0,-1 0 0 0 0,1 0 0 0 0,0 0-1 0 0,0 1 1 0 0,0 0 0 0 0,0 1 0 0 0,0-1 0 0 0,11 4-1 0 0,-14-3 4 0 0,-1 0-1 0 0,1 1 1 0 0,-1-1 0 0 0,1 1-1 0 0,-1 0 1 0 0,0 0-1 0 0,0 0 1 0 0,0 1-1 0 0,0-1 1 0 0,0 1 0 0 0,-1 0-1 0 0,1-1 1 0 0,-1 1-1 0 0,1 0 1 0 0,-1 1-1 0 0,0-1 1 0 0,-1 0-1 0 0,3 5 1 0 0,-1-1 4 0 0,0 1-1 0 0,-1-1 1 0 0,0 1 0 0 0,-1-1-1 0 0,1 1 1 0 0,-1 0 0 0 0,-1 12-1 0 0,2 12 0 0 0,-2-22 0 0 0,1 1 0 0 0,-1-1 0 0 0,-3 14 0 0 0,-3 16 10 0 0,-25 76 0 0 0,23-95-3 0 0,-1 0 1 0 0,0-1-1 0 0,-2 0 1 0 0,0-1-1 0 0,-15 20 0 0 0,-11 7 55 0 0,-60 60 0 0 0,91-99-56 0 0,0 1 0 0 0,0-1 0 0 0,-5 9 0 0 0,9-11-1 0 0,-1 0 0 0 0,-1 0 0 0 0,1 0 0 0 0,-1-1 0 0 0,1 1 0 0 0,-1-1 0 0 0,-1 0 0 0 0,1 0 0 0 0,0 0 0 0 0,-1-1 0 0 0,-6 4 0 0 0,11-7-6 0 0,0 0 0 0 0,-1 0 0 0 0,1 1 0 0 0,0-1-1 0 0,0 0 1 0 0,-1 0 0 0 0,1 0 0 0 0,0 0 0 0 0,0 0 0 0 0,-1 0-1 0 0,1 1 1 0 0,0-1 0 0 0,-1 0 0 0 0,1 0 0 0 0,0 0 0 0 0,-1 0-1 0 0,1 0 1 0 0,0 0 0 0 0,0 0 0 0 0,-1 0 0 0 0,1 0-1 0 0,0 0 1 0 0,-1-1 0 0 0,1 1 0 0 0,0 0 0 0 0,0 0 0 0 0,-1 0-1 0 0,1 0 1 0 0,0 0 0 0 0,0 0 0 0 0,-1-1 0 0 0,1 1 0 0 0,0 0-1 0 0,0 0 1 0 0,-1 0 0 0 0,1-1 0 0 0,0 1 0 0 0,0 0-1 0 0,0 0 1 0 0,-1-1 0 0 0,1 1 0 0 0,0 0 0 0 0,0 0 0 0 0,0-1-1 0 0,0 1 1 0 0,0 0 0 0 0,0 0 0 0 0,0-1 0 0 0,0 1 0 0 0,-1 0-1 0 0,1-1 1 0 0,0 1 0 0 0,0 0 0 0 0,0-1 0 0 0,0 1-1 0 0,1 0 1 0 0,-1 0 0 0 0,0-1 0 0 0,0 1 0 0 0,0 0 0 0 0,0-1-1 0 0,0 1 1 0 0,0-1 0 0 0,0 1-4 0 0,-3-15-11 0 0,3 13 12 0 0,-1 1 1 0 0,1-1-1 0 0,0 0 1 0 0,-1 1-1 0 0,1-1 1 0 0,0 0-1 0 0,0 1 1 0 0,0-1-1 0 0,0 0 1 0 0,0 1-1 0 0,0-1 1 0 0,1 0-1 0 0,-1 1 1 0 0,0-1-1 0 0,1 0 1 0 0,-1 1-1 0 0,1-1 1 0 0,0 1-1 0 0,0-1 0 0 0,-1 1 1 0 0,1-1-1 0 0,0 1 1 0 0,0 0-1 0 0,0-1 1 0 0,2 0-1 0 0,0-2-5 0 0,1 0-1 0 0,-1 0 1 0 0,1 1 0 0 0,0-1-1 0 0,0 1 1 0 0,1 0-1 0 0,-1 1 1 0 0,0-1-1 0 0,1 1 1 0 0,0-1-1 0 0,6-1 1 0 0,-7 3 8 0 0,1-1 0 0 0,-1 1 0 0 0,1 0 0 0 0,0 0 1 0 0,-1 0-1 0 0,1 1 0 0 0,0 0 0 0 0,-1 0 0 0 0,1 0 0 0 0,0 0 0 0 0,-1 1 0 0 0,7 1 0 0 0,-7 0 1 0 0,0-1 1 0 0,-1 1-1 0 0,1 0 0 0 0,-1 0 0 0 0,0 0 0 0 0,0 0 0 0 0,1 0 0 0 0,-1 1 0 0 0,-1 0 0 0 0,1-1 0 0 0,0 1 0 0 0,-1 0 0 0 0,1 0 0 0 0,-1 1 0 0 0,3 4 0 0 0,11 24 18 0 0,0 2 0 0 0,20 68 0 0 0,-16-42 91 0 0,-12-38-53 0 0,-3-6-31 0 0,1 0 1 0 0,0 0-1 0 0,1-1 0 0 0,1 1 1 0 0,13 18-1 0 0,-16-27-93 0 0,-3-4-140 0 0,-1-1-1 0 0,1 0 0 0 0,-1 1 1 0 0,1-1-1 0 0,0 0 0 0 0,0 0 1 0 0,0 0-1 0 0,0 0 0 0 0,0 0 1 0 0,0-1-1 0 0,1 1 0 0 0,-1-1 0 0 0,0 1 1 0 0,1-1-1 0 0,4 2 0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00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60 207 11888 0 0,'0'0'546'0'0,"0"2"-10"0"0,-1 0-521 0 0,0 0 0 0 0,0 1 0 0 0,0-1 0 0 0,1 1-1 0 0,-1-1 1 0 0,1 1 0 0 0,0 0 0 0 0,0-1 0 0 0,0 1-1 0 0,0-1 1 0 0,0 1 0 0 0,1-1 0 0 0,-1 1 0 0 0,1-1 0 0 0,0 1-1 0 0,-1-1 1 0 0,1 1 0 0 0,0-1 0 0 0,2 3 0 0 0,-1 0 36 0 0,9 16 860 0 0,0 0-1 0 0,19 26 1 0 0,-20-33-525 0 0,-8-11-355 0 0,1 0 1 0 0,-1-1 0 0 0,1 1 0 0 0,0-1 0 0 0,0 0 0 0 0,0 1 0 0 0,0-1-1 0 0,0-1 1 0 0,1 1 0 0 0,-1 0 0 0 0,1-1 0 0 0,-1 1 0 0 0,1-1 0 0 0,-1 0-1 0 0,1-1 1 0 0,0 1 0 0 0,-1 0 0 0 0,1-1 0 0 0,0 0 0 0 0,-1 0 0 0 0,1 0-1 0 0,0 0 1 0 0,0-1 0 0 0,-1 1 0 0 0,1-1 0 0 0,0 0 0 0 0,-1 0 0 0 0,6-3-1 0 0,-7 3-26 0 0,1 0-8 0 0,1-1 1 0 0,-1 0-1 0 0,1 0 0 0 0,-1 0 0 0 0,4-4 0 0 0,-6 5 14 0 0,0 0 0 0 0,0-1-1 0 0,0 1 1 0 0,0-1 0 0 0,0 1 0 0 0,0-1 0 0 0,0 0 0 0 0,0 0 0 0 0,-1 1 0 0 0,1-1 0 0 0,-1 0-1 0 0,1 0 1 0 0,-1 1 0 0 0,1-4 0 0 0,0 1 30 0 0,0-1 0 0 0,1 1 0 0 0,-1 0 0 0 0,1-1 0 0 0,0 1 1 0 0,0 0-1 0 0,5-5 0 0 0,-3 3-15 0 0,-1 0 0 0 0,0-1 0 0 0,4-7 0 0 0,11-51 41 0 0,-17 59-56 0 0,0-1 0 0 0,0 0 0 0 0,0 1 0 0 0,-1-1 0 0 0,0 0 0 0 0,0 1 0 0 0,-3-12 0 0 0,-2-4 44 0 0,4 14-24 0 0,-1 0-1 0 0,0 0 1 0 0,0 0 0 0 0,-1 0-1 0 0,0 1 1 0 0,-6-10-1 0 0,-1-6 162 0 0,-3-3 441 0 0,12 25-595 0 0,1 0 0 0 0,-1 0 0 0 0,0 0 0 0 0,0 0 0 0 0,0 0 0 0 0,0 1 0 0 0,0-1 0 0 0,1 0 0 0 0,-1 0 0 0 0,-1 1 0 0 0,1-1 0 0 0,0 0 0 0 0,0 1 0 0 0,0-1 0 0 0,0 1 0 0 0,0 0 0 0 0,0-1 0 0 0,-2 1 0 0 0,-2-1 39 0 0,0 1-1 0 0,0 1 1 0 0,0-1-1 0 0,0 1 1 0 0,0-1 0 0 0,0 1-1 0 0,0 1 1 0 0,0-1-1 0 0,1 1 1 0 0,-1 0-1 0 0,0 0 1 0 0,1 0 0 0 0,0 1-1 0 0,-1-1 1 0 0,1 1-1 0 0,0 0 1 0 0,-6 6-1 0 0,-5 5-32 0 0,2 1 0 0 0,0 1-1 0 0,-12 17 1 0 0,22-29-32 0 0,-9 14 60 0 0,0 0-1 0 0,2 0 0 0 0,0 1 0 0 0,1 0 1 0 0,1 1-1 0 0,0 0 0 0 0,2 1 1 0 0,0-1-1 0 0,2 1 0 0 0,-3 27 0 0 0,6-28 65 0 0,2-1-1 0 0,1 1 0 0 0,0-1 0 0 0,8 29 0 0 0,-9-41-124 0 0,1 0 0 0 0,0 0-1 0 0,0-1 1 0 0,1 1 0 0 0,0-1 0 0 0,0 1-1 0 0,0-1 1 0 0,1 0 0 0 0,0 0 0 0 0,0 0-1 0 0,1-1 1 0 0,0 0 0 0 0,0 0-1 0 0,0 0 1 0 0,0 0 0 0 0,1-1 0 0 0,0 0-1 0 0,-1 0 1 0 0,2 0 0 0 0,-1-1 0 0 0,0 0-1 0 0,13 5 1 0 0,-1-3 17 0 0,-3-1 17 0 0,-1 0 0 0 0,1 0-1 0 0,0-1 1 0 0,0-1 0 0 0,0-1 0 0 0,18 0-1 0 0,-15-2-44 0 0,12-2-13 0 0,39-9 0 0 0,-60 10 8 0 0,1 0 1 0 0,-1-1-1 0 0,-1-1 1 0 0,1 0-1 0 0,0 0 1 0 0,-1 0 0 0 0,0-1-1 0 0,11-8 1 0 0,-15 8-35 0 0,0 1 0 0 0,0-1 0 0 0,-1 0 0 0 0,0 0 0 0 0,0 0 0 0 0,0 0 0 0 0,3-8 1 0 0,1-2-57 0 0,-2 3-4 0 0,-2 0-1 0 0,1 0 0 0 0,-1 0 0 0 0,-1-1 0 0 0,0 1 1 0 0,0-23-1 0 0,0 9 18 0 0,-1-4 20 0 0,-1-1-1 0 0,-8-51 0 0 0,3 28 71 0 0,0 20-8 0 0,2 19 4 0 0,1 0-1 0 0,1-29 1 0 0,2 58 78 0 0,1 0 1 0 0,5 14-1 0 0,-7-28-80 0 0,5 28 154 0 0,-1 0 0 0 0,1 38 0 0 0,-1-27-38 0 0,1 17 50 0 0,1 41 85 0 0,-2-50-170 0 0,-2-41-73 0 0,-1-1 1 0 0,0 1-1 0 0,1-1 1 0 0,0 1-1 0 0,1-1 0 0 0,-1 0 1 0 0,1 0-1 0 0,0 0 1 0 0,0 0-1 0 0,0 0 1 0 0,1-1-1 0 0,0 0 1 0 0,4 5-1 0 0,-5-7-5 0 0,-1-1-1 0 0,0 1 1 0 0,1-1-1 0 0,-1 0 0 0 0,1 0 1 0 0,0 0-1 0 0,-1 0 1 0 0,1-1-1 0 0,0 1 0 0 0,0-1 1 0 0,-1 1-1 0 0,1-1 1 0 0,0 0-1 0 0,0 0 0 0 0,-1 0 1 0 0,1 0-1 0 0,0-1 1 0 0,0 1-1 0 0,-1-1 1 0 0,1 0-1 0 0,0 0 0 0 0,-1 0 1 0 0,1 0-1 0 0,-1 0 1 0 0,1 0-1 0 0,-1-1 0 0 0,1 1 1 0 0,3-4-1 0 0,3-7-15 0 0,-1 1-1 0 0,0-2 1 0 0,0 1-1 0 0,-1-1 1 0 0,-1 0-1 0 0,0-1 1 0 0,-1 1 0 0 0,0-1-1 0 0,3-21 1 0 0,9-32-198 0 0,-12 49 139 0 0,0 0 0 0 0,4-36 0 0 0,-5 24 38 0 0,-3 22 24 0 0,1 1-1 0 0,-2-1 1 0 0,1 0-1 0 0,-1 1 1 0 0,-1-12-1 0 0,0 15 9 0 0,1 0 0 0 0,0 0 0 0 0,0 0 0 0 0,1 0 0 0 0,-1 0 0 0 0,2-5 0 0 0,0-11 0 0 0,-2 18 3 0 0,0 5 3 0 0,1 17 15 0 0,1 36 33 0 0,28 193 150 0 0,-27-231-167 0 0,9 30-1 0 0,-10-41-259 0 0,0 0 1 0 0,1-1-1 0 0,0 0 0 0 0,1 1 0 0 0,-1-1 0 0 0,1 0 0 0 0,7 8 0 0 0,3-1-1995 0 0,4-5-4933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2:41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748 1 1376 0 0,'0'0'6978'0'0,"1"1"-6492"0"0,8 3 1298 0 0,-9-2-1355 0 0,2 3-256 0 0,-1-1-8 0 0,0-1 1 0 0,0 1 0 0 0,0-1-1 0 0,0 1 1 0 0,-1-1 0 0 0,1 1 0 0 0,-1-1-1 0 0,0 5 1 0 0,-7 28 705 0 0,-2-1 0 0 0,-17 49 0 0 0,-38 66 421 0 0,21-74-716 0 0,14-27-289 0 0,11-21-75 0 0,-41 50 1 0 0,6-10 4 0 0,33-40-106 0 0,-1-1-1 0 0,-2 0 1 0 0,0-2-1 0 0,-2-1 1 0 0,-35 28-1 0 0,50-44-60 0 0,1 0 0 0 0,0 1 0 0 0,-12 16 0 0 0,0 0 42 0 0,-21 24 156 0 0,38-42-177 0 0,10-19 4 0 0,-2 6-76 0 0,-1-1 0 0 0,0 0 0 0 0,4-13-1 0 0,-4 12 2 0 0,-2-1 0 0 0,-1 2 11 0 0,0 5 42 0 0,-2-3 11 0 0,2 5-62 0 0,0 0 0 0 0,-1 0 0 0 0,1 0-1 0 0,0 0 1 0 0,-1-1 0 0 0,1 1 0 0 0,0 0-1 0 0,-1 0 1 0 0,1 0 0 0 0,-1 0-1 0 0,1 0 1 0 0,0 0 0 0 0,-1 0 0 0 0,1 0-1 0 0,0 1 1 0 0,-1-1 0 0 0,1 0 0 0 0,0 0-1 0 0,-1 0 1 0 0,1 0 0 0 0,0 0-1 0 0,-1 1 1 0 0,1-1 0 0 0,0 0 0 0 0,-1 0-1 0 0,1 0 1 0 0,0 1 0 0 0,0-1 0 0 0,-1 0-1 0 0,1 0 1 0 0,0 1 0 0 0,0-1-1 0 0,-1 0 1 0 0,1 1 0 0 0,0-1 0 0 0,0 1-1 0 0,-26 20 34 0 0,21-18-31 0 0,0 0-1 0 0,1 1 1 0 0,-1 0 0 0 0,1 0-1 0 0,0 0 1 0 0,0 0 0 0 0,-5 8-1 0 0,-16 31-3 0 0,9-18 0 0 0,-23 52 0 0 0,26-48 1 0 0,-11 30-55 0 0,24-59 46 0 0,0 1 0 0 0,0 0 0 0 0,0-1 0 0 0,0 1 0 0 0,0 0-1 0 0,0-1 1 0 0,0 1 0 0 0,0-1 0 0 0,0 1 0 0 0,0 0 0 0 0,0-1 0 0 0,0 1 0 0 0,1 0 0 0 0,-1-1-1 0 0,0 1 1 0 0,0-1 0 0 0,1 1 0 0 0,-1 0 0 0 0,0-1 0 0 0,1 1 0 0 0,-1-1 0 0 0,1 1 0 0 0,-1-1 0 0 0,1 1-1 0 0,7 4 9 0 0,-5-5 0 0 0,0 1 0 0 0,0-1 0 0 0,0 0 0 0 0,0 0 0 0 0,0 0 0 0 0,0 0 0 0 0,-1-1 0 0 0,1 1 0 0 0,0-1 0 0 0,0 1 0 0 0,0-1 0 0 0,-1 0 0 0 0,1 0 0 0 0,0-1 0 0 0,-1 1 0 0 0,1 0 0 0 0,-1-1 0 0 0,4-2 0 0 0,4-4 0 0 0,-1 0 0 0 0,16-17 0 0 0,-22 22 0 0 0,8-9-534 0 0,-1-1 0 0 0,10-17 0 0 0,-14 21-45 0 0,8-15-615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01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8 11520 0 0,'-6'-5'880'0'0,"7"2"-471"0"0,7 5 2903 0 0,-11 3-3141 0 0,1 0 0 0 0,-1 0 1 0 0,1 0-1 0 0,-1 0 0 0 0,1 1 1 0 0,1-1-1 0 0,-1 1 0 0 0,1-1 0 0 0,0 1 1 0 0,0 0-1 0 0,1 6 0 0 0,-1 12-1 0 0,4 32 0 0 0,-2-42 59 0 0,20 206 1065 0 0,-9-115-700 0 0,-6-61-219 0 0,1 50 0 0 0,-7-53-351 0 0,8 60 0 0 0,-3-62-14 0 0,7 40 1055 0 0,-10-68-898 0 0,1 0 0 0 0,0 0-1 0 0,1-1 1 0 0,8 18-1 0 0,-9-23-205 0 0,-1 0-40 0 0,0-1-1 0 0,1 0 1 0 0,-1 0-1 0 0,1 0 1 0 0,4 4-1 0 0,-5-6 163 0 0,2-8 300 0 0,-2 3-446 0 0,0 0 0 0 0,0-1 0 0 0,0 1 0 0 0,0 0 0 0 0,-1 0 0 0 0,1-1 0 0 0,-1 1 0 0 0,0-1 0 0 0,0 1 1 0 0,0-1-1 0 0,-1 0 0 0 0,1 1 0 0 0,-1-1 0 0 0,0-3 0 0 0,-1-6-450 0 0,0 0 0 0 0,-6-22-1 0 0,2 12 3 0 0,-9-40-857 0 0,-27-70 0 0 0,41 132 1363 0 0,-2-3-24 0 0,-1-6-28 0 0,0-1 0 0 0,-1 1 0 0 0,-1 0 0 0 0,-10-18 0 0 0,5 14 13 0 0,10 12 58 0 0,-1 1 0 0 0,0 0 1 0 0,1 0-1 0 0,-1 0 0 0 0,0 0 0 0 0,0-1 1 0 0,1 1-1 0 0,-1 0 0 0 0,0 0 0 0 0,0 1 1 0 0,0-1-1 0 0,0 0 0 0 0,0 0 0 0 0,-1 0 1 0 0,1 1-1 0 0,0-1 0 0 0,0 0 0 0 0,0 1 0 0 0,-1-1 1 0 0,1 1-1 0 0,0 0 0 0 0,0-1 0 0 0,-1 1 1 0 0,1 0-1 0 0,0 0 0 0 0,-1 0 0 0 0,1 0 1 0 0,0 0-1 0 0,-3 0 0 0 0,2 0 59 0 0,-1 0 1 0 0,0 1-1 0 0,0-1 1 0 0,1 1-1 0 0,-1 0 0 0 0,0-1 1 0 0,1 1-1 0 0,-1 0 0 0 0,0 1 1 0 0,1-1-1 0 0,-1 0 0 0 0,1 1 1 0 0,0-1-1 0 0,0 1 0 0 0,-1 0 1 0 0,1 0-1 0 0,-2 2 0 0 0,3-3-37 0 0,0 0-1 0 0,0 1 1 0 0,0-1-1 0 0,0 0 1 0 0,1 1-1 0 0,-1-1 1 0 0,0 1-1 0 0,1-1 0 0 0,-1 1 1 0 0,1 0-1 0 0,-1-1 1 0 0,1 1-1 0 0,0 0 1 0 0,-1-1-1 0 0,1 1 1 0 0,0 0-1 0 0,0-1 1 0 0,0 1-1 0 0,0-1 0 0 0,1 1 1 0 0,-1 0-1 0 0,0-1 1 0 0,1 1-1 0 0,-1 0 1 0 0,1-1-1 0 0,0 1 1 0 0,-1-1-1 0 0,1 1 1 0 0,2 1-1 0 0,-2 0-22 0 0,1-1 0 0 0,0 1 0 0 0,-1-1 0 0 0,0 1 1 0 0,0-1-1 0 0,1 1 0 0 0,-1 0 0 0 0,-1-1 0 0 0,1 1 0 0 0,0 5 0 0 0,0-7-34 0 0,-1 1 0 0 0,1-1 0 0 0,-1 1 0 0 0,1-1 0 0 0,0 0 0 0 0,0 1 0 0 0,0-1 0 0 0,-1 0 0 0 0,1 0 0 0 0,0 1 0 0 0,0-1 1 0 0,1 0-1 0 0,-1 0 0 0 0,0 0 0 0 0,0 0 0 0 0,0 0 0 0 0,1-1 0 0 0,-1 1 0 0 0,1 0 0 0 0,1 0 0 0 0,34 12-182 0 0,-24-9 199 0 0,0 1-276 0 0,0-1 0 0 0,0 0 0 0 0,0-1 0 0 0,1-1 0 0 0,-1 0 0 0 0,1-1 0 0 0,0 0-1 0 0,-1-1 1 0 0,22-3 0 0 0,-11-4-5806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01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0 14800 0 0,'-1'1'1342'0'0,"-1"5"-1251"0"0,-1 1-1 0 0,1-1 0 0 0,0 0 1 0 0,1 1-1 0 0,0-1 0 0 0,0 1 1 0 0,0-1-1 0 0,1 11 0 0 0,9 237 3513 0 0,5-50-1979 0 0,-4-105-1120 0 0,5 54 71 0 0,-10-82-351 0 0,21 98 0 0 0,-24-162-206 0 0,0 0 0 0 0,0-1 0 0 0,0 1 0 0 0,1 0 1 0 0,5 9-1 0 0,-7-15-107 0 0,2-13-427 0 0,0 3 179 0 0,0-1 1 0 0,-1 1-1 0 0,0 0 0 0 0,-1-1 1 0 0,0 0-1 0 0,0-15 1 0 0,-3 0-433 0 0,-6-30 1 0 0,1 10 185 0 0,2 9 89 0 0,-3 1 0 0 0,-16-51 0 0 0,22 81 489 0 0,-1 0-1 0 0,1 1 1 0 0,-1-1-1 0 0,1 1 1 0 0,-1 0-1 0 0,0 0 1 0 0,-1 0-1 0 0,1 0 1 0 0,-1 0-1 0 0,-5-3 1 0 0,8 5 37 0 0,-1 1 0 0 0,1-1 0 0 0,-1 1 0 0 0,0 0 0 0 0,0 0 0 0 0,1 0-1 0 0,-1 0 1 0 0,0 0 0 0 0,0 0 0 0 0,0 1 0 0 0,0-1 0 0 0,0 1 0 0 0,0-1 0 0 0,0 1 0 0 0,0 0 0 0 0,-1 0 0 0 0,1 0 0 0 0,0 0-1 0 0,0 0 1 0 0,0 0 0 0 0,0 1 0 0 0,0-1 0 0 0,0 0 0 0 0,0 1 0 0 0,0 0 0 0 0,0-1 0 0 0,-2 2 0 0 0,-1 2 88 0 0,3-4-73 0 0,1 1 1 0 0,-1 0-1 0 0,1 0 1 0 0,0 0 0 0 0,-1 0-1 0 0,1 0 1 0 0,0 0-1 0 0,0 0 1 0 0,-1 0-1 0 0,1 0 1 0 0,-1 3 0 0 0,1-2-25 0 0,1 0 1 0 0,-1 0 0 0 0,0 0 0 0 0,1 0-1 0 0,0 0 1 0 0,-1 0 0 0 0,1 0 0 0 0,0 0-1 0 0,0 0 1 0 0,0 0 0 0 0,0 0-1 0 0,1 0 1 0 0,-1 0 0 0 0,1 0 0 0 0,0 3-1 0 0,0-3-22 0 0,-1 0-1 0 0,1 0 1 0 0,0 0-1 0 0,0-1 1 0 0,0 1-1 0 0,0 0 1 0 0,1-1-1 0 0,-1 1 1 0 0,0-1-1 0 0,1 1 1 0 0,-1-1-1 0 0,1 1 1 0 0,-1-1-1 0 0,1 0 1 0 0,3 2-1 0 0,31 13-70 0 0,-29-13 14 0 0,1 0-477 0 0,1-1-1 0 0,17 3 1 0 0,-10-3-3970 0 0,-2-1-1075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02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41 274 5064 0 0,'2'3'2566'0'0,"14"30"3149"0"0,-14-27-5390 0 0,0 0 0 0 0,1 0 0 0 0,0 0-1 0 0,0 0 1 0 0,0 0 0 0 0,1-1 0 0 0,0 0-1 0 0,0 1 1 0 0,0-1 0 0 0,1-1-1 0 0,6 7 1 0 0,-3-6-302 0 0,-1-1 0 0 0,1 0 0 0 0,9 4 0 0 0,-15-7 2 0 0,1 0 0 0 0,-1-1 1 0 0,1 1-1 0 0,-1 0 0 0 0,1-1 0 0 0,-1 0 0 0 0,1 0 0 0 0,-1 0 0 0 0,1 0 0 0 0,0 0 0 0 0,-1 0 0 0 0,1 0 0 0 0,-1-1 0 0 0,1 1 0 0 0,3-3 0 0 0,-3 2 8 0 0,1 0-51 0 0,-1-1 0 0 0,0 1 0 0 0,1-1 0 0 0,-1 0 0 0 0,0 0 0 0 0,0 0 0 0 0,0 0 0 0 0,0-1 0 0 0,0 1 0 0 0,-1-1 0 0 0,3-3-1 0 0,6-7 307 0 0,-2 0-1 0 0,1-1 0 0 0,-2 0 0 0 0,0 0 0 0 0,0-1 0 0 0,-2 0 0 0 0,0-1 0 0 0,8-29 0 0 0,-11 31-137 0 0,0 0-1 0 0,-1-1 0 0 0,0 1 1 0 0,-1-1-1 0 0,-2-22 0 0 0,0 19-1 0 0,1 14-128 0 0,0 0-1 0 0,0-1 1 0 0,0 1 0 0 0,-1 0-1 0 0,0 0 1 0 0,0 0 0 0 0,0 0 0 0 0,0 0-1 0 0,-1 1 1 0 0,1-1 0 0 0,-4-5-1 0 0,3 6 47 0 0,1 1-1 0 0,0 0 0 0 0,-1 0 0 0 0,0-1 1 0 0,1 1-1 0 0,-1 0 0 0 0,0 1 0 0 0,0-1 1 0 0,0 0-1 0 0,0 0 0 0 0,0 1 0 0 0,-1 0 1 0 0,1-1-1 0 0,0 1 0 0 0,-1 0 0 0 0,1 0 1 0 0,-1 0-1 0 0,1 0 0 0 0,-1 0 0 0 0,1 1 1 0 0,-1-1-1 0 0,0 1 0 0 0,1 0 0 0 0,-1 0 1 0 0,0 0-1 0 0,1 0 0 0 0,-1 0 0 0 0,0 1 1 0 0,1-1-1 0 0,-1 1 0 0 0,-4 1 0 0 0,-6 1-52 0 0,9-2-13 0 0,0-1 1 0 0,0 1-1 0 0,0 0 0 0 0,0 1 0 0 0,0-1 1 0 0,0 1-1 0 0,1 0 0 0 0,-1 0 0 0 0,0 0 1 0 0,1 0-1 0 0,-5 5 0 0 0,-54 59 0 0 0,48-48 6 0 0,1 0 0 0 0,1 1 0 0 0,0 1 0 0 0,2 0 0 0 0,-12 29 0 0 0,16-30 157 0 0,1 1 0 0 0,0-1 0 0 0,-1 31 0 0 0,4-31-31 0 0,2 0 0 0 0,1-1 0 0 0,0 1 0 0 0,1-1 0 0 0,2 1 0 0 0,-1-1 0 0 0,2 0 0 0 0,0 0 0 0 0,15 33 0 0 0,-16-43-132 0 0,1 1 0 0 0,-1-1 0 0 0,1 0 0 0 0,0 0 0 0 0,1 0 0 0 0,0-1 0 0 0,0 0 0 0 0,1 0 0 0 0,0 0 0 0 0,14 10 0 0 0,2-3-211 0 0,1-1 1 0 0,0-1-1 0 0,1-2 0 0 0,0 0 0 0 0,1-1 0 0 0,0-2 0 0 0,30 5 1 0 0,-29-7-1728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11.77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1445 275 6912 0 0,'-11'-9'241'0'0,"0"1"0"0"0,-24-12 1 0 0,-6-5 1138 0 0,-7-7 1055 0 0,-2 3 0 0 0,-62-28 0 0 0,-34-2-899 0 0,130 54-1386 0 0,1 0 95 0 0,0 1 1 0 0,-28-5-1 0 0,21 6-117 0 0,-96-6 482 0 0,90 9-449 0 0,0 1 0 0 0,-28 6-1 0 0,18-1-257 0 0,-1 2 0 0 0,-70 23-1 0 0,97-26 97 0 0,1-1-1 0 0,0 2 1 0 0,-1-1-1 0 0,2 2 1 0 0,-1 0-1 0 0,1 0 1 0 0,-16 14-1 0 0,-87 83-58 0 0,92-83 70 0 0,5-6 6 0 0,1 0 1 0 0,1 1-1 0 0,-12 18 0 0 0,23-30-10 0 0,-17 25 68 0 0,1 0-1 0 0,1 2 1 0 0,-25 57-1 0 0,33-61-16 0 0,4-10 1 0 0,-1 1 0 0 0,2 0 0 0 0,-5 26 0 0 0,7-18 3 0 0,-8 106 278 0 0,11-108-275 0 0,-1-1 13 0 0,1-1 0 0 0,2 1 0 0 0,6 35 0 0 0,5 8 135 0 0,8 26 75 0 0,-21-91-282 0 0,12 42 213 0 0,31 75 0 0 0,-26-85-104 0 0,2-1-1 0 0,1 0 0 0 0,42 49 1 0 0,-38-48-52 0 0,-18-23-35 0 0,1-1 0 0 0,0-1 0 0 0,0 1 0 0 0,1-1-1 0 0,0 0 1 0 0,10 7 0 0 0,3 1-2 0 0,36 22 116 0 0,18 10-4 0 0,-45-28-78 0 0,61 31-1 0 0,-44-27 15 0 0,-33-16-53 0 0,0-1-1 0 0,1 0 0 0 0,0-1 1 0 0,0-1-1 0 0,24 6 1 0 0,-5-5-147 0 0,-17-2 174 0 0,0-1 1 0 0,0-1-1 0 0,-1-1 1 0 0,27-1-1 0 0,38-8 113 0 0,103-24 0 0 0,-158 24-112 0 0,40-18 0 0 0,-2 0 12 0 0,-52 21-41 0 0,0-1-1 0 0,-1 0 0 0 0,0 0 1 0 0,0-2-1 0 0,0 1 1 0 0,-1-1-1 0 0,16-17 0 0 0,1 1 21 0 0,-21 18-26 0 0,0-1 1 0 0,9-12-1 0 0,3-4 32 0 0,-14 18-30 0 0,-1-1 1 0 0,1 1 0 0 0,-1-1-1 0 0,0 0 1 0 0,3-10-1 0 0,4-9 25 0 0,3-2 50 0 0,18-58-1 0 0,-9 21-92 0 0,-5 11 115 0 0,17-88 0 0 0,-29 107-57 0 0,-1-1 0 0 0,-2 0 0 0 0,-5-64 0 0 0,1 78-24 0 0,-1 0 0 0 0,-1 0-1 0 0,0 1 1 0 0,-2 0 0 0 0,-10-25-1 0 0,5 11-15 0 0,-3-4-18 0 0,-6-1 28 0 0,9 18 6 0 0,0 0 0 0 0,-6-22 0 0 0,11 25-28 0 0,0 1 1 0 0,-16-31-1 0 0,-12-20 2 0 0,26 50-89 0 0,0 1 0 0 0,-1 0 0 0 0,0 0 0 0 0,-2 1 0 0 0,0 0-1 0 0,-14-15 1 0 0,20 26-250 0 0,0 0 1 0 0,0 0-1 0 0,0 1 0 0 0,-1-1 0 0 0,0 1 0 0 0,1 0 0 0 0,-14-5 1 0 0,-1 0-1021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12.21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7368 0 0,'0'7'13949'0'0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12.55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 0 11056 0 0,'0'0'5455'0'0,"-11"9"-4695"0"0,6-2-760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23.9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1 175 8432 0 0,'0'0'765'0'0,"1"-1"-626"0"0,0 0-119 0 0,0 0 0 0 0,-1 0 0 0 0,1 1 1 0 0,0-1-1 0 0,-1 0 0 0 0,1 0 0 0 0,-1 0 0 0 0,0 0 1 0 0,1 0-1 0 0,-1 0 0 0 0,0 0 0 0 0,0 0 0 0 0,1 0 1 0 0,-1 0-1 0 0,0 0 0 0 0,0 0 0 0 0,0 0 0 0 0,0 0 1 0 0,0 0-1 0 0,0 0 0 0 0,-1 0 0 0 0,1 0 0 0 0,0 0 1 0 0,0 0-1 0 0,-1-2 0 0 0,1 2 85 0 0,0 0-1 0 0,0 0 0 0 0,0 0 1 0 0,1 0-1 0 0,-1 0 1 0 0,0 0-1 0 0,1 0 1 0 0,-1 0-1 0 0,1 0 1 0 0,-1 0-1 0 0,1 0 1 0 0,0 1-1 0 0,-1-1 1 0 0,1 0-1 0 0,1-1 1 0 0,-1 1-45 0 0,6-5 277 0 0,1 0 0 0 0,1 0-1 0 0,-1 1 1 0 0,1 0 0 0 0,0 1 0 0 0,0 0 0 0 0,16-5 0 0 0,35-5 469 0 0,-36 5-552 0 0,2 1 0 0 0,36-7 0 0 0,22-6-89 0 0,-66 17-164 0 0,2 0 27 0 0,0 0 0 0 0,38-1 0 0 0,-40 5 11 0 0,-1 1 0 0 0,32 7 1 0 0,25 10 30 0 0,-66-15-42 0 0,1 0 1 0 0,-1 1 0 0 0,0 0 0 0 0,0 0 0 0 0,0 1 0 0 0,8 6-1 0 0,-15-10 52 0 0,1 12 112 0 0,9 2-42 0 0,-9-13-134 0 0,-1 0 1 0 0,1 0-1 0 0,-1 0 0 0 0,1 0 0 0 0,-1 0 0 0 0,0 1 1 0 0,0-1-1 0 0,0 0 0 0 0,0 1 0 0 0,0 2 0 0 0,0-1 0 0 0,0-1-1 0 0,0 1 0 0 0,0 0 1 0 0,0-1-1 0 0,1 1 0 0 0,-1-1 0 0 0,1 1 1 0 0,0-1-1 0 0,0 0 0 0 0,3 4 0 0 0,2 1 15 0 0,0-1-1 0 0,12 11 0 0 0,-15-13-22 0 0,0 0 0 0 0,0-1 0 0 0,-1 2 0 0 0,1-1-1 0 0,2 8 1 0 0,2 1-824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29.200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0 622 5984 0 0,'9'-9'111'0'0,"-1"0"1"0"0,1 0 0 0 0,0 1-1 0 0,14-9 1 0 0,-1-1-22 0 0,-6 7-95 0 0,-1 1-1 0 0,1 1 1 0 0,1 0 0 0 0,-1 2 0 0 0,1 0-1 0 0,28-8 1 0 0,-14 5-14 0 0,187-61-45 0 0,73-9 400 0 0,-118 38 398 0 0,47-10 380 0 0,611-81 1142 0 0,-243 82-1618 0 0,-477 45-545 0 0,151-5 110 0 0,200 0-79 0 0,187-2 42 0 0,-443 10-49 0 0,162 3 270 0 0,49 17 274 0 0,-105-6-10 0 0,336 26 390 0 0,-268-8-921 0 0,-232-16-97 0 0,-63 1-2309 0 0,-58-8 450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29.791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0 441 4144 0 0,'1'-3'25'0'0,"0"0"1"0"0,-1-1-1 0 0,2 1 1 0 0,-1-1-1 0 0,0 1 1 0 0,0 0-1 0 0,1 0 1 0 0,0 0-1 0 0,0 0 1 0 0,0 0-1 0 0,0 0 1 0 0,0 1-1 0 0,0-1 1 0 0,1 1-1 0 0,2-3 1 0 0,8-3 414 0 0,0 0 1 0 0,0 1-1 0 0,0 1 1 0 0,27-10-1 0 0,58-9 2767 0 0,-59 16-2784 0 0,324-47-188 0 0,-189 34-158 0 0,368-38-114 0 0,-224 29 54 0 0,-15 3 226 0 0,60-7 182 0 0,58-3 431 0 0,-161 16-249 0 0,-123 9-294 0 0,201 6 348 0 0,-210 8-428 0 0,-65-1-198 0 0,192 2 113 0 0,-2 16 145 0 0,-207-14-361 0 0,20 3-85 0 0,-25 4-3587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18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1681 263 7832 0 0,'-1'-1'356'0'0,"-1"0"-322"0"0,1-1 0 0 0,0 1 0 0 0,-1-1 0 0 0,1 1 1 0 0,0-1-1 0 0,0 0 0 0 0,0 1 0 0 0,0-1 0 0 0,0 0 0 0 0,-1-2 1 0 0,-8-14 81 0 0,-4 3 288 0 0,-18-16 1 0 0,-5-6 435 0 0,23 24-612 0 0,1 0-1 0 0,-2 1 1 0 0,1 1-1 0 0,-2 0 1 0 0,1 1-1 0 0,-1 1 1 0 0,-1 0 0 0 0,-21-8-1 0 0,17 10-6 0 0,-1 0 0 0 0,0 1 0 0 0,0 1 1 0 0,0 1-1 0 0,-1 1 0 0 0,-34-1 0 0 0,12 4 366 0 0,1 3 0 0 0,-1 1 1 0 0,0 2-1 0 0,1 2 0 0 0,0 1 0 0 0,-76 29 0 0 0,92-27-450 0 0,-54 20 325 0 0,-110 59-1 0 0,171-78-416 0 0,-122 74 388 0 0,119-69-334 0 0,0 1-1 0 0,1 2 1 0 0,-33 35-1 0 0,34-30-41 0 0,1 0 0 0 0,2 2 0 0 0,0 0 0 0 0,2 1 0 0 0,1 1 0 0 0,1 0 0 0 0,-18 55 0 0 0,-14 70 98 0 0,38-117-91 0 0,1 1 1 0 0,3 0-1 0 0,-2 57 0 0 0,3-38 4 0 0,1 6 25 0 0,3-1 0 0 0,3 1 0 0 0,2-1 0 0 0,15 66-1 0 0,11-12 113 0 0,-22-88-154 0 0,0-2-44 0 0,1 1 0 0 0,1-2 0 0 0,2 1-1 0 0,0-2 1 0 0,20 27 0 0 0,4-1 281 0 0,52 55-1 0 0,-67-82-89 0 0,39 42 516 0 0,-26-30-476 0 0,35 32-700 0 0,-58-58 420 0 0,1 1-1 0 0,0-2 1 0 0,0 1 0 0 0,20 8-1 0 0,-1-2 103 0 0,0-2 0 0 0,1-1 0 0 0,51 11 0 0 0,-55-16-17 0 0,-11-4-8 0 0,34 4 1 0 0,-18-5 19 0 0,0-2 1 0 0,0-1-1 0 0,1-2 1 0 0,-2-1 0 0 0,1-2-1 0 0,50-15 1 0 0,-21 3 0 0 0,6-2-48 0 0,85-38 45 0 0,-86 23-37 0 0,-45 24 27 0 0,0-2 0 0 0,-1-1-1 0 0,-1 0 1 0 0,26-24 0 0 0,48-57 127 0 0,-77 77-102 0 0,-1-1 0 0 0,20-27 0 0 0,3-4 35 0 0,-34 42-86 0 0,0 0-1 0 0,7-15 1 0 0,-8 14 6 0 0,1 0 1 0 0,0 1-1 0 0,7-10 1 0 0,-5 9-4 0 0,-1 0-1 0 0,-1-1 1 0 0,1 0-1 0 0,-2-1 1 0 0,1 1 0 0 0,-1-1-1 0 0,-1 0 1 0 0,4-12 0 0 0,1-15 33 0 0,6-43 0 0 0,-6 30-8 0 0,-6 27-18 0 0,1-39 0 0 0,-2 13-28 0 0,4-191 120 0 0,-7 170-102 0 0,0 33-17 0 0,-2 0 0 0 0,-2 0 0 0 0,-1 0 0 0 0,-2 1 0 0 0,-2 0 0 0 0,-21-56 0 0 0,18 60-212 0 0,-22-50-1213 0 0,16 46-852 0 0,0-1-5424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2:42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7424 0 0,'0'0'2433'0'0,"0"2"-1837"0"0,0 2-265 0 0,1-1 0 0 0,0 1 0 0 0,0 0 1 0 0,0-1-1 0 0,3 7 0 0 0,6 18 478 0 0,-8-20-778 0 0,0 0-1 0 0,0-1 1 0 0,1 1-1 0 0,0-1 1 0 0,5 8 0 0 0,5 14 409 0 0,-7-16-225 0 0,0 0-1 0 0,1-1 1 0 0,0 0 0 0 0,10 12-1 0 0,2 3 58 0 0,0 1-208 0 0,12 18 24 0 0,74 116 2317 0 0,-84-133-2183 0 0,0-3-9 0 0,-17-21-168 0 0,0 0 1 0 0,0-1-1 0 0,0 2 1 0 0,-1-1-1 0 0,1 0 1 0 0,-1 1 0 0 0,2 6-1 0 0,-2-5-16 0 0,1 0 0 0 0,-1 0 0 0 0,1 0 0 0 0,0-1-1 0 0,1 1 1 0 0,-1-1 0 0 0,1 0 0 0 0,0 0 0 0 0,1-1 0 0 0,-1 0 0 0 0,1 0-1 0 0,0 0 1 0 0,8 4 0 0 0,-8-4-1 0 0,0-1 0 0 0,0 2 0 0 0,0-1 0 0 0,-1 1 0 0 0,0-1 0 0 0,8 13 0 0 0,-7-10-9 0 0,0 0 1 0 0,1 0-1 0 0,7 6 0 0 0,-7-6 30 0 0,0 0-1 0 0,-1 0 0 0 0,0 0 1 0 0,0 1-1 0 0,-1 0 0 0 0,6 13 1 0 0,6 8 295 0 0,-13-18 484 0 0,-11-17-600 0 0,-14-16-121 0 0,12 12-87 0 0,-1 1 1 0 0,1 0 0 0 0,-2 1 0 0 0,1 0-1 0 0,-16-8 1 0 0,5 3 13 0 0,10 5-34 0 0,-3 1-6 0 0,7 3-2 0 0,6 3-62 0 0,2 0-6 0 0,0 1 69 0 0,0-1 0 0 0,0 1 0 0 0,1-1 0 0 0,-1 0 0 0 0,0 1 0 0 0,0-1 0 0 0,0 0 0 0 0,1 0 0 0 0,-1 0 0 0 0,0 0 0 0 0,2 0 0 0 0,3 1-33 0 0,4 1 36 0 0,-1 0 0 0 0,13 6 0 0 0,1 0 4 0 0,-21-8 0 0 0,-1 0 0 0 0,0 0 0 0 0,1 1 0 0 0,-1-1 0 0 0,0 0 0 0 0,1 1 0 0 0,-1 0 0 0 0,0-1 0 0 0,0 1 0 0 0,0-1 0 0 0,1 1 0 0 0,-1 0 0 0 0,0 0 0 0 0,0 0 0 0 0,0 0 0 0 0,0 0 0 0 0,0 0 0 0 0,1 2 0 0 0,3 3 0 0 0,-4-6 0 0 0,0 1 0 0 0,0-1 0 0 0,0 1 0 0 0,1-1 0 0 0,-1 1 0 0 0,0 0 0 0 0,0 0 0 0 0,0 0 0 0 0,-1-1 0 0 0,1 1 0 0 0,0 0 0 0 0,0 0 0 0 0,1 2 0 0 0,2 3 0 0 0,4 2 0 0 0,-6 2 11 0 0,6 17 42 0 0,-8-18-53 0 0,-4 0-42 0 0,3-7-188 0 0,-1 2-559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17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1498 155 6912 0 0,'-8'-4'184'0'0,"0"0"1"0"0,-1 0 0 0 0,-9-2 0 0 0,-18-10-43 0 0,17 5 819 0 0,-1 1-1 0 0,0 1 1 0 0,-39-12 0 0 0,-61-16 1689 0 0,106 33-2233 0 0,-1 0 1 0 0,-27-2-1 0 0,-4 0 25 0 0,23 1-227 0 0,-1 2 0 0 0,-1 0 0 0 0,1 1 0 0 0,-48 4 0 0 0,47 1 66 0 0,0 1 0 0 0,0 1 0 0 0,1 1 0 0 0,-47 18-1 0 0,18-4 473 0 0,12-5-653 0 0,0 2 0 0 0,-73 42 1 0 0,107-55-51 0 0,-118 84 493 0 0,109-75-627 0 0,0 1 0 0 0,1 0 0 0 0,0 2 0 0 0,1 0 0 0 0,-14 21 0 0 0,2 4 436 0 0,2 1 1 0 0,2 1-1 0 0,2 0 0 0 0,-18 56 0 0 0,-13 100-428 0 0,37-137 195 0 0,-4 1-52 0 0,11-41-66 0 0,1 0 1 0 0,1 1-1 0 0,1 0 0 0 0,-1 24 0 0 0,7 110-1 0 0,0-118 58 0 0,1 1-1 0 0,2-1 0 0 0,2 0 0 0 0,15 52 1 0 0,63 147 410 0 0,-43-153-403 0 0,-7-16 1 0 0,-26-51-42 0 0,1 0 1 0 0,0 0 0 0 0,2 0-1 0 0,-1-1 1 0 0,2-1 0 0 0,0 0-1 0 0,1-1 1 0 0,1-1 0 0 0,0 0-1 0 0,1-1 1 0 0,1 0 0 0 0,0-2-1 0 0,0 0 1 0 0,1 0 0 0 0,38 14-1 0 0,97 33 187 0 0,-79-37 114 0 0,-25-8-131 0 0,-11-4-184 0 0,58 5-1 0 0,-53-8-23 0 0,-12-4-3 0 0,-1-1 0 0 0,0-2 1 0 0,0-1-1 0 0,32-6 0 0 0,-32 4 14 0 0,-5-1 25 0 0,39-11 0 0 0,-13 3-2 0 0,112-33 44 0 0,-75 10-64 0 0,-67 27 0 0 0,-1-1 0 0 0,-1-2 0 0 0,0 0 0 0 0,34-29 0 0 0,18-13 0 0 0,-53 41 0 0 0,0 0 0 0 0,-2-2 0 0 0,0 0 0 0 0,23-28 0 0 0,-27 27 0 0 0,0-1 0 0 0,10-20 0 0 0,12-17 0 0 0,-31 49 0 0 0,0 1 0 0 0,0 0 0 0 0,0-1 0 0 0,-1 1 0 0 0,0-1 0 0 0,0 0 0 0 0,0 0 0 0 0,0 0 0 0 0,-1 0 0 0 0,1 0 0 0 0,-1 0 0 0 0,0-6 0 0 0,0 0 0 0 0,1 1 0 0 0,0-1 0 0 0,1 0 0 0 0,6-15 0 0 0,-4 15 0 0 0,-1-1 0 0 0,3-20 0 0 0,3-42 200 0 0,-4 0-1 0 0,-4 0 1 0 0,-2 0-1 0 0,-13-91 1 0 0,-15-5 94 0 0,19 119-30 0 0,-6-27 140 0 0,-22-67-364 0 0,33 128-68 0 0,-1 1 0 0 0,0-1 0 0 0,-2 1 0 0 0,0 0 0 0 0,0 1 0 0 0,-11-15 0 0 0,3 7-21 0 0,-1 1 0 0 0,-1 1 0 0 0,-23-22 0 0 0,22 26 49 0 0,-35-23 0 0 0,42 31 0 0 0,-19-10-134 0 0,-41-21 0 0 0,48 28-1 0 0,0-1 0 0 0,0-1-1 0 0,-32-26 1 0 0,10-1-1993 0 0,30 20 97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19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2999 10136 0 0,'0'0'918'0'0,"-10"-9"-516"0"0,9 5-222 0 0,1 0 1 0 0,-1 0 0 0 0,0 0 0 0 0,0 0 0 0 0,0 0 0 0 0,-1 0-1 0 0,1 0 1 0 0,-1 1 0 0 0,0-1 0 0 0,0 1 0 0 0,-3-5 0 0 0,-10-20 629 0 0,14 25-747 0 0,1 0 0 0 0,-1 0 1 0 0,1 0-1 0 0,0-1 1 0 0,0 1-1 0 0,0 0 1 0 0,1 0-1 0 0,-1 0 1 0 0,1 0-1 0 0,-1 0 1 0 0,1-1-1 0 0,2-3 1 0 0,-2 2 21 0 0,1 1 0 0 0,-1-1 1 0 0,0 0-1 0 0,0-6 1 0 0,-2-27 627 0 0,-6-42 0 0 0,-12-13 244 0 0,6 33-511 0 0,-7-42 44 0 0,-30-417 1013 0 0,52 427-1330 0 0,0 28-73 0 0,3-42 28 0 0,30-166 0 0 0,-23 197-74 0 0,29-99 32 0 0,-37 156-56 0 0,4-36-1 0 0,-1 1-16 0 0,30-83 75 0 0,-14 55-44 0 0,-20 69-44 0 0,1-1 0 0 0,0 1 0 0 0,0 0 0 0 0,10-17 0 0 0,19-28-9 0 0,39-66 56 0 0,-51 92-34 0 0,44-52 0 0 0,-17 23-13 0 0,-35 42 0 0 0,0 0 0 0 0,30-28 0 0 0,-33 36 13 0 0,0-1-1 0 0,15-21 0 0 0,-18 22 13 0 0,0 1 0 0 0,1 0-1 0 0,0 0 1 0 0,14-13-1 0 0,12-5-50 0 0,1 2-1 0 0,70-38 0 0 0,-78 49 34 0 0,2 2 0 0 0,0 1 0 0 0,0 1 0 0 0,1 1 0 0 0,0 2 0 0 0,0 1 0 0 0,1 2 0 0 0,41-2 0 0 0,-55 7-10 0 0,-1 1 0 0 0,1 1 0 0 0,-1 0 0 0 0,28 10 0 0 0,24 5 3 0 0,-45-13 0 0 0,-1 2 0 0 0,35 14 0 0 0,15 5 0 0 0,-56-22 0 0 0,0 2 0 0 0,-1 0 0 0 0,0 0 0 0 0,0 2 0 0 0,0 0 0 0 0,-1 0 0 0 0,20 16 0 0 0,72 63 410 0 0,-88-72-324 0 0,-1 1 1 0 0,0 1 0 0 0,-1 0 0 0 0,-1 2-1 0 0,13 21 1 0 0,-8-9 253 0 0,-2 1 0 0 0,21 51 0 0 0,-30-61-333 0 0,42 94-4 0 0,-40-91-3 0 0,-1 1 0 0 0,7 27 0 0 0,1 4 0 0 0,2 10 0 0 0,17 98 0 0 0,-5-14 0 0 0,-11-45 0 0 0,-9-38 0 0 0,2 21 0 0 0,5 24 0 0 0,56 275 1424 0 0,-65-323-929 0 0,-4-36-472 0 0,-2 0 0 0 0,0 1-1 0 0,-3-1 1 0 0,-1 37-1 0 0,-2-48-22 0 0,1-7 0 0 0,-1 0 0 0 0,2 0 0 0 0,-1 0 0 0 0,2 0 0 0 0,-1-1 0 0 0,2 1 0 0 0,3 19 0 0 0,21 72 13 0 0,-10-34-159 0 0,-7-18-1503 0 0,-4-25 639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20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2244 6912 0 0,'-1'2'528'0'0,"-10"6"-310"0"0,5-8-147 0 0,0-1 961 0 0,2 0-573 0 0,0 1 0 0 0,-1-1 1 0 0,1-1-1 0 0,0 1 0 0 0,0-1 0 0 0,0 1 1 0 0,0-1-1 0 0,0 0 0 0 0,1 0 0 0 0,-1-1 0 0 0,-6-4 1 0 0,9 5 0 0 0,0 1-84 0 0,-1-3-263 0 0,-1 1 0 0 0,1-1 0 0 0,1 0 1 0 0,-1 0-1 0 0,0 1 0 0 0,1-2 0 0 0,0 1 1 0 0,-2-8-1 0 0,-1-37 480 0 0,3 14-263 0 0,-3 3-108 0 0,1 11-38 0 0,0-23-1 0 0,1-26 191 0 0,0-30 132 0 0,15-56 190 0 0,-6 92-408 0 0,6-34 36 0 0,13-16-49 0 0,9-42 14 0 0,31-97-19 0 0,-16 79-160 0 0,-1 28-3 0 0,-18 59-47 0 0,-6 19 3 0 0,52-100-1 0 0,-65 144-62 0 0,-4 7 0 0 0,0 0 0 0 0,1 1 0 0 0,2-1 0 0 0,-1 2 0 0 0,26-28 0 0 0,6-3 0 0 0,-31 33 0 0 0,0 1 0 0 0,0 0 0 0 0,1 1 0 0 0,1 0 0 0 0,26-18 0 0 0,-27 23 0 0 0,-4 1 0 0 0,0 1 0 0 0,16-6 0 0 0,6-1 32 0 0,-22 8-28 0 0,0 0 0 0 0,1 0 0 0 0,-1 0 0 0 0,1 1 0 0 0,0 1 0 0 0,0 0 0 0 0,9-1 0 0 0,15 1-4 0 0,41-6 0 0 0,-50 5 0 0 0,28 1 0 0 0,-31 1 0 0 0,-8 1 5 0 0,0 1-1 0 0,0 0 0 0 0,0 0 0 0 0,20 8 0 0 0,-4-2 55 0 0,-23-5-40 0 0,1 0 0 0 0,-1 0 0 0 0,0 0-1 0 0,0 1 1 0 0,0 0 0 0 0,0 1 0 0 0,5 5 0 0 0,18 12 18 0 0,-10-9-7 0 0,32 29 0 0 0,-31-20-30 0 0,-14-15 31 0 0,1 0 1 0 0,11 10 0 0 0,-11-11 3 0 0,0 0 0 0 0,0 1 0 0 0,0 0 0 0 0,-1 1 1 0 0,10 14-1 0 0,20 44 69 0 0,-5-7-10 0 0,-13-29-20 0 0,-1 0 1 0 0,-1 1-1 0 0,-2 0 0 0 0,14 48 0 0 0,-7-11 72 0 0,13 52 105 0 0,-2 85 16 0 0,-28-134-202 0 0,-2-29-11 0 0,4 211 448 0 0,-12-92-133 0 0,1-68-230 0 0,2-22-117 0 0,-2 64 40 0 0,2-83-41 0 0,2-34-178 0 0,0 0 0 0 0,2 19 0 0 0,-1-30-375 0 0,1 1 1 0 0,-1 0 0 0 0,-1 14-1 0 0,1-4-4834 0 0,4-1-1643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23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1679 3789 3224 0 0,'2'-2'240'0'0,"17"-17"2922"0"0,11-18 887 0 0,-2-5-3427 0 0,-19 21-6 0 0,2-4 143 0 0,-4 16-485 0 0,-5 7-171 0 0,0-1 0 0 0,0 0 0 0 0,0 0 0 0 0,0 0 0 0 0,0 0-1 0 0,-1-1 1 0 0,1 1 0 0 0,-1 0 0 0 0,0-1 0 0 0,1-6 0 0 0,-1 5-12 0 0,1-1 0 0 0,-1 1 0 0 0,1 0-1 0 0,0-1 1 0 0,1 1 0 0 0,-1 0 0 0 0,1 0 0 0 0,0 1 0 0 0,0-1-1 0 0,1 0 1 0 0,4-5 0 0 0,-2 3-37 0 0,0 0 0 0 0,-1-1 1 0 0,7-12-1 0 0,43-87 1926 0 0,-31 57-1636 0 0,-21 45-331 0 0,0 0-1 0 0,-1 0 1 0 0,0 0 0 0 0,0-1-1 0 0,0 1 1 0 0,0 0 0 0 0,-1-1-1 0 0,0 1 1 0 0,0-1 0 0 0,-1 1 0 0 0,1-1-1 0 0,-1 0 1 0 0,0 1 0 0 0,-2-9-1 0 0,2 12 1 0 0,0-1-1 0 0,1 0 0 0 0,-1 0 0 0 0,0 0 0 0 0,1 0 1 0 0,0 1-1 0 0,-1-1 0 0 0,1 0 0 0 0,2-3 0 0 0,1-6 38 0 0,-4 11-48 0 0,0 0-1 0 0,1 0 0 0 0,-1 0 0 0 0,0 1 1 0 0,1-1-1 0 0,-1 0 0 0 0,0 0 1 0 0,1 1-1 0 0,-1-1 0 0 0,1 0 0 0 0,0 0 1 0 0,-1 1-1 0 0,1-1 0 0 0,-1 1 0 0 0,1-1 1 0 0,0 1-1 0 0,0-1 0 0 0,-1 1 0 0 0,1-1 1 0 0,1 0-1 0 0,0 1-39 0 0,-1-1 0 0 0,0 0-1 0 0,0 0 1 0 0,1 0 0 0 0,-1 1 0 0 0,0-1-1 0 0,0 0 1 0 0,0 0 0 0 0,0-1 0 0 0,0 1 0 0 0,1-2-1 0 0,-1 2 58 0 0,0 0-1 0 0,0 0 0 0 0,-1 0 1 0 0,1 0-1 0 0,0 0 0 0 0,0 0 1 0 0,0 1-1 0 0,0-1 0 0 0,0 0 0 0 0,3-1 1367 0 0,-17-6-1838 0 0,8 6 589 0 0,0 0-1 0 0,0 0 0 0 0,0 0 1 0 0,-1 1-1 0 0,1-1 1 0 0,-1 1-1 0 0,-7 0 1 0 0,-42 1 212 0 0,28 0-331 0 0,-124-6 201 0 0,126 3-15 0 0,1-1 1 0 0,0-1 0 0 0,1-1 0 0 0,-27-11-1 0 0,25 7-183 0 0,-170-71-564 0 0,155 62 616 0 0,-103-42 396 0 0,106 47-516 0 0,1-2 0 0 0,0-2-1 0 0,-41-27 1 0 0,-95-75-303 0 0,129 88 399 0 0,-47-47-48 0 0,16 13 0 0 0,16 17 0 0 0,-60-65 0 0 0,75 65 0 0 0,-47-70 0 0 0,16 19 0 0 0,50 69 0 0 0,1 0 0 0 0,1-2 0 0 0,2 0 0 0 0,2-1 0 0 0,-23-58 0 0 0,24 49 0 0 0,9 24 0 0 0,1 0 0 0 0,-7-28 0 0 0,-6-99-1 0 0,15 101-8 0 0,3 22-1 0 0,1-1 0 0 0,1 0 0 0 0,2 0 0 0 0,0 1 0 0 0,7-33 1 0 0,0 20 15 0 0,1 1-1 0 0,27-61 1 0 0,-29 77 23 0 0,2 0-1 0 0,0 0 0 0 0,14-18 1 0 0,31-47-18 0 0,5-7-12 0 0,73-66 1 0 0,-93 118 12 0 0,53-38 1 0 0,-45 39 86 0 0,74-49 155 0 0,-38 29-208 0 0,-31 23-156 0 0,72-36-1 0 0,-42 26 122 0 0,229-120 55 0 0,-260 145 12 0 0,96-26 0 0 0,-72 25-66 0 0,-32 11-12 0 0,0 1 0 0 0,58-3 0 0 0,-30 4 0 0 0,69-3 9 0 0,-77 6 36 0 0,175-1 122 0 0,-221 6-126 0 0,44 0-14 0 0,0 3 1 0 0,-1 3 0 0 0,80 16-1 0 0,-75-7-34 0 0,16 4 95 0 0,82 30 1 0 0,24 10 162 0 0,-29-10-212 0 0,-48-5-39 0 0,-45-17 0 0 0,-33-12 32 0 0,0 1 0 0 0,-1 1 0 0 0,-1 2 0 0 0,-1 2 0 0 0,35 29 0 0 0,-45-33 26 0 0,-2 1-1 0 0,0 0 1 0 0,-1 2-1 0 0,16 24 1 0 0,53 92 445 0 0,-48-73-286 0 0,63 90-217 0 0,-92-141 0 0 0,0 0 0 0 0,-1 1 0 0 0,0 0 0 0 0,-1 1 0 0 0,-1-1 0 0 0,0 2 0 0 0,7 26 0 0 0,0-3 77 0 0,-10-31-47 0 0,0 0 0 0 0,-1 1 0 0 0,0-1 0 0 0,0 0-1 0 0,0 8 1 0 0,1 13-69 0 0,11 42-1 0 0,-10-50 104 0 0,1 0 1 0 0,-2 0-1 0 0,-1 0 1 0 0,0 31-1 0 0,-3-36-43 0 0,0 0 1 0 0,1 0-1 0 0,3 14 0 0 0,-2-11-120 0 0,0-1 1 0 0,-1 1-1 0 0,-3 29 0 0 0,1-16 8 0 0,0-17 78 0 0,-1-1 0 0 0,0 1 1 0 0,-7 22-1 0 0,4-20 226 0 0,-4 26-1 0 0,6-19 105 0 0,0 0 0 0 0,-1 0 0 0 0,-2-1-1 0 0,-11 29 1 0 0,-25 30-467 0 0,13-25-156 0 0,-2-5 130 0 0,22-35 176 0 0,-15 27 0 0 0,0 6 64 0 0,-38 55 0 0 0,52-89-44 0 0,-20 22-1 0 0,-2 1 6 0 0,-14 14 13 0 0,11-12-12 0 0,29-32-26 0 0,-1 0 0 0 0,0-1 0 0 0,-13 10 0 0 0,-7 6 0 0 0,14-12 15 0 0,0-1 0 0 0,-30 16-1 0 0,0 1 6 0 0,5-4-21 0 0,24-15 23 0 0,1 0-1 0 0,-17 15 1 0 0,11-10 20 0 0,1 0 0 0 0,-2-1-1 0 0,1-1 1 0 0,-39 14 0 0 0,-30 16-91 0 0,-28 18 49 0 0,94-47 0 0 0,8-5 0 0 0,1 0 0 0 0,-23 17 0 0 0,26-16 0 0 0,-1 1 0 0 0,0-1 0 0 0,0-1 0 0 0,0 0 0 0 0,-21 7 0 0 0,-108 27 0 0 0,124-36 0 0 0,-23 3 0 0 0,23-5 0 0 0,-26 7 0 0 0,13 0 0 0 0,0 2 0 0 0,0 1 0 0 0,1 1 0 0 0,1 1 0 0 0,-36 25 0 0 0,25-16 0 0 0,-5 3 0 0 0,17-7 0 0 0,-71 57 0 0 0,86-66 0 0 0,7-6 0 0 0,0-1 0 0 0,0 1 0 0 0,-1-1 0 0 0,-9 6 0 0 0,4-5 0 0 0,7-3 0 0 0,0-1 0 0 0,1 1 0 0 0,0 0 0 0 0,-1 0 0 0 0,1 0 0 0 0,0 0 0 0 0,0 1 0 0 0,0-1 0 0 0,0 1 0 0 0,1 0 0 0 0,-1 0 0 0 0,1 0 0 0 0,-3 4 0 0 0,2-4 0 0 0,1 1 0 0 0,-1-1 0 0 0,0 1 0 0 0,0-1 0 0 0,-1 0 0 0 0,-3 3 0 0 0,4-4 0 0 0,-1 1 0 0 0,1 0 0 0 0,0 1 0 0 0,-1-1 0 0 0,2 0 0 0 0,-4 5 0 0 0,-54 85 16 0 0,58-90-8 0 0,1 1 0 0 0,-1-1 0 0 0,1 1 0 0 0,0-1 0 0 0,0 1-1 0 0,0-1 1 0 0,0 1 0 0 0,1 0 0 0 0,-1 4 0 0 0,-4 22-23 0 0,-3-6-50 0 0,4-10 62 0 0,-1 1 0 0 0,0-1 0 0 0,-1 0 0 0 0,-9 14 0 0 0,0 0-23 0 0,11-20 8 0 0,0 0 1 0 0,-1 0 0 0 0,0 0-1 0 0,0-1 1 0 0,-7 8 0 0 0,-1-2 114 0 0,3-3-2037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24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35 361 10136 0 0,'-3'-3'61'0'0,"1"1"0"0"0,-1-1 0 0 0,0-1 1 0 0,1 1-1 0 0,-1 0 0 0 0,1-1 0 0 0,0 1 1 0 0,0-1-1 0 0,1 1 0 0 0,-1-1 0 0 0,1 0 1 0 0,0 0-1 0 0,0 0 0 0 0,0 0 0 0 0,0 0 1 0 0,0-4-1 0 0,1 1-2 0 0,0 1 0 0 0,0-1 0 0 0,1 1 0 0 0,0 0 0 0 0,0-1 0 0 0,0 1 0 0 0,1 0 0 0 0,0 0 1 0 0,5-10-1 0 0,-1-1 205 0 0,-5 13-58 0 0,1 0 0 0 0,-1 0 0 0 0,1 0 0 0 0,0 1 0 0 0,0-1 0 0 0,4-6 0 0 0,-1 5 136 0 0,54-64 1311 0 0,-48 58-1394 0 0,0 1 1 0 0,0 1 0 0 0,1-1 0 0 0,15-8-1 0 0,-12 9-46 0 0,0 1 0 0 0,19-7 0 0 0,-28 13-156 0 0,0 0 0 0 0,1 0 0 0 0,-1 1 1 0 0,1 0-1 0 0,0 0 0 0 0,-1 1 0 0 0,1-1 1 0 0,12 2-1 0 0,58 10 764 0 0,-54-8-601 0 0,0 0 1 0 0,38 13-1 0 0,-41-11-296 0 0,-3 1 91 0 0,0 0 0 0 0,0 2 0 0 0,-1 0 0 0 0,0 0 0 0 0,-1 2 0 0 0,28 21-1 0 0,-32-24-14 0 0,-9-5 0 0 0,1 0 0 0 0,-1-1 0 0 0,1 1 0 0 0,-1 0 0 0 0,0 0 0 0 0,0 1 0 0 0,0-1 0 0 0,3 5 0 0 0,7 9 0 0 0,-8-12 0 0 0,-1 1 0 0 0,0-1 0 0 0,0 1 0 0 0,0-1 0 0 0,0 1 0 0 0,-1 0 0 0 0,0 0 0 0 0,0 0 0 0 0,0 0 0 0 0,1 8 0 0 0,2 7 116 0 0,-4-18-68 0 0,0 0 1 0 0,0 1-1 0 0,-1-1 0 0 0,1 0 1 0 0,-1 0-1 0 0,1 1 0 0 0,-1-1 1 0 0,0 0-1 0 0,0 1 0 0 0,0-1 0 0 0,0 0 1 0 0,0 1-1 0 0,-2 3 0 0 0,-5 25 333 0 0,6-25-365 0 0,0-1 0 0 0,0 1 0 0 0,0-1 0 0 0,-1 1 0 0 0,0-1-1 0 0,-3 7 1 0 0,-3 2 64 0 0,3-5-11 0 0,0 0 0 0 0,0 0 0 0 0,-12 13 0 0 0,8-12 3 0 0,-1 0 0 0 0,0 0-1 0 0,-1-1 1 0 0,0 0 0 0 0,0 0 0 0 0,-1-1-1 0 0,0-1 1 0 0,-15 7 0 0 0,18-10-73 0 0,-125 46 508 0 0,117-43-451 0 0,0 0 1 0 0,1 1-1 0 0,1 1 0 0 0,-16 11 0 0 0,19-13-49 0 0,6-2 47 0 0,-1 0-1 0 0,1 0 0 0 0,-10 11 0 0 0,-12 11 248 0 0,3-8-54 0 0,9-8-175 0 0,0 2 0 0 0,-27 27-1 0 0,0 5-71 0 0,31-33 0 0 0,0 0 0 0 0,0 1 0 0 0,2 0 0 0 0,0 1 0 0 0,-13 22 0 0 0,11-18 0 0 0,10-15 0 0 0,0 0 0 0 0,1-1 0 0 0,-1 1 0 0 0,1 0 0 0 0,-1 0 0 0 0,1-1 0 0 0,0 1 0 0 0,0 0 0 0 0,0 0 0 0 0,0 4 0 0 0,0 6 3 0 0,0-6 2 0 0,0-1 0 0 0,0 1 0 0 0,1-1 0 0 0,0 1 0 0 0,0-1 0 0 0,1 1 1 0 0,0-1-1 0 0,0 1 0 0 0,0-1 0 0 0,1 0 0 0 0,4 11 0 0 0,-3-9-2 0 0,1-1 0 0 0,0 1 0 0 0,1-1-1 0 0,-1 0 1 0 0,1-1 0 0 0,1 1 0 0 0,-1-1 0 0 0,1 0-1 0 0,0 0 1 0 0,0-1 0 0 0,1 0 0 0 0,0 0 0 0 0,0 0-1 0 0,0-1 1 0 0,0 0 0 0 0,1 0 0 0 0,-1-1 0 0 0,1 0-1 0 0,10 2 1 0 0,3 1 114 0 0,1-1-1 0 0,-1 0 1 0 0,1-2 0 0 0,0-1-1 0 0,0 0 1 0 0,27-3-1 0 0,-24 0-6 0 0,-13 1-58 0 0,1-1 1 0 0,-1 0 0 0 0,23-5-1 0 0,-27 3-39 0 0,0 1 10 0 0,-1 1 1 0 0,1-2-1 0 0,-1 1 0 0 0,0-1 0 0 0,0 0 0 0 0,0-1 0 0 0,0 0 0 0 0,0 0 0 0 0,-1 0 1 0 0,0-1-1 0 0,8-7 0 0 0,23-20-7 0 0,9-10-1821 0 0,-36 34 141 0 0,3 4-86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24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 17503 0 0,'0'0'1904'0'0,"10"9"-1648"0"0,4-6 24 0 0,-6 2 0 0 0,1-1 0 0 0,7-8-280 0 0,-3-1 0 0 0,-4 2-120 0 0,19-18-11847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26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2640 613 9328 0 0,'-6'-3'144'0'0,"0"0"0"0"0,0 0 0 0 0,1-1 0 0 0,0 0 0 0 0,-1 0 0 0 0,-8-8 0 0 0,-149-163 2440 0 0,146 160-2235 0 0,0 0 1 0 0,0 1 0 0 0,-32-18 0 0 0,14 9 99 0 0,-3-1 100 0 0,-2 1 0 0 0,-1 2 0 0 0,0 2 1 0 0,-2 2-1 0 0,-46-12 0 0 0,42 13-133 0 0,-29-7 88 0 0,-20-2-6 0 0,-68-15-254 0 0,84 23-147 0 0,-108-20 478 0 0,146 31-437 0 0,-1 1 1 0 0,0 2 0 0 0,-71 4-1 0 0,110-1-135 0 0,-115 14 44 0 0,96-9-30 0 0,1 0 0 0 0,-1 1 0 0 0,-24 10 0 0 0,-3 6 8 0 0,1 1 1 0 0,1 3 0 0 0,2 2 0 0 0,0 2 0 0 0,-76 66-1 0 0,64-42 9 0 0,-65 78-1 0 0,95-98 10 0 0,-73 88 43 0 0,77-88-41 0 0,-38 65 0 0 0,0 36-34 0 0,54-115-1 0 0,2-1 1 0 0,1 1 0 0 0,0 0-1 0 0,1 0 1 0 0,-1 25-1 0 0,-3 36-10 0 0,3-49 0 0 0,0 38 0 0 0,4-18 0 0 0,1 43 0 0 0,1 26 68 0 0,-1-69-61 0 0,5 47 46 0 0,-4-83-48 0 0,1-1-1 0 0,0 1 1 0 0,9 29 0 0 0,1 5 40 0 0,-8-36-45 0 0,0 0 0 0 0,1 0 0 0 0,7 14 0 0 0,2 5 0 0 0,-7-17 1 0 0,1-1-1 0 0,1 0 0 0 0,12 15 0 0 0,-6-7 10 0 0,-9-16 1 0 0,0 1-1 0 0,1-1 1 0 0,0 0 0 0 0,13 10-1 0 0,13 12 1 0 0,-16-11 16 0 0,28 20 1 0 0,-3-3-30 0 0,-22-16-35 0 0,1-2 0 0 0,1 0-1 0 0,1-2 1 0 0,0 0 0 0 0,1-1-1 0 0,0-2 1 0 0,1 0 0 0 0,44 13-1 0 0,5-6 432 0 0,-64-16-327 0 0,1-1 0 0 0,18 2-1 0 0,11 3-28 0 0,118 25 16 0 0,-146-31-46 0 0,0 0 0 0 0,0-1 1 0 0,1 0-1 0 0,-1-1 0 0 0,0 0 0 0 0,0-1 1 0 0,0 0-1 0 0,18-6 0 0 0,-4-4 35 0 0,-23 10-29 0 0,0 0 1 0 0,0 0-1 0 0,0 1 0 0 0,1 0 0 0 0,-1-1 1 0 0,0 1-1 0 0,0 0 0 0 0,1 0 0 0 0,4 0 1 0 0,-3 1 70 0 0,-1-1-1 0 0,1 1 1 0 0,-1-1 0 0 0,1-1 0 0 0,-1 1 0 0 0,1 0 0 0 0,-1-1 0 0 0,4-2 0 0 0,-4 2-161 0 0,0 0 0 0 0,0 0-1 0 0,0 1 1 0 0,0 0 0 0 0,0 0 0 0 0,1 0 0 0 0,7-1-1 0 0,-10 2 73 0 0,0 0 0 0 0,-1-1-1 0 0,1 1 1 0 0,-1-1 0 0 0,0 1 0 0 0,1-1-1 0 0,-1 1 1 0 0,1-1 0 0 0,-1 0 0 0 0,0 0-1 0 0,1 0 1 0 0,-1 1 0 0 0,0-1-1 0 0,2-2 1 0 0,10-6 179 0 0,-11 8 42 0 0,8-1 234 0 0,-5 1-790 0 0,8 25-206 0 0,-11-20 575 0 0,1 0 1 0 0,-1 0-1 0 0,0 0 1 0 0,-1 1-1 0 0,3 7 1 0 0,10 27 647 0 0,15 69-1271 0 0,-13-52 1034 0 0,-3-9-234 0 0,32 101-190 0 0,-37-123-46 0 0,-4-14-90 0 0,0 1-1 0 0,7 12 0 0 0,-6-15 67 0 0,-1-2 4 0 0,1 1 1 0 0,-1-1-1 0 0,-1 1 0 0 0,1 0 0 0 0,-1 1 1 0 0,-1-1-1 0 0,0 0 0 0 0,3 18 0 0 0,-6-9 49 0 0,1-12 0 0 0,0 0 0 0 0,0 0 0 0 0,0 1 0 0 0,0-1 0 0 0,1 0 0 0 0,0 0 0 0 0,2 8 0 0 0,32 88 64 0 0,-31-92-6 0 0,-1-1 309 0 0,-3-8-363 0 0,0 0 1 0 0,-1 0-1 0 0,1 0 0 0 0,0 1 1 0 0,0-1-1 0 0,-1 0 0 0 0,1 0 1 0 0,0 0-1 0 0,-1 0 1 0 0,1 0-1 0 0,0 0 0 0 0,0 0 1 0 0,-1 0-1 0 0,1 0 0 0 0,0 0 1 0 0,0 0-1 0 0,-1 0 0 0 0,1 0 1 0 0,0 0-1 0 0,0 0 1 0 0,-1-1-1 0 0,1 1 0 0 0,0 0 1 0 0,0 0-1 0 0,-1 0 0 0 0,1 0 1 0 0,0 0-1 0 0,0-1 1 0 0,0 1-1 0 0,-1 0 0 0 0,-1-2 0 0 0,0-1 1 0 0,0 1-1 0 0,0-1 0 0 0,0 1 0 0 0,0-1 1 0 0,1 1-1 0 0,0-1 0 0 0,-1 0 0 0 0,1 0 0 0 0,0 0 1 0 0,0 0-1 0 0,0 0 0 0 0,1 0 0 0 0,-1 0 0 0 0,1 0 1 0 0,0 0-1 0 0,-1 0 0 0 0,2-5 0 0 0,7-12 8 0 0,-6 17 0 0 0,0-1 0 0 0,-1 0-1 0 0,1 0 1 0 0,-1 1 0 0 0,0-1 0 0 0,0 0 0 0 0,0 0 0 0 0,0 0 0 0 0,-1 0 0 0 0,0 0 0 0 0,0-5 0 0 0,-7-112-19 0 0,5 89-112 0 0,4-46 0 0 0,1 16 307 0 0,-4 51-226 0 0,0-1 1 0 0,-1 1 0 0 0,0-1 0 0 0,-7-17 0 0 0,6 18 33 0 0,0 1-1 0 0,1-1 1 0 0,0 0 0 0 0,-1-17 0 0 0,-6-31 56 0 0,10 57-69 0 0,-1 0 0 0 0,0 0 0 0 0,1 1 0 0 0,-1-1 1 0 0,1 0-1 0 0,0 0 0 0 0,-1 1 0 0 0,1-1 0 0 0,0 0 0 0 0,0 1 0 0 0,0-1 1 0 0,1 1-1 0 0,-1-1 0 0 0,0 1 0 0 0,2-2 0 0 0,5-8-32 0 0,-4 2 65 0 0,-3 7 491 0 0,-2-2-736 0 0,1 2 179 0 0,0 2 39 0 0,0 0 0 0 0,0-1 1 0 0,0 1-1 0 0,0-1 0 0 0,0 1 0 0 0,0 0 1 0 0,0-1-1 0 0,0 1 0 0 0,0-1 0 0 0,-1 1 1 0 0,1 0-1 0 0,0-1 0 0 0,0 1 0 0 0,-1 0 1 0 0,1-1-1 0 0,0 1 0 0 0,0 0 0 0 0,-1-1 1 0 0,1 1-1 0 0,0 0 0 0 0,-1 0 0 0 0,1-1 1 0 0,0 1-1 0 0,-1 0 0 0 0,1 0 1 0 0,0 0-1 0 0,-1-1 0 0 0,0 1 0 0 0,22 0-31 0 0,-18 1 48 0 0,-1-1 1 0 0,1 0 0 0 0,-1 1 0 0 0,1-1-1 0 0,0 0 1 0 0,-1 0 0 0 0,1 0 0 0 0,-1-1-1 0 0,1 1 1 0 0,0-1 0 0 0,-1 1 0 0 0,1-1-1 0 0,3-2 1 0 0,-4 2 37 0 0,0 0 0 0 0,1 1-1 0 0,-1-1 1 0 0,0 0 0 0 0,0 1 0 0 0,1-1-1 0 0,-1 1 1 0 0,0 0 0 0 0,4 0 0 0 0,4-1-149 0 0,0 0 0 0 0,0-1 1 0 0,10-2-1 0 0,-9 1 234 0 0,1 1 0 0 0,-1 0 0 0 0,14 0 0 0 0,81-2-401 0 0,-83 5-1 0 0,-15-1 256 0 0,0 0 0 0 0,0 0 0 0 0,-1 0 1 0 0,1-1-1 0 0,0 0 0 0 0,7-3 0 0 0,8 0 17 0 0,-19 3 0 0 0,1 1 0 0 0,-1-1 0 0 0,0 0 0 0 0,1 0 0 0 0,6-4 0 0 0,0 1 11 0 0,1 0 0 0 0,0 0-1 0 0,0 1 1 0 0,1 1 0 0 0,17-2 0 0 0,-12 1-12 0 0,27-6 1 0 0,-12-2-4 0 0,-21 7 87 0 0,0 0 1 0 0,0 0-1 0 0,0 1 0 0 0,0 1 1 0 0,22-2-1 0 0,-21 4-39 0 0,0-2 0 0 0,-1 0-1 0 0,14-3 1 0 0,-13 2-77 0 0,0 0 0 0 0,0 1 0 0 0,14 0 0 0 0,-17 1 38 0 0,0 0 0 0 0,-1 0 0 0 0,1-1 1 0 0,-1 0-1 0 0,1 0 0 0 0,13-7 0 0 0,0 4 73 0 0,-20 4-90 0 0,-1 1 0 0 0,1 0 1 0 0,0-1-1 0 0,-1 0 0 0 0,1 1 1 0 0,0-1-1 0 0,-1 0 0 0 0,0-1 1 0 0,1 1-1 0 0,-1 0 1 0 0,1-1-1 0 0,-1 1 0 0 0,2-3 1 0 0,-1 2-1 0 0,0 0 1 0 0,0 0 0 0 0,0 0 0 0 0,0 1 0 0 0,1-1 0 0 0,-1 1 0 0 0,0 0-1 0 0,6-1 1 0 0,17-8-36 0 0,-12 3 29 0 0,-1 1 0 0 0,22-6 0 0 0,-28 9 18 0 0,1-1 0 0 0,-1 0 0 0 0,0 0 0 0 0,-1-1 0 0 0,1 0 0 0 0,-1 0 0 0 0,0 0 0 0 0,0-1 0 0 0,10-12 0 0 0,-13 15 0 0 0,14-9 0 0 0,-15 12 0 0 0,0-1 0 0 0,-1 0 0 0 0,1 0 0 0 0,0 0 0 0 0,0-1 0 0 0,-1 1 0 0 0,1 0 0 0 0,-1-1 0 0 0,3-2 0 0 0,14-20 43 0 0,-12 17 3 0 0,0-1-1 0 0,0 0 0 0 0,4-10 0 0 0,37-65 83 0 0,-39 67-128 0 0,-5 13 0 0 0,-1-1 0 0 0,-1 0 0 0 0,1 0 0 0 0,2-7 0 0 0,-4 8-1 0 0,1 1 1 0 0,0 0-1 0 0,0-1 0 0 0,0 1 0 0 0,0 0 0 0 0,0 0 1 0 0,1 0-1 0 0,-1 0 0 0 0,0 0 0 0 0,1 0 0 0 0,0 0 0 0 0,3-3 1 0 0,-4 2-5 0 0,1 1 1 0 0,0-1 0 0 0,-1 0 0 0 0,1-1 0 0 0,-1 1 0 0 0,0 0-1 0 0,0 0 1 0 0,0 0 0 0 0,-1-1 0 0 0,1 1 0 0 0,-1 0 0 0 0,0-4-1 0 0,6-23 6 0 0,7-49 53 0 0,-1 14 38 0 0,-1 7 28 0 0,-9 45-78 0 0,0 1 1 0 0,0-1 0 0 0,-1 0 0 0 0,-1 1 0 0 0,-2-25 0 0 0,-15-61 216 0 0,15 88-227 0 0,-7-25 51 0 0,-1 1 1 0 0,-21-47-1 0 0,23 59-23 0 0,-6-26 1 0 0,3 10-27 0 0,-5-15 70 0 0,-35-76 1 0 0,43 112-98 0 0,-1 0 1 0 0,-1 1-1 0 0,0 0 1 0 0,-1 1 0 0 0,-1 0-1 0 0,0 0 1 0 0,-1 1 0 0 0,-17-14-1 0 0,14 16-216 0 0,0 1-1 0 0,0 0 1 0 0,-1 1-1 0 0,0 1 1 0 0,-1 1-1 0 0,-27-10 1 0 0,-17-3-2603 0 0,25 12 1186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28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48 358 8864 0 0,'0'0'1609'0'0,"0"2"-1258"0"0,0 9 112 0 0,0-2-158 0 0,0 0-1 0 0,0 1 1 0 0,1-1-1 0 0,1 0 1 0 0,1 10-1 0 0,33 78 261 0 0,-31-85-254 0 0,1-1 0 0 0,0 0-1 0 0,1 0 1 0 0,0-1 0 0 0,1 0-1 0 0,9 10 1 0 0,-5-4 20 0 0,-11-14-291 0 0,1 0 0 0 0,-1 0 0 0 0,1-1 0 0 0,-1 1 0 0 0,1 0 0 0 0,0 0 0 0 0,-1-1 0 0 0,5 3 0 0 0,-3-2-11 0 0,-1 1-1 0 0,1-1 1 0 0,0 0 0 0 0,-1 1-1 0 0,0 0 1 0 0,1 0-1 0 0,1 3 1 0 0,-3-5 404 0 0,-1-2-345 0 0,1 0-84 0 0,0-1 0 0 0,-1 1 0 0 0,1 0 0 0 0,-1-1 0 0 0,0 1 0 0 0,1 0 0 0 0,-1-1 0 0 0,0 1-1 0 0,0 0 1 0 0,0-1 0 0 0,0 1 0 0 0,0 0 0 0 0,0-1 0 0 0,0 1 0 0 0,0 0 0 0 0,-1-1 0 0 0,1 1-1 0 0,-1 0 1 0 0,1-1 0 0 0,-1 1 0 0 0,1 0 0 0 0,-1 0 0 0 0,-1-2 0 0 0,-2-4-6 0 0,-1 0 0 0 0,0 1 0 0 0,-7-7-1 0 0,7 8 14 0 0,1 0-1 0 0,-1 0 0 0 0,-4-8 0 0 0,7 9 68 0 0,0 1 1 0 0,0-1-1 0 0,-1 1 1 0 0,1-1-1 0 0,-1 1 1 0 0,0 0-1 0 0,0 0 1 0 0,-4-4-1 0 0,1 1-150 0 0,1 0-1 0 0,0-1 0 0 0,1 0 0 0 0,-1 0 0 0 0,1 0 0 0 0,1 0 0 0 0,-1-1 0 0 0,-3-11 0 0 0,2 3 66 0 0,0-1 0 0 0,1 0-1 0 0,-4-35 1 0 0,6-49 267 0 0,2 80-63 0 0,-6-38 359 0 0,4 46-556 0 0,1 6-34 0 0,1 6-148 0 0,1-1 644 0 0,12 54-297 0 0,-3-5-58 0 0,0-14 98 0 0,11 63 1 0 0,-1-1-364 0 0,-13-63 264 0 0,5 51 0 0 0,-9-53-113 0 0,-1-8 7 0 0,-2 29 0 0 0,-1-23 71 0 0,1-26 294 0 0,0-1-289 0 0,0-1 0 0 0,1 0-1 0 0,-1 1 1 0 0,0-1-1 0 0,0 0 1 0 0,0 1 0 0 0,0-1-1 0 0,0 1 1 0 0,0-1 0 0 0,-1 0-1 0 0,1 1 1 0 0,0-1-1 0 0,0 0 1 0 0,0 1 0 0 0,0-1-1 0 0,0 0 1 0 0,0 1-1 0 0,-1-1 1 0 0,1 0 0 0 0,0 1-1 0 0,-3-3-73 0 0,0 1 0 0 0,1-1-1 0 0,-1 0 1 0 0,1-1-1 0 0,-1 1 1 0 0,1 0-1 0 0,0-1 1 0 0,0 1 0 0 0,0-1-1 0 0,-3-5 1 0 0,-15-35-5 0 0,8 17 4 0 0,1 0-1 0 0,1-1 0 0 0,-12-44 0 0 0,5 12 0 0 0,11 39 33 0 0,2 0 0 0 0,0 0 1 0 0,-3-39-1 0 0,7-62-56 0 0,2 51 1 0 0,-1 53 22 0 0,0 0 0 0 0,8-31 0 0 0,-2 13 0 0 0,-7 32 0 0 0,0 2 0 0 0,0 1-1 0 0,0-1 0 0 0,0 0 1 0 0,0 0-1 0 0,0 1 1 0 0,1-1-1 0 0,-1 0 1 0 0,0 0-1 0 0,0 1 1 0 0,1-1-1 0 0,-1 0 1 0 0,0 1-1 0 0,1-1 0 0 0,-1 0 1 0 0,1 1-1 0 0,-1-1 1 0 0,1 1-1 0 0,0-2 1 0 0,6-5-43 0 0,5 2 32 0 0,-2 2-3 0 0,0 1-1 0 0,1 1 0 0 0,-1-1 0 0 0,1 2 0 0 0,-1-1 0 0 0,14 2 1 0 0,65 11-40 0 0,-65-8 67 0 0,48 8-13 0 0,-70-11 0 0 0,0 0 0 0 0,1-1 0 0 0,-1 1 0 0 0,0-1 0 0 0,0 0 0 0 0,1 0 0 0 0,-1 0 0 0 0,0 0 0 0 0,1 0 0 0 0,3-1 0 0 0,1 0 0 0 0,7 0 0 0 0,1-2 0 0 0,0 1 0 0 0,2-1 0 0 0,-9-1 11 0 0,-6 3 42 0 0,-1 3 1 0 0,1 0-54 0 0,0 0 1 0 0,-1 0 0 0 0,1 1 0 0 0,-1-1-1 0 0,0 0 1 0 0,0 1 0 0 0,0-1-1 0 0,0 1 1 0 0,0 0 0 0 0,0-1 0 0 0,-1 1-1 0 0,1 0 1 0 0,-1-1 0 0 0,0 1-1 0 0,0 3 1 0 0,0 9-1 0 0,-4 24-1 0 0,1 2 1 0 0,2-6 0 0 0,-7 53 0 0 0,5-62 0 0 0,1 1 0 0 0,3 30 0 0 0,-1 18 0 0 0,-1-30 0 0 0,7 64 0 0 0,0 2 0 0 0,-8-39 0 0 0,2-70 0 0 0,0 0 0 0 0,-1 0 0 0 0,1 1 0 0 0,0-1 0 0 0,-1 0 0 0 0,0 0 0 0 0,1 0 0 0 0,-1 1 0 0 0,-2 2 0 0 0,-1 3 0 0 0,4-7 3 0 0,-1 0-1 0 0,1-1 0 0 0,-1 0 0 0 0,1 1 0 0 0,-1-1 1 0 0,1 1-1 0 0,-1-1 0 0 0,1 0 0 0 0,-1 1 0 0 0,0-1 1 0 0,1 0-1 0 0,-1 1 0 0 0,1-1 0 0 0,-1 0 1 0 0,0 0-1 0 0,1 0 0 0 0,-1 0 0 0 0,0 0 0 0 0,1 1 1 0 0,-1-1-1 0 0,0 0 0 0 0,1-1 0 0 0,-1 1 0 0 0,0 0 1 0 0,1 0-1 0 0,-1 0 0 0 0,0 0 0 0 0,0-1 0 0 0,1 1-2 0 0,-18-8 64 0 0,1 4 741 0 0,-28-10 0 0 0,-5-1-1400 0 0,25 8 210 0 0,14 4 212 0 0,-1 0 1 0 0,-15-2-1 0 0,8 4 360 0 0,-22 2-1 0 0,9 0-31 0 0,25-1-159 0 0,3 0 14 0 0,-12 7-69 0 0,14-6-224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28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5 129 2304 0 0,'1'-6'200'0'0,"2"0"134"0"0,-3 5-168 0 0,1 1 0 0 0,-1-1 0 0 0,1 0 0 0 0,-1 0 0 0 0,0 1 0 0 0,1-1-1 0 0,-1 0 1 0 0,0 0 0 0 0,0 1 0 0 0,1-1 0 0 0,-1 0 0 0 0,0 0 0 0 0,0 0 0 0 0,0 0 0 0 0,0 1 0 0 0,0-1 0 0 0,0 0 0 0 0,0 0 0 0 0,0 0 0 0 0,-1 1 0 0 0,1-1 0 0 0,0 0 0 0 0,0 0 0 0 0,-1 0 0 0 0,1 1 0 0 0,0-1 0 0 0,-1 0 0 0 0,1 1 0 0 0,-1-1 0 0 0,1 0 0 0 0,-1 1 0 0 0,1-1 0 0 0,-2-1 0 0 0,1 2-61 0 0,1-1-1 0 0,-1 0 0 0 0,1 0 1 0 0,-1 1-1 0 0,1-1 1 0 0,-1 0-1 0 0,1 0 1 0 0,-1 0-1 0 0,1 0 1 0 0,0 0-1 0 0,0 0 1 0 0,-1 1-1 0 0,1-1 1 0 0,0 0-1 0 0,0 0 1 0 0,0 0-1 0 0,0 0 1 0 0,0 0-1 0 0,0 0 1 0 0,0 0-1 0 0,1 0 1 0 0,-1 0-1 0 0,0 0 0 0 0,0 0 1 0 0,1 1-1 0 0,-1-1 1 0 0,0 0-1 0 0,1 0 1 0 0,-1 0-1 0 0,1 0 1 0 0,-1 1-1 0 0,1-1 1 0 0,0 0-1 0 0,-1 1 1 0 0,1-1-1 0 0,1 0 1 0 0,1-3 45 0 0,0 0 1 0 0,1 1-1 0 0,-1 0 0 0 0,1 0 1 0 0,0 0-1 0 0,5-3 1 0 0,-1 3 188 0 0,0 0 1 0 0,0 0 0 0 0,16-3 0 0 0,11-4 594 0 0,-3 2-12 0 0,-31 8-887 0 0,0 1 0 0 0,0-1-1 0 0,0 0 1 0 0,0 0-1 0 0,0 0 1 0 0,0 1-1 0 0,0-1 1 0 0,0 1-1 0 0,0-1 1 0 0,0 1-1 0 0,-1-1 1 0 0,1 1 0 0 0,0-1-1 0 0,0 1 1 0 0,0 0-1 0 0,-1-1 1 0 0,1 1-1 0 0,0 0 1 0 0,-1 0-1 0 0,1-1 1 0 0,0 2-1 0 0,1 2 50 0 0,-1 1 0 0 0,0-1 0 0 0,0 0-1 0 0,0 0 1 0 0,-1 1 0 0 0,0-1 0 0 0,0 0-1 0 0,0 1 1 0 0,0-1 0 0 0,0 0 0 0 0,-1 1-1 0 0,0-1 1 0 0,0 0 0 0 0,-2 6-1 0 0,2-8-34 0 0,-1 0-1 0 0,1 0 1 0 0,-1 0-1 0 0,0 0 1 0 0,1 0-1 0 0,-1 0 0 0 0,0 0 1 0 0,-1 0-1 0 0,-2 2 1 0 0,-11 8 194 0 0,-5 14 83 0 0,17-20-280 0 0,-1 0 0 0 0,0-1-1 0 0,0 1 1 0 0,0-1 0 0 0,0 0 0 0 0,-10 6 0 0 0,-2 1 35 0 0,16-11-74 0 0,0-1-1 0 0,0 1 0 0 0,0 0 0 0 0,-1 0 0 0 0,1 0 0 0 0,0-1 1 0 0,0 1-1 0 0,0-1 0 0 0,0 1 0 0 0,-1-1 0 0 0,1 1 0 0 0,0-1 1 0 0,-1 0-1 0 0,1 1 0 0 0,0-1 0 0 0,-1 0 0 0 0,1 0 0 0 0,0 0 1 0 0,-1 0-1 0 0,1 0 0 0 0,-2-1 0 0 0,2 1-42 0 0,0-1 0 0 0,0 1-1 0 0,0-1 1 0 0,0 0 0 0 0,0 0 0 0 0,0 0-1 0 0,0 1 1 0 0,0-1 0 0 0,0 0 0 0 0,1 0-1 0 0,-1 0 1 0 0,-1-2 0 0 0,0 0-178 0 0,-6-10-610 0 0,6 0-51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29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10592 0 0,'0'0'8465'0'0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2:43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66 1840 0 0,'-6'0'1501'0'0,"-17"0"4826"0"0,-46 13-2053 0 0,62-12-3885 0 0,0 0 0 0 0,0-1 0 0 0,-1 1 0 0 0,-8-2 0 0 0,11 0-193 0 0,-1 1 1 0 0,1-1 0 0 0,0 2 0 0 0,-1-1-1 0 0,1 0 1 0 0,0 1 0 0 0,0 0 0 0 0,-1 0-1 0 0,-6 3 1 0 0,7-2-161 0 0,4-1 10 0 0,-1 0 1 0 0,0-1-1 0 0,0 1 1 0 0,0 0-1 0 0,1 0 1 0 0,-1 0-1 0 0,0 0 1 0 0,1 1-1 0 0,-1-1 0 0 0,1 0 1 0 0,-3 4-1 0 0,1-2-9 0 0,-11 15 132 0 0,11-14-148 0 0,1 0 1 0 0,0 0 0 0 0,1 1 0 0 0,-1-1-1 0 0,-1 9 1 0 0,-5 12 29 0 0,5-16-30 0 0,0-1 1 0 0,0 2-1 0 0,1-1 0 0 0,-1 9 1 0 0,0 5 26 0 0,2-18-13 0 0,0 0 0 0 0,0-1 0 0 0,1 1 0 0 0,0-1 0 0 0,0 1 0 0 0,0 0 0 0 0,0-1-1 0 0,3 9 1 0 0,-3-11-19 0 0,0-1-1 0 0,1 1 0 0 0,-1 0 1 0 0,1 0-1 0 0,-1-1 0 0 0,1 1 0 0 0,0-1 1 0 0,0 1-1 0 0,0 0 0 0 0,0-1 0 0 0,0 0 1 0 0,0 1-1 0 0,0-1 0 0 0,0 0 1 0 0,0 1-1 0 0,1-1 0 0 0,-1 0 0 0 0,1 0 1 0 0,-1 0-1 0 0,1 0 0 0 0,1 1 0 0 0,0 0 3 0 0,1-1 0 0 0,-1 1 0 0 0,1 0 0 0 0,-1-1 0 0 0,1 0 0 0 0,-1 0 0 0 0,1 0-1 0 0,0 0 1 0 0,0-1 0 0 0,-1 0 0 0 0,1 1 0 0 0,0-1 0 0 0,0 0 0 0 0,-1-1 0 0 0,7 0-1 0 0,3-2 63 0 0,0-1-1 0 0,0-1 1 0 0,13-5-1 0 0,-23 8-61 0 0,3-1 1 0 0,-1 0 0 0 0,1-1 0 0 0,-1 0 0 0 0,0 0 0 0 0,0 0 0 0 0,0-1 0 0 0,-1 1 1 0 0,1-1-1 0 0,-1 0 0 0 0,0-1 0 0 0,-1 1 0 0 0,6-10 0 0 0,-2 4 5 0 0,0 0 0 0 0,10-11 0 0 0,18-15 44 0 0,33-38-168 0 0,-51 56-539 0 0,0 2 0 0 0,27-22 0 0 0,-24 23-970 0 0,-1 0 50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29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2760 0 0,'13'19'14426'0'0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30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6992 0 0,'18'0'748'0'0,"-17"0"-687"0"0,0 0 1 0 0,-1 0-1 0 0,1 0 1 0 0,0 0-1 0 0,0 1 1 0 0,0-1-1 0 0,0 0 1 0 0,-1 1-1 0 0,1-1 1 0 0,0 0-1 0 0,0 1 1 0 0,-1-1-1 0 0,1 1 1 0 0,0-1-1 0 0,0 1 1 0 0,-1 0-1 0 0,1-1 1 0 0,-1 1-1 0 0,1 0 1 0 0,-1-1-1 0 0,1 1 1 0 0,-1 0-1 0 0,1 0 1 0 0,0 1-1 0 0,5 6 848 0 0,-1-4-578 0 0,0 0 0 0 0,-1 0 0 0 0,0 1 0 0 0,0-1 0 0 0,0 1 0 0 0,0 0 0 0 0,-1 0 0 0 0,0 0 0 0 0,4 9 0 0 0,-3-7 36 0 0,0 1-1 0 0,1-1 0 0 0,0 0 0 0 0,7 9 1 0 0,31 37 1416 0 0,-29-39-1326 0 0,-8-6-280 0 0,1-1 0 0 0,1 0 1 0 0,-1 0-1 0 0,1-1 0 0 0,0 0 1 0 0,1-1-1 0 0,10 6 0 0 0,-11-7-96 0 0,7 3 73 0 0,0-1-1 0 0,0 0 0 0 0,19 4 1 0 0,4-1 2 0 0,-30-6-136 0 0,0 0 1 0 0,1-1-1 0 0,0 0 0 0 0,0-1 0 0 0,-1 0 0 0 0,1 0 0 0 0,0-1 0 0 0,16-1 0 0 0,5-3 29 0 0,-23 3-49 0 0,0 1 1 0 0,0-1 0 0 0,0-1 0 0 0,13-3 0 0 0,-9 0-100 0 0,3 0 92 0 0,21-13-1 0 0,-31 16-260 0 0,-1-1 1 0 0,1 1-1 0 0,-1-1 0 0 0,1 0 0 0 0,-1 0 0 0 0,0 0 1 0 0,0 0-1 0 0,-1-1 0 0 0,1 1 0 0 0,2-6 0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30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4144 0 0,'0'2'3198'0'0,"-1"8"-1644"0"0,0-8-1266 0 0,1 0 0 0 0,0 1 0 0 0,0-1 0 0 0,0 0 0 0 0,0 0 0 0 0,0 0 0 0 0,1 4 0 0 0,0 2 239 0 0,0 0 1 0 0,0 0 0 0 0,-1 11 0 0 0,0 9 345 0 0,4-8-162 0 0,0 0 1 0 0,1 0 0 0 0,1-1-1 0 0,17 38 1 0 0,-12-28-175 0 0,22 42 639 0 0,-1 0-363 0 0,-18-43-531 0 0,-7-14-120 0 0,1 0-1 0 0,0-1 1 0 0,1 0-1 0 0,0-1 1 0 0,16 18-1 0 0,-18-25-117 0 0,-1 0 0 0 0,1 0 1 0 0,0 0-1 0 0,0-1 0 0 0,1 0 0 0 0,-1 0 0 0 0,1 0 0 0 0,0-1 0 0 0,0-1 0 0 0,0 1 0 0 0,0-1 0 0 0,0-1 0 0 0,0 1 0 0 0,1-2 0 0 0,-1 1 0 0 0,1-1 0 0 0,-1 0 0 0 0,0-1 1 0 0,1 1-1 0 0,11-4 0 0 0,-11 0-19 0 0,0 1 1 0 0,0-1 0 0 0,0-1 0 0 0,-1 0 0 0 0,0 0-1 0 0,0-1 1 0 0,0 0 0 0 0,0 0 0 0 0,-1 0-1 0 0,0-1 1 0 0,12-16 0 0 0,-1-2 61 0 0,-2-1 0 0 0,19-38 0 0 0,-27 52-662 0 0,0-1-1 0 0,0 1 0 0 0,1 0 1 0 0,11-10-1 0 0,-8 9-747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31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11168 0 0,'0'0'2128'0'0,"0"-1"-2122"0"0,0 0 0 0 0,0 0 0 0 0,0 0 0 0 0,0 0 0 0 0,1 0 1 0 0,-1 1-1 0 0,0-1 0 0 0,1 0 0 0 0,-1 0 0 0 0,0 0 0 0 0,1 0 1 0 0,-1 1-1 0 0,1-1 0 0 0,-1 0 0 0 0,2-1 0 0 0,7 0-935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31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 13792 0 0,'-9'5'304'0'0,"9"-2"832"0"0,-5-3-1064 0 0,0 4-72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32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0 293 1840 0 0,'2'-1'447'0'0,"5"-3"1214"0"0,1 1 0 0 0,1 0 1 0 0,-1 1-1 0 0,13-3 1 0 0,9-2-130 0 0,8-5-428 0 0,-12 5-148 0 0,31-14 0 0 0,-19 7-387 0 0,-24 10-214 0 0,23-11 0 0 0,6-5 59 0 0,52-16 0 0 0,-85 32-459 0 0,-1 0 0 0 0,1-1 1 0 0,15-10-1 0 0,11-6 57 0 0,4 1-875 0 0,55-37 0 0 0,-84 50-2957 0 0,2 2-1148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32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1 320 4144 0 0,'1'1'4652'0'0,"3"3"-4319"0"0,0 0 0 0 0,-1 0 0 0 0,0 0 0 0 0,1 0 0 0 0,-2 1 0 0 0,1-1 0 0 0,3 9 0 0 0,-6-13-291 0 0,1 1 0 0 0,-1-1 1 0 0,0 1-1 0 0,0-1 0 0 0,1 1 1 0 0,-1-1-1 0 0,0 1 0 0 0,1-1 1 0 0,-1 1-1 0 0,0-1 0 0 0,1 1 1 0 0,-1-1-1 0 0,1 0 0 0 0,-1 1 0 0 0,1-1 1 0 0,-1 1-1 0 0,1-1 0 0 0,2 3 103 0 0,21 38 1434 0 0,-14-27-289 0 0,11 21 1 0 0,0-1-683 0 0,-5-6-384 0 0,-9-16-143 0 0,0-1 1 0 0,0 1-1 0 0,13 12 0 0 0,-11-14 235 0 0,1-1 0 0 0,0 0 0 0 0,0 0-1 0 0,13 7 1 0 0,-20-15-297 0 0,0 0 0 0 0,0 0-1 0 0,0 0 1 0 0,0 0 0 0 0,0 0 0 0 0,0 0 0 0 0,4-1 0 0 0,3 2-17 0 0,10 2-2 0 0,-14-6 0 0 0,-2 0 0 0 0,0 1 2 0 0,4 0 29 0 0,-1-1 1 0 0,0-1 0 0 0,0 1 0 0 0,0-1 0 0 0,0 0 0 0 0,0-1 0 0 0,9-6-1 0 0,-12 8-26 0 0,-1 0-1 0 0,0-1 0 0 0,0 1 0 0 0,-1-1 0 0 0,1 0 0 0 0,0 0 1 0 0,-1 0-1 0 0,0 0 0 0 0,1-1 0 0 0,-2 1 0 0 0,1 0 1 0 0,0-1-1 0 0,0 1 0 0 0,0-5 0 0 0,1 0-40 0 0,0 0 1 0 0,0 1-1 0 0,8-13 0 0 0,6-13 407 0 0,12-29 214 0 0,-17 38-502 0 0,17-47 1 0 0,-20 41-61 0 0,2 1 1 0 0,0 0-1 0 0,2 1 1 0 0,23-38-1 0 0,-30 54 31 0 0,0 1 0 0 0,5-14 0 0 0,8-15 264 0 0,8-13-2846 0 0,-22 40 1016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37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0 4608 0 0,'0'0'208'0'0,"-6"8"32"0"0,4-7-270 0 0,-5 9 216 0 0,5-3 1435 0 0,2-6-1571 0 0,0-1-1 0 0,0 0 1 0 0,0 1 0 0 0,0-1 0 0 0,0 0 0 0 0,0 1-1 0 0,0-1 1 0 0,0 0 0 0 0,0 0 0 0 0,0 1 0 0 0,0-1-1 0 0,0 0 1 0 0,0 1 0 0 0,-1-1 0 0 0,1 0-1 0 0,0 0 1 0 0,0 1 0 0 0,0-1 0 0 0,0 0 0 0 0,-1 0-1 0 0,1 1 1 0 0,0-1 0 0 0,0 0 0 0 0,-1 0 0 0 0,1 0-1 0 0,0 1 1 0 0,-3 1 167 0 0,1 1 0 0 0,0-1 0 0 0,0 1 0 0 0,0 0 0 0 0,0 0 0 0 0,0 0 0 0 0,1 0 0 0 0,0 0 0 0 0,-1 0 0 0 0,1 0 0 0 0,0 1 0 0 0,-1 5 0 0 0,0 6 494 0 0,-1 25 0 0 0,2-19-83 0 0,-21 188 1923 0 0,22-207-2529 0 0,-7 219 1589 0 0,6-97-832 0 0,0-16-219 0 0,14 108-1 0 0,-4-108-124 0 0,-8 207-1 0 0,-15 48 700 0 0,16-305-991 0 0,2 0 0 0 0,17 84 0 0 0,-5-11-23 0 0,-4-20-15 0 0,-4-55-3 0 0,0 62 0 0 0,0-37 110 0 0,0 0 307 0 0,-4 3 81 0 0,-1 168-1243 0 0,-1-169 686 0 0,1-4 32 0 0,-3-53-72 0 0,6 47 0 0 0,1 12 55 0 0,-6-75-58 0 0,0 0 1 0 0,2 12 0 0 0,-1-15-34 0 0,-1 1 0 0 0,0-1 0 0 0,0 0 0 0 0,-1 1 0 0 0,0 10 0 0 0,1 10-673 0 0,-1-25 442 0 0,1 0 0 0 0,-1-1 0 0 0,0 1 0 0 0,0 0-1 0 0,0-1 1 0 0,0 1 0 0 0,0 0 0 0 0,-1-1 0 0 0,1 1 0 0 0,-2 4 0 0 0,-2-1-1007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38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86 154 2760 0 0,'-31'42'248'0'0,"30"-41"-176"0"0,0 1 0 0 0,0-1 0 0 0,1 1 1 0 0,-1-1-1 0 0,1 1 0 0 0,-1 0 0 0 0,1-1 0 0 0,0 1 0 0 0,-1 0 0 0 0,1 0 1 0 0,0-1-1 0 0,0 1 0 0 0,0 0 0 0 0,1-1 0 0 0,-1 1 0 0 0,0 0 1 0 0,1 2-1 0 0,0-2 184 0 0,-1 1 1 0 0,0 0-1 0 0,1 0 1 0 0,-1-1-1 0 0,0 1 1 0 0,-1 4-1 0 0,-3 12 1215 0 0,1-10-915 0 0,1 0 1 0 0,1 1-1 0 0,0-1 0 0 0,0 10 0 0 0,0-2-67 0 0,-1 1 0 0 0,-1-1 0 0 0,-7 29 0 0 0,3-15-149 0 0,5-23-273 0 0,2 0 0 0 0,-1 1 0 0 0,1-1 0 0 0,1 1-1 0 0,1 13 1 0 0,2 16 196 0 0,0 78 2023 0 0,-2-87-1857 0 0,-2-22-310 0 0,0 0-1 0 0,1 0 1 0 0,-1 0 0 0 0,2 0 0 0 0,-1 0 0 0 0,1 0 0 0 0,4 10-1 0 0,3 3 222 0 0,-9-20-333 0 0,0 0 0 0 0,0 0 0 0 0,0 1 0 0 0,0-1-1 0 0,0 0 1 0 0,0 0 0 0 0,0 0 0 0 0,0 0-1 0 0,0 0 1 0 0,1 1 0 0 0,-1-1 0 0 0,0 0-1 0 0,0 0 1 0 0,0 0 0 0 0,0 0 0 0 0,0 0-1 0 0,0 0 1 0 0,1 0 0 0 0,-1 0 0 0 0,0 0-1 0 0,0 1 1 0 0,0-1 0 0 0,0 0 0 0 0,1 0-1 0 0,-1 0 1 0 0,0 0 0 0 0,0 0 0 0 0,0 0 0 0 0,0 0-1 0 0,1 0 1 0 0,-1 0 0 0 0,0 0 0 0 0,0 0-1 0 0,0 0 1 0 0,0 0 0 0 0,1 0 0 0 0,-1 0-1 0 0,0-1 1 0 0,0 1 0 0 0,0 0 0 0 0,0 0-1 0 0,1 0 1 0 0,-1 0 0 0 0,0 0 0 0 0,0 0-1 0 0,0 0 1 0 0,0 0 0 0 0,0 0 0 0 0,1-1-1 0 0,3-6 400 0 0,-5 1-317 0 0,0 1 0 0 0,0-1 0 0 0,0 1 0 0 0,-3-11 0 0 0,-3-5 26 0 0,4 9-55 0 0,-1 1 0 0 0,-6-13 0 0 0,6 16-47 0 0,1-1 0 0 0,0 1 1 0 0,0-1-1 0 0,-3-17 0 0 0,5 17-16 0 0,-3-27 29 0 0,2-1 0 0 0,2-39-1 0 0,1 61-25 0 0,-1 9 0 0 0,0-1 0 0 0,1 1 0 0 0,0 0 0 0 0,0-1 0 0 0,0 1 0 0 0,1 0 0 0 0,0 0 0 0 0,0 0 0 0 0,6-11 0 0 0,-3 7 0 0 0,-1 1 0 0 0,6-17 0 0 0,-7 16 0 0 0,1 0 0 0 0,9-16 0 0 0,1 2-21 0 0,2 0 0 0 0,34-40-1 0 0,42-44 22 0 0,-86 101 0 0 0,-1 1 0 0 0,1 0 0 0 0,0 0 0 0 0,1 1 0 0 0,0-1 0 0 0,0 1 0 0 0,0 1 0 0 0,0 0 0 0 0,10-5 0 0 0,-17 9 0 0 0,1 0 0 0 0,0 0 0 0 0,-1 0 0 0 0,1 0 0 0 0,0 0 0 0 0,-1 0 0 0 0,1 0 0 0 0,0 0 0 0 0,0 0 0 0 0,-1 0 0 0 0,1 1 0 0 0,0-1 0 0 0,-1 0 0 0 0,1 0 0 0 0,-1 1 0 0 0,1-1 0 0 0,0 0 0 0 0,-1 1 0 0 0,1-1 0 0 0,-1 1 0 0 0,1-1 0 0 0,-1 1 0 0 0,1-1 0 0 0,-1 1 0 0 0,1-1 0 0 0,-1 1 0 0 0,1 0 0 0 0,0 1 0 0 0,0-1 0 0 0,0 1 0 0 0,0 0 0 0 0,-1-1 0 0 0,1 1 0 0 0,0 0 0 0 0,-1 0 0 0 0,1 2 0 0 0,-1 6 1 0 0,0 0 0 0 0,-1-1 0 0 0,0 1 0 0 0,-1 0 0 0 0,0-1 0 0 0,0 1 0 0 0,-1-1 0 0 0,-8 17 0 0 0,-1 7 50 0 0,6-16-32 0 0,-2 0-1 0 0,-15 27 0 0 0,12-24 24 0 0,-12 26-1 0 0,18-35-27 0 0,0 0 0 0 0,-1 0 0 0 0,-9 10 0 0 0,8-10 1 0 0,-14 25-1 0 0,15-24 2 0 0,-1 0 1 0 0,-8 12-1 0 0,-10 15 42 0 0,23-33-51 0 0,1-5-7 0 0,0 1-1 0 0,1 0 0 0 0,-1-1 1 0 0,0 1-1 0 0,-1 0 1 0 0,1-1-1 0 0,0 1 1 0 0,0-1-1 0 0,-1 0 0 0 0,1 1 1 0 0,-1-1-1 0 0,-2 2 1 0 0,9-3-56 0 0,-3 0 56 0 0,-1 0 0 0 0,0 0 0 0 0,1 0 1 0 0,-1 0-1 0 0,0-1 0 0 0,0 1 0 0 0,1 0 1 0 0,-1 0-1 0 0,0-1 0 0 0,2 0 0 0 0,4-3-12 0 0,0-1-1 0 0,1 2 0 0 0,0-1 0 0 0,14-4 0 0 0,12-8 13 0 0,-13 5 0 0 0,-19 10 0 0 0,-1 0 0 0 0,1 0 0 0 0,-1 0 0 0 0,1 0 0 0 0,-1-1 0 0 0,1 1 0 0 0,-1-1 0 0 0,0 1 0 0 0,2-4 0 0 0,-2 4 0 0 0,0 0 0 0 0,-1-1 0 0 0,1 1 0 0 0,0 0 0 0 0,1 0 0 0 0,-1-1 0 0 0,0 1 0 0 0,0 0 0 0 0,0 0 0 0 0,1 0 0 0 0,-1 0 0 0 0,0 0 0 0 0,1 1 0 0 0,-1-1 0 0 0,1 0 0 0 0,1 0 0 0 0,1 0 0 0 0,-1 0 0 0 0,1 0 0 0 0,-1 0 0 0 0,1 0 0 0 0,-1-1 0 0 0,0 0 0 0 0,1 0 0 0 0,-1 0 0 0 0,4-3 0 0 0,-3 2 0 0 0,0 1 0 0 0,-1 1 0 0 0,0 0 0 0 0,1 0 0 0 0,-1 0 0 0 0,1 1 0 0 0,0-1 0 0 0,-1 1 0 0 0,1 0 0 0 0,4 0 0 0 0,8-1 0 0 0,-2-1 2 0 0,0 1-1 0 0,18 2 0 0 0,-26-1-6 0 0,0 0 0 0 0,-1 1 0 0 0,1 0 0 0 0,0 1-1 0 0,-1-1 1 0 0,1 1 0 0 0,-1 0 0 0 0,6 3 0 0 0,-9-4 17 0 0,0 1 1 0 0,-1-1 0 0 0,1 1 0 0 0,-1-1-1 0 0,1 1 1 0 0,-1 0 0 0 0,0 0 0 0 0,0-1-1 0 0,0 1 1 0 0,0 0 0 0 0,0 0 0 0 0,0 0-1 0 0,0 0 1 0 0,-1 0 0 0 0,1 4 0 0 0,1 1 16 0 0,-1 0 1 0 0,0 0 0 0 0,0 10-1 0 0,-2-1-29 0 0,-1 1 0 0 0,0 0 0 0 0,-1-1 0 0 0,-1 0 0 0 0,-12 31 0 0 0,5-22 348 0 0,-1 0-1 0 0,-2-1 1 0 0,0 0-1 0 0,-1-1 1 0 0,-2-1-1 0 0,-26 29 0 0 0,27-36-169 0 0,0 0-1 0 0,-1 0 0 0 0,-26 15 1 0 0,38-27-160 0 0,1-1 0 0 0,-1 1 0 0 0,0-1 0 0 0,-8 2 0 0 0,-2 3 46 0 0,12-7-56 0 0,0 1 0 0 0,0-1 0 0 0,0 1 0 0 0,0-1 0 0 0,1 0 1 0 0,-1 0-1 0 0,0 0 0 0 0,0-1 0 0 0,0 1 0 0 0,0-1 0 0 0,1 1 0 0 0,-1-1 0 0 0,0 0 0 0 0,-4-2 0 0 0,4 2-32 0 0,0-1 1 0 0,0 1-1 0 0,0-1 0 0 0,0 1 1 0 0,0-1-1 0 0,1 0 0 0 0,-1 0 1 0 0,0 0-1 0 0,1-1 1 0 0,0 1-1 0 0,0 0 0 0 0,-4-6 1 0 0,5 6-30 0 0,1 0 0 0 0,-1 0 0 0 0,1 0 1 0 0,0 0-1 0 0,-1 0 0 0 0,1-1 0 0 0,0 1 1 0 0,0 0-1 0 0,1 0 0 0 0,-1 0 0 0 0,0 0 0 0 0,1-1 1 0 0,-1 1-1 0 0,1 0 0 0 0,0 0 0 0 0,0 0 1 0 0,1-3-1 0 0,5-19-1013 0 0,-6 12 186 0 0,-2 10 192 0 0,1 0 1 0 0,0 0 0 0 0,0 0 0 0 0,1 0-1 0 0,-1 0 1 0 0,0 0 0 0 0,2-4-1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38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1840 0 0,'0'0'11573'0'0,"0"2"-10813"0"0,10 34 1260 0 0,7 50-1 0 0,-15-72-1833 0 0,-1 0 0 0 0,0 1 0 0 0,-1-1 0 0 0,-1 0 0 0 0,0 1 0 0 0,-5 23 0 0 0,1-19-188 0 0,1 0 0 0 0,2 0 0 0 0,0 1 0 0 0,0 20-1 0 0,-2-12 12 0 0,3-24-105 0 0,0 0 1 0 0,0-1-1 0 0,0 1 1 0 0,1 0-1 0 0,-1 0 1 0 0,1 0-1 0 0,0 0 1 0 0,0 0 0 0 0,1-1-1 0 0,-1 1 1 0 0,3 7-1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2:43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10048 0 0,'0'0'768'0'0,"6"0"-34"0"0,6 1-25 0 0,-1 0-1 0 0,14 3 1 0 0,-14-2-196 0 0,1 0 0 0 0,14 0 1 0 0,-20-2-292 0 0,1 1 1 0 0,-1 0 0 0 0,0 1 0 0 0,10 2 0 0 0,12 3 242 0 0,-24-6-371 0 0,1 1 0 0 0,0 0-1 0 0,-1 0 1 0 0,1 0 0 0 0,-1 0-1 0 0,1 1 1 0 0,6 4 0 0 0,11 7 142 0 0,-11-9-94 0 0,1 0 0 0 0,17 4 0 0 0,-10-4-56 0 0,21 12 99 0 0,-40-17-154 0 0,0 0 0 0 0,1 0 0 0 0,-1 0 1 0 0,1 1-1 0 0,-1-1 0 0 0,1 0 0 0 0,-1 0 0 0 0,1 1 0 0 0,-1-1 0 0 0,0 0 0 0 0,1 1 1 0 0,-1-1-1 0 0,0 1 0 0 0,1-1 0 0 0,-1 0 0 0 0,0 1 0 0 0,1-1 0 0 0,-1 1 0 0 0,0-1 1 0 0,0 1-1 0 0,0-1 0 0 0,1 1 0 0 0,-1-1 0 0 0,0 1 0 0 0,0-1 0 0 0,0 1 0 0 0,0-1 1 0 0,0 1-1 0 0,0-1 0 0 0,0 1 0 0 0,0-1 0 0 0,0 1 0 0 0,0-1 0 0 0,0 1 0 0 0,0-1 1 0 0,-1 1-1 0 0,1-1 0 0 0,0 1 0 0 0,0-1 0 0 0,0 1 0 0 0,-1-1 0 0 0,1 1 0 0 0,0-1 1 0 0,-1 0-1 0 0,1 1 0 0 0,-2 1 14 0 0,1 0 1 0 0,0 0 0 0 0,-1-1-1 0 0,1 1 1 0 0,-1 0 0 0 0,1-1-1 0 0,-1 1 1 0 0,-4 1 0 0 0,-1 1 77 0 0,-1-1-1 0 0,0-1 1 0 0,0 1 0 0 0,0-1 0 0 0,0-1-1 0 0,-1 1 1 0 0,1-1 0 0 0,0-1 0 0 0,-1 0 0 0 0,-10-1-1 0 0,15 1-122 0 0,-1-2 0 0 0,0 1 0 0 0,1 0 0 0 0,-1-1 0 0 0,-7-4-1 0 0,-6-2-71 0 0,-6-1 89 0 0,1-2 0 0 0,-34-20-1 0 0,16 3-2338 0 0,22 16 963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39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36 121 3680 0 0,'0'0'360'0'0,"-17"0"4648"0"0,2 4 600 0 0,11-8-5264 0 0</inkml:trace>
  <inkml:trace contextRef="#ctx0" brushRef="#br0" timeOffset="1">228 1 1376 0 0,'-2'14'108'0'0,"2"-12"-67"0"0,-1 0 0 0 0,1 1 0 0 0,0-1 0 0 0,-1 0 0 0 0,0 0 0 0 0,1 1 0 0 0,-1-1-1 0 0,0 0 1 0 0,-1 2 0 0 0,-2 3 1448 0 0,0 0-1 0 0,1 0 0 0 0,0 0 0 0 0,0 0 1 0 0,-3 15-1 0 0,-5 40 2288 0 0,8-41-3603 0 0,-3 36 1317 0 0,2 97 1 0 0,5-103-965 0 0,11 181 1108 0 0,-6-146-1321 0 0,-6-66-252 0 0,-2 24 0 0 0,0-26-23 0 0,2 34-1 0 0,5 34-1097 0 0,-1-76-150 0 0,0 3-64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41.0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299 773 11976 0 0,'0'0'1200'0'0,"1"-2"-1099"0"0,3-1 11 0 0,-1-1 0 0 0,0 0 0 0 0,0 0 0 0 0,-1 0 0 0 0,1 0 0 0 0,-1 0 0 0 0,0 0 0 0 0,0-1 0 0 0,0 1 1 0 0,-1-1-1 0 0,1 0 0 0 0,-1 1 0 0 0,1-10 0 0 0,0-9 362 0 0,0-36 0 0 0,-2 58-482 0 0,0-7 289 0 0,-1 0 1 0 0,0 0-1 0 0,-1 0 0 0 0,0 0 0 0 0,-5-14 0 0 0,4 15-136 0 0,0-1 0 0 0,1 1-1 0 0,0-1 1 0 0,0 0-1 0 0,0-14 1 0 0,2 18-108 0 0,-1 0 1 0 0,0 1-1 0 0,1-1 1 0 0,-1 1 0 0 0,-1-1-1 0 0,1 1 1 0 0,0-1-1 0 0,-1 1 1 0 0,0 0-1 0 0,1 0 1 0 0,-1 0-1 0 0,-1 0 1 0 0,1 0-1 0 0,0 0 1 0 0,-1 0 0 0 0,1 1-1 0 0,-1-1 1 0 0,0 1-1 0 0,-6-4 1 0 0,5 3 15 0 0,0 0 1 0 0,-1 1-1 0 0,1-1 0 0 0,-1 1 1 0 0,0 0-1 0 0,0 0 1 0 0,1 1-1 0 0,-1 0 0 0 0,0 0 1 0 0,0 0-1 0 0,0 0 1 0 0,-1 1-1 0 0,-8 0 0 0 0,13 0-44 0 0,-6 0-39 0 0,1 1-1 0 0,0 0 0 0 0,0 0 1 0 0,0 0-1 0 0,0 1 1 0 0,0 0-1 0 0,0 0 0 0 0,1 1 1 0 0,-1 0-1 0 0,-5 3 0 0 0,6-3 38 0 0,1 1 0 0 0,0-1 0 0 0,-1 1-1 0 0,1 0 1 0 0,1 1 0 0 0,-1-1-1 0 0,1 0 1 0 0,-1 1 0 0 0,1 0 0 0 0,1 0-1 0 0,-1 0 1 0 0,-2 5 0 0 0,-2 10 502 0 0,-9 40 0 0 0,6-19 164 0 0,0-6-721 0 0,2 0 0 0 0,-6 66 0 0 0,12-77 189 0 0,0-4 76 0 0,0 20 1 0 0,2-34-181 0 0,1-1 0 0 0,-1 1 0 0 0,1 0 0 0 0,0-1 0 0 0,0 0 0 0 0,1 1 0 0 0,0-1 0 0 0,3 8 0 0 0,-2-8-2 0 0,3 6 49 0 0,-4-10-81 0 0,0 0-1 0 0,0 0 1 0 0,0 0-1 0 0,0 0 1 0 0,0 0-1 0 0,1 0 1 0 0,3 0-1 0 0,-1 0 9 0 0,1 0-1 0 0,-1-1 1 0 0,0 0-1 0 0,1 0 1 0 0,-1 0-1 0 0,0-1 1 0 0,0 1-1 0 0,1-1 1 0 0,-1 0-1 0 0,0-1 1 0 0,0 0-1 0 0,0 1 1 0 0,9-6-1 0 0,0-1 17 0 0,1-1 1 0 0,-1 0-1 0 0,14-13 0 0 0,-23 18 30 0 0,-1 1 0 0 0,-1-1 0 0 0,1-1 0 0 0,-1 1 0 0 0,1 0 0 0 0,-1-1 0 0 0,0 0 0 0 0,-1 0 0 0 0,4-8-1 0 0,0-4 160 0 0,6-28-1 0 0,-2 9-444 0 0,5-18 51 0 0,13-80 1 0 0,-25 94 216 0 0,-1-1 0 0 0,-6-81 0 0 0,3 96-39 0 0,3-30 0 0 0,1-1 0 0 0,-3 30 0 0 0,0-6 0 0 0,-4-45 0 0 0,3 70 0 0 0,1 0 0 0 0,0 0 0 0 0,0 0 0 0 0,1 0 0 0 0,2-10 0 0 0,-2 10 0 0 0,-1 3-12 0 0,-10 43-48 0 0,6-2 113 0 0,0 60-1 0 0,-2 18 235 0 0,2-59-85 0 0,3 1 0 0 0,11 100 0 0 0,-2-68-24 0 0,-6-63-135 0 0,1 0 0 0 0,1 0 0 0 0,9 31 0 0 0,-9-44-28 0 0,0 0 0 0 0,1 0-1 0 0,0-1 1 0 0,1 0 0 0 0,0 0-1 0 0,1 0 1 0 0,0 0 0 0 0,12 12-1 0 0,-15-19-11 0 0,0 0-1 0 0,0 0 0 0 0,0-1 1 0 0,1 1-1 0 0,-1-1 0 0 0,1 0 1 0 0,5 2-1 0 0,-7-4 0 0 0,0 0 0 0 0,-1 0 0 0 0,1 0 1 0 0,0 0-1 0 0,0-1 0 0 0,0 1 0 0 0,-1-1 0 0 0,1 0 0 0 0,0 0 1 0 0,0 0-1 0 0,0 0 0 0 0,0 0 0 0 0,0-1 0 0 0,-1 1 0 0 0,4-2 1 0 0,-1 1 0 0 0,0 0 0 0 0,0-1 1 0 0,-1 0-1 0 0,1 0 1 0 0,-1 0-1 0 0,1-1 0 0 0,-1 0 1 0 0,0 0-1 0 0,0 0 1 0 0,0 0-1 0 0,0 0 0 0 0,0-1 1 0 0,-1 0-1 0 0,0 1 1 0 0,1-1-1 0 0,-1-1 0 0 0,-1 1 1 0 0,1 0-1 0 0,-1-1 0 0 0,0 1 1 0 0,4-10-1 0 0,0-2-9 0 0,-2 7-7 0 0,-1 0-1 0 0,1-1 1 0 0,1-13-1 0 0,3-8-18 0 0,-5 21-28 0 0,0 0 1 0 0,-1 0-1 0 0,0-11 1 0 0,3-31-312 0 0,1-37 331 0 0,-4 45 230 0 0,-1 21-158 0 0,-3-38-1 0 0,1 34-31 0 0,1 19 0 0 0,0 1 0 0 0,0 0 0 0 0,-1-1 0 0 0,0 1 0 0 0,-3-8 0 0 0,4 15 0 0 0,0-1-1 0 0,1 1 0 0 0,-1 0 1 0 0,0 0-1 0 0,0 0 0 0 0,0 0 1 0 0,0-1-1 0 0,0 1 0 0 0,0 0 1 0 0,0 0-1 0 0,0 0 0 0 0,0 0 1 0 0,0-1-1 0 0,0 1 1 0 0,0 0-1 0 0,-1 0 0 0 0,1 0 1 0 0,0 0-1 0 0,0 0 0 0 0,0-1 1 0 0,0 1-1 0 0,0 0 0 0 0,0 0 1 0 0,0 0-1 0 0,0 0 0 0 0,0 0 1 0 0,-1-1-1 0 0,1 1 0 0 0,0 0 1 0 0,0 0-1 0 0,0 0 0 0 0,0 0 1 0 0,0 0-1 0 0,0 0 0 0 0,-1 0 1 0 0,1 0-1 0 0,0 0 1 0 0,0 0-1 0 0,0 0 0 0 0,0 0 1 0 0,-1 0-1 0 0,1 0 0 0 0,0-1 1 0 0,0 1-1 0 0,0 0 0 0 0,0 1 1 0 0,-1-1-1 0 0,-3 9-68 0 0,-1 16-31 0 0,-6 33 28 0 0,8-24 72 0 0,-2 47 0 0 0,3-11 13 0 0,1-41 46 0 0,0 0 0 0 0,2 0-1 0 0,7 51 1 0 0,-3-54-50 0 0,-4-16 3 0 0,0-1-1 0 0,5 15 0 0 0,-5-21-9 0 0,0 0 0 0 0,1 0 0 0 0,-1 0-1 0 0,1 0 1 0 0,-1 0 0 0 0,1-1 0 0 0,0 1-1 0 0,0 0 1 0 0,0-1 0 0 0,1 1 0 0 0,2 2-1 0 0,10 5-1 0 0,-10-9 0 0 0,-1 0 0 0 0,-1 0 0 0 0,1-1 0 0 0,-1 1 1 0 0,1 0-1 0 0,-1-1 0 0 0,1 0 0 0 0,0 0 0 0 0,-1 0 0 0 0,1 0 0 0 0,-1 0 0 0 0,1-1 1 0 0,-1 0-1 0 0,8-1 0 0 0,-6-1 0 0 0,0 1 0 0 0,1-1 0 0 0,-1 0 1 0 0,0 0-1 0 0,0 0 0 0 0,-1-1 0 0 0,6-4 0 0 0,1-3-2 0 0,-1 0-1 0 0,-1 0 1 0 0,0-1-1 0 0,0-1 1 0 0,8-16-1 0 0,-8 10-42 0 0,-1-1-1 0 0,9-31 0 0 0,-4 9-10 0 0,-6 24 49 0 0,33-102-191 0 0,-37 105 200 0 0,-1 1 0 0 0,0-1 0 0 0,0 1 0 0 0,-2-24 0 0 0,-1 27-70 0 0,-2 13 48 0 0,-1 21 66 0 0,-6 183-32 0 0,9-181 9 0 0,2 1 0 0 0,1-1-1 0 0,1 1 1 0 0,8 27 0 0 0,-9-42-93 0 0,-1-3 50 0 0,11 42-49 0 0,-11-47 68 0 0,0 0-1 0 0,0 0 0 0 0,0 0 0 0 0,1-1 0 0 0,-1 1 1 0 0,1 0-1 0 0,0-1 0 0 0,-1 1 0 0 0,1-1 1 0 0,0 1-1 0 0,1-1 0 0 0,4 4 0 0 0,10 3 2 0 0,3 0 0 0 0,-16-9 0 0 0,0-2 0 0 0,2 2-25 0 0,0 0 0 0 0,0-1 0 0 0,0 0 0 0 0,0 0 0 0 0,0-1 0 0 0,0 0 0 0 0,0 0 0 0 0,-1 0 0 0 0,1-1 0 0 0,-1 1 0 0 0,0-1 0 0 0,0-1 0 0 0,0 1 0 0 0,0-1 0 0 0,0 0 0 0 0,-1 0 0 0 0,5-5 0 0 0,1-3-65 0 0,0 0 0 0 0,-1-1 0 0 0,-1 0 0 0 0,0 0 0 0 0,9-22 0 0 0,-10 17-84 0 0,-1 0 1 0 0,6-24 0 0 0,4-15 33 0 0,-14 51 136 0 0,-1 0 1 0 0,1 0-1 0 0,0-10 1 0 0,1-9 3 0 0,-2 24 1 0 0,-1-1-1 0 0,1 0 1 0 0,-1 0 0 0 0,0 1-1 0 0,0-1 1 0 0,0 0-1 0 0,1 0 1 0 0,-2 0-1 0 0,1 0 1 0 0,0 1 0 0 0,0-1-1 0 0,0 0 1 0 0,-1 0-1 0 0,1 1 1 0 0,-1-1-1 0 0,0 0 1 0 0,1 1-1 0 0,-3-4 1 0 0,3 4 260 0 0,0 4-207 0 0,-1 13-21 0 0,0-12-15 0 0,1 1 0 0 0,-1 0 0 0 0,1 0 0 0 0,1 0 0 0 0,0 6 0 0 0,1-4 45 0 0,0 1 0 0 0,0-1 0 0 0,1 1 0 0 0,6 12 0 0 0,-6-13-32 0 0,0 0 1 0 0,-1 0 0 0 0,0 0-1 0 0,0 1 1 0 0,2 15 0 0 0,4 16 84 0 0,-6-33-103 0 0,8 25 170 0 0,19 43 0 0 0,-27-70-140 0 0,1 6-22 0 0,-2-3 34 0 0,-1-6 93 0 0,0-9-70 0 0,-3-19-13 0 0,2 20-66 0 0,0 1 0 0 0,0-1-1 0 0,1-12 1 0 0,1 7 1 0 0,-1 8 0 0 0,0-1 0 0 0,1 1 0 0 0,0 0 0 0 0,-1-1 0 0 0,3-3 0 0 0,-1 0 1 0 0,0 1-1 0 0,-1 0 0 0 0,1-10 0 0 0,-1 9-3 0 0,0 0 0 0 0,0 0 0 0 0,3-8-1 0 0,3-9-58 0 0,-5 17 63 0 0,0 0 0 0 0,5-12-1 0 0,12-27 0 0 0,-16 36-2 0 0,1 1 0 0 0,0-1 0 0 0,1 1 0 0 0,0 0 0 0 0,12-16 0 0 0,-12 20-15 0 0,-1 0-1 0 0,1 1 1 0 0,0 0 0 0 0,0 0-1 0 0,9-7 1 0 0,-12 11 16 0 0,-1 0-1 0 0,1 0 1 0 0,0 1-1 0 0,-1-1 1 0 0,1 0-1 0 0,0 1 1 0 0,-1-1 0 0 0,1 1-1 0 0,0-1 1 0 0,0 1-1 0 0,-1 0 1 0 0,1 0 0 0 0,0 0-1 0 0,0 0 1 0 0,0 0-1 0 0,-1 0 1 0 0,1 0-1 0 0,0 0 1 0 0,0 1 0 0 0,-1-1-1 0 0,1 1 1 0 0,0-1-1 0 0,-1 1 1 0 0,1 0 0 0 0,0 0-1 0 0,-1 0 1 0 0,1 0-1 0 0,1 1 1 0 0,5 4-6 0 0,-2 0 1 0 0,1 0-1 0 0,-1 0 0 0 0,0 1 1 0 0,0 0-1 0 0,-1 0 0 0 0,1 0 1 0 0,-2 1-1 0 0,6 10 0 0 0,-4-4 19 0 0,-1 0-1 0 0,0 1 0 0 0,-1-1 1 0 0,-1 1-1 0 0,0 0 0 0 0,0 19 1 0 0,-2 95 92 0 0,-2-67-253 0 0,-4 16-3907 0 0,5-52-3106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41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340 303 2760 0 0,'-1'-2'207'0'0,"-4"-31"1294"0"0,6-24 8271 0 0,0 23-6189 0 0,-1 19-2993 0 0,0 0 0 0 0,-1 1 0 0 0,-1-1 0 0 0,0 1-1 0 0,-8-27 1 0 0,7 29-213 0 0,-3-9 299 0 0,-1 9-332 0 0,7 11-330 0 0,-1 0-1 0 0,1 0 0 0 0,0 1 1 0 0,-1-1-1 0 0,1 0 1 0 0,-1 0-1 0 0,0 0 0 0 0,1 0 1 0 0,-1 0-1 0 0,1 1 0 0 0,-1-1 1 0 0,0 0-1 0 0,0 1 1 0 0,1-1-1 0 0,-1 0 0 0 0,0 1 1 0 0,0-1-1 0 0,0 1 0 0 0,0-1 1 0 0,0 1-1 0 0,0 0 1 0 0,1-1-1 0 0,-1 1 0 0 0,0 0 1 0 0,0 0-1 0 0,0-1 0 0 0,0 1 1 0 0,0 0-1 0 0,0 0 1 0 0,-2 0-1 0 0,-8 0 21 0 0,1 0-1 0 0,-1 0 1 0 0,0 1 0 0 0,1 1-1 0 0,-1-1 1 0 0,1 2 0 0 0,-20 6-1 0 0,22-6-28 0 0,0 0 0 0 0,1 0-1 0 0,-1 1 1 0 0,1 0-1 0 0,-1 1 1 0 0,1-1 0 0 0,1 1-1 0 0,-1 1 1 0 0,1-1-1 0 0,0 1 1 0 0,0 0 0 0 0,-6 9-1 0 0,4 0-4 0 0,0 1 0 0 0,1 0 0 0 0,-6 20 0 0 0,2-6 0 0 0,7-19 0 0 0,1 0 0 0 0,-3 19 0 0 0,-1 6 0 0 0,4-26 30 0 0,1 1-1 0 0,0-1 1 0 0,0 1-1 0 0,1 0 0 0 0,1 17 1 0 0,0-21-17 0 0,1-1 1 0 0,0 0-1 0 0,0 1 1 0 0,0-1 0 0 0,1 0-1 0 0,0 0 1 0 0,0 0-1 0 0,1 0 1 0 0,-1-1-1 0 0,7 11 1 0 0,-7-14-32 0 0,0 1 1 0 0,0-1-1 0 0,0 0 1 0 0,0 1-1 0 0,1-1 1 0 0,-1 0-1 0 0,1-1 1 0 0,-1 1 0 0 0,1 0-1 0 0,-1-1 1 0 0,1 1-1 0 0,0-1 1 0 0,0 0-1 0 0,0 0 1 0 0,5 1-1 0 0,-3-1 24 0 0,0-1 0 0 0,0 1 0 0 0,0-1-1 0 0,0 0 1 0 0,0-1 0 0 0,0 1 0 0 0,0-1-1 0 0,0 0 1 0 0,5-2 0 0 0,0-1 17 0 0,0 0 0 0 0,0 0 0 0 0,-1-1 0 0 0,1 0 1 0 0,-1-1-1 0 0,0 0 0 0 0,0 0 0 0 0,11-12 0 0 0,-9 5-59 0 0,0 0-1 0 0,-1-1 0 0 0,-1 0 0 0 0,13-25 1 0 0,-5 8-29 0 0,-13 23 65 0 0,0-1 0 0 0,-1 1 0 0 0,3-11 0 0 0,5-13 0 0 0,-8 27 0 0 0,-3 3-1 0 0,1 0 0 0 0,0 0 0 0 0,-1 0 0 0 0,0 0 0 0 0,1 0 1 0 0,-1 0-1 0 0,0 0 0 0 0,0 0 0 0 0,0 0 0 0 0,0 0 0 0 0,-1-3 1 0 0,0 6-54 0 0,1 0 49 0 0,-1 0 0 0 0,0 0 0 0 0,1 0-1 0 0,-1 0 1 0 0,1 0 0 0 0,-1 1 0 0 0,1-1-1 0 0,-1 0 1 0 0,1 0 0 0 0,0 1 0 0 0,0-1 0 0 0,-1 0-1 0 0,1 1 1 0 0,0-1 0 0 0,0 0 0 0 0,0 1-1 0 0,1-1 1 0 0,-1 2 0 0 0,1 3-26 0 0,-1 15-2 0 0,0 5-16 0 0,4 44 0 0 0,1-12 38 0 0,6 55 11 0 0,-8-69 0 0 0,8 36 170 0 0,-6-51-31 0 0,3 53 0 0 0,-4 72 47 0 0,-3-137-203 0 0,-1 0 0 0 0,-1 0 0 0 0,0 0 0 0 0,-2 0 0 0 0,0 0 1 0 0,0 0-1 0 0,-10 25 0 0 0,12-39 70 0 0,-1 0-1 0 0,1 0 1 0 0,-1 0 0 0 0,1 0 0 0 0,-1 0 0 0 0,0 0-1 0 0,0 0 1 0 0,0-1 0 0 0,0 1 0 0 0,-1-1-1 0 0,1 0 1 0 0,-1 0 0 0 0,1 1 0 0 0,-1-1-1 0 0,0-1 1 0 0,-3 3 0 0 0,1-2 9 0 0,1-1 0 0 0,-1 1 1 0 0,0-1-1 0 0,1 0 0 0 0,-1 0 0 0 0,0-1 1 0 0,0 1-1 0 0,0-1 0 0 0,1 0 0 0 0,-7-1 1 0 0,-7-2 20 0 0,1-1 1 0 0,-1 0 0 0 0,1-1-1 0 0,-31-14 1 0 0,38 15-98 0 0,6 3 10 0 0,1 0 1 0 0,-1-1-1 0 0,1 1 1 0 0,-1-1-1 0 0,1 1 1 0 0,0-1-1 0 0,0 0 1 0 0,0 0-1 0 0,0-1 1 0 0,0 1-1 0 0,0-1 1 0 0,1 1-1 0 0,-1-1 1 0 0,-3-5-1 0 0,-1-4 4 0 0,1 0 0 0 0,-10-10 0 0 0,7 10 0 0 0,-10-21 0 0 0,13 22 0 0 0,3 6 0 0 0,1 1 0 0 0,0 0 0 0 0,0-1 0 0 0,0 0 0 0 0,0 1 0 0 0,1-1 0 0 0,-1 0 0 0 0,0-8 0 0 0,0-9-1023 0 0,1-7-3446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42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179 169 6912 0 0,'6'-3'238'0'0,"-5"2"-215"0"0,1 1-1 0 0,-1 0 1 0 0,0-1 0 0 0,0 1-1 0 0,0-1 1 0 0,0 1-1 0 0,0-1 1 0 0,1 0 0 0 0,-1 1-1 0 0,0-1 1 0 0,0 0 0 0 0,-1 0-1 0 0,1 0 1 0 0,0 0-1 0 0,0 0 1 0 0,0 0 0 0 0,0 0-1 0 0,-1 0 1 0 0,1 0 0 0 0,-1 0-1 0 0,2-2 1 0 0,-2 1 89 0 0,1 0 1 0 0,0 0 0 0 0,0 0-1 0 0,-1 0 1 0 0,1 0 0 0 0,1 0-1 0 0,0-2 1 0 0,0 2 88 0 0,-1 0 1 0 0,0 0-1 0 0,0 0 0 0 0,0 0 1 0 0,0 0-1 0 0,0 0 0 0 0,0-2 1 0 0,0-2 430 0 0,1-3 152 0 0,-1 1-1 0 0,1-1 1 0 0,0 1 0 0 0,7-15-1 0 0,-9 22-715 0 0,1 0 0 0 0,-1 0 1 0 0,0-1-1 0 0,0 1 0 0 0,0 0 0 0 0,0 0 0 0 0,0 0 0 0 0,0 0 0 0 0,0 0 1 0 0,0 0-1 0 0,-1 0 0 0 0,1 0 0 0 0,0 0 0 0 0,0 0 0 0 0,-1 0 0 0 0,1 0 1 0 0,-1 0-1 0 0,1 0 0 0 0,-1 0 0 0 0,1 0 0 0 0,-1 0 0 0 0,0 0 0 0 0,0 0 0 0 0,1 1 1 0 0,-1-1-1 0 0,0 0 0 0 0,0 0 0 0 0,-1 0 0 0 0,-1-1 171 0 0,0-1 0 0 0,0 1 0 0 0,0 0 0 0 0,-1 0 0 0 0,1 0 0 0 0,-7-2 0 0 0,8 3-128 0 0,-1 1-1 0 0,1 0 0 0 0,0 0 0 0 0,-1-1 1 0 0,1 1-1 0 0,0 1 0 0 0,-1-1 0 0 0,1 0 1 0 0,0 0-1 0 0,-1 1 0 0 0,1 0 0 0 0,0-1 0 0 0,0 1 1 0 0,0 0-1 0 0,-1 0 0 0 0,-2 2 0 0 0,-4 3 176 0 0,0 0-1 0 0,-11 11 0 0 0,-2 0-32 0 0,15-10-203 0 0,-1-1 0 0 0,1 1 1 0 0,1 0-1 0 0,-1 0 0 0 0,1 0 0 0 0,0 1 1 0 0,1 0-1 0 0,-1 1 0 0 0,2-1 0 0 0,-1 1 1 0 0,-3 11-1 0 0,3-8-96 0 0,2-1 1 0 0,-1 1-1 0 0,1 0 1 0 0,1 0-1 0 0,0 0 1 0 0,1 0-1 0 0,0 0 1 0 0,2 19-1 0 0,-1-27 45 0 0,1-1 0 0 0,-1 1 1 0 0,1 0-1 0 0,0-1 0 0 0,1 1 0 0 0,-1-1 0 0 0,0 0 0 0 0,1 1 0 0 0,0-1 0 0 0,0 0 0 0 0,0 0 0 0 0,0 0 0 0 0,0 0 0 0 0,5 3 0 0 0,-1 0 233 0 0,1-1 0 0 0,0 1-1 0 0,0-2 1 0 0,0 1 0 0 0,10 3-1 0 0,-12-6-155 0 0,-1-1-1 0 0,1 0 0 0 0,0 0 1 0 0,0 0-1 0 0,0 0 1 0 0,1-1-1 0 0,5 0 0 0 0,7 0-70 0 0,57 2-636 0 0,-43-3 1032 0 0,-22 2-229 0 0,-1 4-138 0 0,-7-4-34 0 0,-1 0-1 0 0,0 0 1 0 0,0 0-1 0 0,0 0 1 0 0,0 0 0 0 0,0 1-1 0 0,0-1 1 0 0,0 0-1 0 0,0 1 1 0 0,0-1-1 0 0,0 0 1 0 0,-1 1-1 0 0,1-1 1 0 0,-1 1-1 0 0,1-1 1 0 0,-1 1 0 0 0,0-1-1 0 0,1 1 1 0 0,-1 0-1 0 0,0-1 1 0 0,0 1-1 0 0,0 1 1 0 0,-1 4 78 0 0,0-1 1 0 0,0 0-1 0 0,-1 1 1 0 0,-3 7-1 0 0,-1 3 494 0 0,2-4-347 0 0,-1-1 1 0 0,0 0 0 0 0,-1-1 0 0 0,-8 13-1 0 0,11-18-235 0 0,0-2 63 0 0,0 0-1 0 0,-1 0 1 0 0,1 0 0 0 0,-1-1-1 0 0,0 1 1 0 0,0-1-1 0 0,0 0 1 0 0,0 0 0 0 0,-1-1-1 0 0,1 1 1 0 0,-1-1-1 0 0,1 0 1 0 0,-1 0 0 0 0,-8 2-1 0 0,0-1-11 0 0,1 0-1 0 0,-1-1 0 0 0,0 0 1 0 0,-21 0-1 0 0,28-2-160 0 0,0 0 0 0 0,0-1-1 0 0,0 0 1 0 0,0 0 0 0 0,-7-2 0 0 0,11 2-136 0 0,0 0-1 0 0,0 1 1 0 0,0-1 0 0 0,0 0-1 0 0,0 0 1 0 0,0 0-1 0 0,0-1 1 0 0,0 1 0 0 0,1 0-1 0 0,-1-1 1 0 0,0 1-1 0 0,1-1 1 0 0,-1 0 0 0 0,1 1-1 0 0,0-1 1 0 0,0 0-1 0 0,-2-3 1 0 0,-1-7-1343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42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20303 0 0,'0'0'2200'0'0,"9"4"-2200"0"0,1-4 648 0 0,4 3 88 0 0,-5-3 24 0 0,5 0 0 0 0,-1 0-656 0 0,1 0-104 0 0,2 0-64 0 0,1 0 64 0 0,-3 0-664 0 0,1 0-72 0 0,-1 0-8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43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 8752 0 0,'8'-50'793'0'0,"-8"50"-746"0"0,0 0 0 0 0,1 1 0 0 0,-1-1 0 0 0,0 0-1 0 0,0 1 1 0 0,0-1 0 0 0,0 0 0 0 0,1 1 0 0 0,-1-1 0 0 0,0 0 0 0 0,0 0 0 0 0,0 1-1 0 0,1-1 1 0 0,-1 0 0 0 0,0 0 0 0 0,1 1 0 0 0,-1-1 0 0 0,0 0 0 0 0,0 0-1 0 0,1 0 1 0 0,-1 0 0 0 0,0 0 0 0 0,1 1 0 0 0,0-1 33 0 0,-1 0 1 0 0,1 0-1 0 0,-1 0 1 0 0,1 0-1 0 0,-1 1 1 0 0,0-1-1 0 0,1 0 1 0 0,-1 0-1 0 0,0 1 1 0 0,1-1-1 0 0,-1 0 1 0 0,0 1-1 0 0,1-1 1 0 0,-1 0-1 0 0,0 1 1 0 0,1-1-1 0 0,-1 0 1 0 0,0 1-1 0 0,0-1 1 0 0,0 1-1 0 0,1-1 1 0 0,-1 1-1 0 0,0-1 0 0 0,0 0 1 0 0,0 1-1 0 0,0-1 1 0 0,0 1-1 0 0,0-1 1 0 0,0 1-1 0 0,0-1 1 0 0,0 1-1 0 0,0-1 1 0 0,0 1-1 0 0,6 67 2723 0 0,12 7-691 0 0,-8-7-918 0 0,9 76 585 0 0,-7-12-691 0 0,-11-57-756 0 0,0-68-308 0 0,-1 0 0 0 0,1 0 1 0 0,-2 9-1 0 0,0 4-785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44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6 227 10592 0 0,'0'0'818'0'0,"-2"0"-532"0"0,2 0-279 0 0,0 0 1 0 0,0 0-1 0 0,-1-1 0 0 0,1 1 1 0 0,0 0-1 0 0,0 0 1 0 0,-1 0-1 0 0,1 0 1 0 0,0-1-1 0 0,0 1 0 0 0,0 0 1 0 0,0 0-1 0 0,-1-1 1 0 0,1 1-1 0 0,0 0 1 0 0,0 0-1 0 0,0-1 1 0 0,0 1-1 0 0,0 0 0 0 0,0 0 1 0 0,0-1-1 0 0,0 1 1 0 0,0 0-1 0 0,0 0 1 0 0,0-1-1 0 0,0 1 0 0 0,0 0 1 0 0,0 0-1 0 0,0-1 1 0 0,0 1-1 0 0,0 0 1 0 0,0-1-1 0 0,0 1 1 0 0,0 0-1 0 0,0 0 0 0 0,0-1 1 0 0,0 1-1 0 0,1 0 1 0 0,-1 0-1 0 0,0 0 1 0 0,0-1-1 0 0,0 1 0 0 0,0 0 1 0 0,1 0-1 0 0,-1 0 1 0 0,0-1-1 0 0,0 1 1 0 0,0 0-1 0 0,1 0 1 0 0,-1 0-1 0 0,0 0 0 0 0,0 0 1 0 0,1-1-1 0 0,-1 1 1 0 0,0 0-1 0 0,1 0 49 0 0,0-1 1 0 0,0-1 0 0 0,0 1 0 0 0,-1 0 0 0 0,1-1 0 0 0,0 1 0 0 0,0 0 0 0 0,-1-1 0 0 0,1 1 0 0 0,-1-1 0 0 0,1-1 0 0 0,-1 1 18 0 0,0 0-1 0 0,1 0 1 0 0,0 1-1 0 0,-1-1 1 0 0,1 0 0 0 0,0 1-1 0 0,0-1 1 0 0,0 0-1 0 0,0 1 1 0 0,2-3 0 0 0,9-8 213 0 0,-7 9-110 0 0,-1-1-1 0 0,0-1 1 0 0,0 1-1 0 0,7-10 1 0 0,-5 7-59 0 0,0 1 1 0 0,0-1 0 0 0,1 1-1 0 0,0 1 1 0 0,0-1-1 0 0,0 1 1 0 0,1 0 0 0 0,0 1-1 0 0,9-5 1 0 0,15-9 276 0 0,-24 14-297 0 0,1 0 0 0 0,-1 0 0 0 0,1 1 0 0 0,-1 0 0 0 0,1 1 0 0 0,0 0 0 0 0,12-1 0 0 0,-4 0 18 0 0,-12 2-87 0 0,0-1 0 0 0,-1 1 0 0 0,1-1 1 0 0,-1 0-1 0 0,6-3 0 0 0,-7 3-7 0 0,1 0-1 0 0,-1 1 1 0 0,1-1 0 0 0,0 1-1 0 0,0 0 1 0 0,0 0 0 0 0,6-1-1 0 0,19 0 69 0 0,0 1-1 0 0,0 1 0 0 0,39 6 1 0 0,-60-4-45 0 0,-1 0-1 0 0,1 0 1 0 0,-1 1 0 0 0,1 0 0 0 0,12 6 0 0 0,32 24 328 0 0,-51-32-361 0 0,11 7 97 0 0,0 1 0 0 0,-1 0 0 0 0,0 0 0 0 0,0 2-1 0 0,-1-1 1 0 0,-1 1 0 0 0,0 0 0 0 0,0 1 0 0 0,-1 0-1 0 0,0 1 1 0 0,-1 0 0 0 0,-1 0 0 0 0,7 20 0 0 0,-10-24-30 0 0,2 7 83 0 0,-1 0-1 0 0,0 1 1 0 0,2 24-1 0 0,-5 66 299 0 0,-2-89-450 0 0,-1-1 1 0 0,-1 1 0 0 0,-9 33 0 0 0,4-29 325 0 0,0 0-1 0 0,-2 0 1 0 0,-20 34-1 0 0,21-42-289 0 0,0-1-1 0 0,-2 0 1 0 0,0 0 0 0 0,0-1-1 0 0,-1 0 1 0 0,-14 10-1 0 0,8-8 4 0 0,-1-1-1 0 0,-24 14 1 0 0,36-23 17 0 0,-1-1 1 0 0,0 1 0 0 0,-1-1-1 0 0,1-1 1 0 0,0 1-1 0 0,-1-2 1 0 0,1 1-1 0 0,-1-1 1 0 0,-9 0-1 0 0,-1-1 98 0 0,1 0 0 0 0,-27-6 1 0 0,35 4-133 0 0,1 0 0 0 0,0-1 0 0 0,0 0 1 0 0,0-1-1 0 0,0 0 0 0 0,-14-9 0 0 0,11 6-33 0 0,1-1 0 0 0,-1 0 0 0 0,1-1 0 0 0,1 0 0 0 0,0 0 0 0 0,-12-15 0 0 0,17 18-22 0 0,0 0 0 0 0,-1 0-1 0 0,-11-8 1 0 0,12 11-76 0 0,1-1 0 0 0,-1 0 0 0 0,1 0-1 0 0,0 0 1 0 0,0 0 0 0 0,-6-10 0 0 0,4 5-145 0 0,5 8 222 0 0,0 0 1 0 0,1 0 0 0 0,-1 0-1 0 0,0 0 1 0 0,1 0-1 0 0,-1 0 1 0 0,1 0-1 0 0,-1 0 1 0 0,1 0-1 0 0,0 0 1 0 0,-1 0-1 0 0,1-1 1 0 0,0 1-1 0 0,0 0 1 0 0,0 0-1 0 0,0 0 1 0 0,0 0-1 0 0,0 0 1 0 0,0-1-1 0 0,0 1 1 0 0,0 0-1 0 0,1 0 1 0 0,-1 0-1 0 0,0 0 1 0 0,1-2-1 0 0,5-10-1880 0 0,-2 5-62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44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0 8288 0 0,'-2'1'638'0'0,"-1"2"-549"0"0,0 0-1 0 0,1 1 1 0 0,-1-1-1 0 0,1 0 1 0 0,-4 7 0 0 0,0 0 1467 0 0,2-4-741 0 0,1 0 0 0 0,-1 1-1 0 0,2-1 1 0 0,-1 1-1 0 0,1 0 1 0 0,0 0 0 0 0,0-1-1 0 0,0 1 1 0 0,0 9 0 0 0,1 7-124 0 0,2 36 1 0 0,0-36-241 0 0,-2 33 0 0 0,-2-29-102 0 0,1-16-196 0 0,0 0 0 0 0,1 0 0 0 0,1 1 0 0 0,-1-1 0 0 0,2 0 0 0 0,0 0 0 0 0,2 12 0 0 0,1-11-131 0 0,1 2-567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44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79 13824 0 0,'-13'-12'608'0'0,"2"7"128"0"0,3 5-584 0 0,-6 0-152 0 0,3-7 0 0 0,3 2 0 0 0,-1-4 512 0 0,4 3 1263 0 0,0-3-1775 0 0,15-17-10375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45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78 224 11976 0 0,'-5'21'517'0'0,"1"0"1"0"0,1 1 0 0 0,1-1 0 0 0,1 27 0 0 0,1-44 96 0 0,0 1 1 0 0,0-1-1 0 0,0 1 1 0 0,1-1-1 0 0,0 1 1 0 0,1 4-1 0 0,-2-9-602 0 0,0 0-1 0 0,0 0 1 0 0,1 0 0 0 0,-1 1-1 0 0,0-1 1 0 0,0 0-1 0 0,0 0 1 0 0,0 0 0 0 0,0 0-1 0 0,0 0 1 0 0,0 0 0 0 0,0 1-1 0 0,0-1 1 0 0,0 0-1 0 0,0 0 1 0 0,0 0 0 0 0,0 0-1 0 0,0 1 1 0 0,0-1 0 0 0,0 0-1 0 0,0 0 1 0 0,0 0-1 0 0,0 0 1 0 0,0 0 0 0 0,0 1-1 0 0,0-1 1 0 0,0 0-1 0 0,0 0 1 0 0,0 0 0 0 0,0 0-1 0 0,0 0 1 0 0,0 0 0 0 0,0 1-1 0 0,0-1 1 0 0,0 0-1 0 0,-1 0 1 0 0,1 0 0 0 0,0 0-1 0 0,0 0 1 0 0,-1 1 72 0 0,1-1 0 0 0,0 1 0 0 0,-1-1 0 0 0,1 1 0 0 0,0-1 0 0 0,-1 1 0 0 0,1-1 0 0 0,0 1 0 0 0,-1 0 0 0 0,1-1 0 0 0,0 1-1 0 0,0-1 1 0 0,0 1 0 0 0,0 0 0 0 0,-1-1 0 0 0,1 1 0 0 0,0-1 0 0 0,0 1 0 0 0,0 0 0 0 0,0-1 0 0 0,1 1 0 0 0,-1 0 0 0 0,-1-2-69 0 0,1 0-1 0 0,-1 0 1 0 0,1 0-1 0 0,-1 0 1 0 0,0 1-1 0 0,0-1 1 0 0,1 0-1 0 0,-1 0 1 0 0,0 0-1 0 0,0 1 1 0 0,0-1-1 0 0,-2-1 1 0 0,2 1 3 0 0,-3-3 25 0 0,1 0 0 0 0,0 0 0 0 0,-1-1-1 0 0,2 0 1 0 0,-1 0 0 0 0,0 0 0 0 0,1 0 0 0 0,-2-6 0 0 0,3 10 17 0 0,-2-11 343 0 0,0 0 0 0 0,0 0-1 0 0,-2-21 1 0 0,1 3-410 0 0,3 20-158 0 0,0 0 0 0 0,1 0-1 0 0,1-12 1 0 0,-1-3 10 0 0,1 19 145 0 0,0 0-1 0 0,1-1 1 0 0,-1 1-1 0 0,1 0 0 0 0,0 0 1 0 0,1 0-1 0 0,0 0 1 0 0,6-10-1 0 0,6-13-904 0 0,-8 16 807 0 0,0 0 1 0 0,1 1 0 0 0,15-18-1 0 0,-19 26-70 0 0,-4 3 113 0 0,0 1 1 0 0,1 0 0 0 0,-1-1 0 0 0,0 1 0 0 0,1-1 0 0 0,-1 1-1 0 0,0 0 1 0 0,1-1 0 0 0,-1 1 0 0 0,1 0 0 0 0,-1-1-1 0 0,1 1 1 0 0,-1 0 0 0 0,1 0 0 0 0,-1-1 0 0 0,1 1-1 0 0,-1 0 1 0 0,1 0 0 0 0,3-1-976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00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37 8552 0 0,'-6'0'4000'0'0,"5"2"-3406"0"0,-2 0-337 0 0,2-1-135 0 0,1 0 0 0 0,-1-1-1 0 0,0 1 1 0 0,0 0 0 0 0,0 0-1 0 0,1-1 1 0 0,-1 1 0 0 0,0 0-1 0 0,1 0 1 0 0,-1 0 0 0 0,1 0-1 0 0,-1 0 1 0 0,1 0 0 0 0,0 0 0 0 0,-1 0-1 0 0,1 0 1 0 0,0 0 0 0 0,-1 0-1 0 0,1 0 1 0 0,0 0 0 0 0,0 1-1 0 0,0-1 1 0 0,0 0 0 0 0,0 0-1 0 0,0 0 1 0 0,1 0 0 0 0,-1 0-1 0 0,0 0 1 0 0,1 0 0 0 0,-1 1-1 0 0,27 46 826 0 0,-24-45-886 0 0,-1 1-1 0 0,1-1 1 0 0,0 0 0 0 0,0 0-1 0 0,0 0 1 0 0,0 0-1 0 0,0 0 1 0 0,1-1 0 0 0,-1 1-1 0 0,1-1 1 0 0,0 0 0 0 0,-1 0-1 0 0,1-1 1 0 0,6 3-1 0 0,-8-3 68 0 0,0 0-2 0 0,4 4-91 0 0,0 0 0 0 0,1 0 1 0 0,-1 0-1 0 0,1-1 0 0 0,0 0 0 0 0,1-1 1 0 0,-1 1-1 0 0,1-1 0 0 0,-1-1 0 0 0,1 0 1 0 0,0 0-1 0 0,0 0 0 0 0,0-1 1 0 0,0 0-1 0 0,0 0 0 0 0,0-1 0 0 0,0 0 1 0 0,1-1-1 0 0,-1 0 0 0 0,0 0 0 0 0,14-5 1 0 0,4 1 15 0 0,-19 4-14 0 0,-1 0 0 0 0,1-1 0 0 0,-1 0 0 0 0,1 0 0 0 0,-1 0 0 0 0,0-1-1 0 0,7-3 1 0 0,14-10 165 0 0,34-14-1 0 0,-49 21-161 0 0,-11 7-28 0 0,1 1 1 0 0,0-1-1 0 0,0 0 0 0 0,0 1 0 0 0,1-1 0 0 0,-1 1 0 0 0,0 0 0 0 0,0 0 0 0 0,1 0 0 0 0,2-1 0 0 0,-4 2-7 0 0,0 0 0 0 0,0-1 0 0 0,-1 1-1 0 0,1 0 1 0 0,0-1 0 0 0,0 1 0 0 0,-1-1 0 0 0,1 1-1 0 0,0-1 1 0 0,-1 1 0 0 0,1-1 0 0 0,0 1-1 0 0,-1-1 1 0 0,1 0 0 0 0,-1 1 0 0 0,1-1-1 0 0,-1 0 1 0 0,1-1 0 0 0,0 2 0 0 0,-1-1 1 0 0,1 1-1 0 0,-1-1 0 0 0,1 1 1 0 0,-1 0-1 0 0,1-1 0 0 0,-1 1 1 0 0,1-1-1 0 0,0 1 0 0 0,-1 0 1 0 0,1-1-1 0 0,0 1 0 0 0,-1 0 1 0 0,1 0-1 0 0,0 0 0 0 0,-1 0 1 0 0,2-1-1 0 0,-1 1 6 0 0,-1 0-9 0 0,1 0-1 0 0,-1-1 1 0 0,0 1 0 0 0,1 0 0 0 0,-1-1 0 0 0,1 1-1 0 0,-1 0 1 0 0,0 0 0 0 0,1 0 0 0 0,-1-1 0 0 0,1 1 0 0 0,-1 0-1 0 0,1 0 1 0 0,-1 0 0 0 0,1 0 0 0 0,-1 0 0 0 0,0 0 0 0 0,1 0-1 0 0,-1 0 1 0 0,1 0 0 0 0,-1 0 0 0 0,1 0 0 0 0,-1 0 0 0 0,1 1-1 0 0,2-1 13 0 0,8-5 21 0 0,-6 1 24 0 0,0 0 7 0 0,5-10-7 0 0,-8 12-43 0 0,-1 2-12 0 0,-1-1 0 0 0,1 1-1 0 0,-1-1 1 0 0,1 0 0 0 0,-1 1 0 0 0,1-1 0 0 0,-1 0 0 0 0,1 0-1 0 0,-1 1 1 0 0,0-1 0 0 0,0 0 0 0 0,1 0 0 0 0,-1 1 0 0 0,0-1-1 0 0,0 0 1 0 0,0 0 0 0 0,0 0 0 0 0,0 0 0 0 0,0 1 0 0 0,0-2-1 0 0,1-3 137 0 0,-1 3 54 0 0,-6 4-176 0 0,-13 8 13 0 0,13-7-12 0 0,1 0 0 0 0,-1 0 0 0 0,0-1 0 0 0,0 1-1 0 0,-10 1 1 0 0,-9 2 14 0 0,20-4-27 0 0,0-1 0 0 0,-1 1-1 0 0,1-1 1 0 0,0-1 0 0 0,-1 1-1 0 0,1-1 1 0 0,-1 0 0 0 0,-6 0-1 0 0,-24-3-5 0 0,29 3 0 0 0,-1 0 0 0 0,1-1 0 0 0,-1 0 0 0 0,1 0 0 0 0,0-1 0 0 0,-11-3 0 0 0,-85-37 0 0 0,97 40 0 0 0,0 0 0 0 0,-1 0 0 0 0,-12-2 0 0 0,-12-3 0 0 0,21 4 0 0 0,5 3-12 0 0,4 0-48 0 0,0-1-13 0 0,-3-1-3 0 0,15 1 20 0 0,-5 1 55 0 0,0 0 0 0 0,1 0 0 0 0,-1 1 0 0 0,1 0 0 0 0,-1 0 0 0 0,0 0 0 0 0,1 1-1 0 0,-1 0 1 0 0,10 5 0 0 0,-11-5 1 0 0,14 6 0 0 0,-5 1 0 0 0,-11-6 0 0 0,0 1 0 0 0,-2-4 1 0 0,0 1 0 0 0,0 0 0 0 0,1-1 0 0 0,-1 1 0 0 0,0 0 0 0 0,0 0 0 0 0,0 0 0 0 0,0 0 0 0 0,0 0 0 0 0,0 0-1 0 0,0 0 1 0 0,-1 0 0 0 0,1 0 0 0 0,0 0 0 0 0,0 0 0 0 0,-1 1 0 0 0,1-1 0 0 0,-1 0 0 0 0,1 1 0 0 0,-1 1 0 0 0,1 1 33 0 0,2 6-24 0 0,-3 0 4 0 0,0-8 50 0 0,-1-1-8 0 0,0 1-51 0 0,-1-1-1 0 0,1 1 1 0 0,-1-1 0 0 0,0 0 0 0 0,1 0 0 0 0,-1 0 0 0 0,0 0 0 0 0,0 0 0 0 0,0 0 0 0 0,-3 1 0 0 0,-23 0 83 0 0,23-2-86 0 0,0-1-1 0 0,-1 0 0 0 0,1 0 1 0 0,0 0-1 0 0,0-1 0 0 0,0 1 1 0 0,0-1-1 0 0,-9-5 0 0 0,-11-5-1 0 0,4 8-109 0 0,6 6-406 0 0,89 4-1983 0 0,-55-6 748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2:45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231 104 6104 0 0,'3'25'274'0'0,"-2"-20"0"0"0,-1-15 71 0 0,0 0 0 0 0,-2-19 1 0 0,0 0 894 0 0,1 26-1003 0 0,0 0 1 0 0,0 0 0 0 0,0 1-1 0 0,-1-1 1 0 0,1 0-1 0 0,-1 1 1 0 0,0-1 0 0 0,-2-2-1 0 0,3 4-52 0 0,-1 0 0 0 0,0 0 0 0 0,0 0 0 0 0,1 0 0 0 0,-1 0-1 0 0,0 0 1 0 0,0 1 0 0 0,0-1 0 0 0,-4 0 0 0 0,-13-6 1090 0 0,1 3-555 0 0,13 4-598 0 0,3-1-24 0 0,-1 1 1 0 0,0 0 0 0 0,0 0 0 0 0,0 0 0 0 0,0 0 0 0 0,0 1 0 0 0,0-1 0 0 0,1 1 0 0 0,-1 0 0 0 0,0 0 0 0 0,-3 1 0 0 0,-29 17 922 0 0,28-16-943 0 0,6-2-72 0 0,-4 2-3 0 0,1-1 0 0 0,0 1 0 0 0,0 0 0 0 0,1 0 0 0 0,-1 0 0 0 0,1 0 0 0 0,-1 1 0 0 0,-3 5 0 0 0,6-8-3 0 0,0 0 0 0 0,0 0 0 0 0,0-1 0 0 0,0 1 0 0 0,1 0 0 0 0,-1 0 0 0 0,0 0 0 0 0,1 0 0 0 0,-1 1 0 0 0,0-1 0 0 0,1 0 0 0 0,-1 0 0 0 0,1 0 0 0 0,0 0 0 0 0,-1 1 0 0 0,1-1 0 0 0,0 2 0 0 0,-2 5 0 0 0,-3-1 46 0 0,3-2 151 0 0,0 1 0 0 0,0-1 0 0 0,0 0 0 0 0,1 1 0 0 0,-2 5 0 0 0,2-2-66 0 0,0-8-114 0 0,1 1 0 0 0,-1-1 1 0 0,1 0-1 0 0,0 0 0 0 0,0 1 0 0 0,0-1 0 0 0,0 0 0 0 0,0 0 0 0 0,0 1 1 0 0,0-1-1 0 0,0 0 0 0 0,0 0 0 0 0,0 1 0 0 0,1-1 0 0 0,-1 0 1 0 0,0 0-1 0 0,1 0 0 0 0,-1 0 0 0 0,1 1 0 0 0,0-1 0 0 0,0 1 0 0 0,-1-1-6 0 0,1-1 0 0 0,-1 1 0 0 0,0 0-1 0 0,1-1 1 0 0,-1 1 0 0 0,0 0-1 0 0,0 0 1 0 0,0-1 0 0 0,0 1-1 0 0,0 0 1 0 0,1 0 0 0 0,-1-1 0 0 0,-1 1-1 0 0,1 0 1 0 0,0 1 0 0 0,0 2 19 0 0,1 3-13 0 0,1-1 1 0 0,-1 1 0 0 0,2-1-1 0 0,-1 0 1 0 0,1 0 0 0 0,0 0-1 0 0,0 0 1 0 0,6 7-1 0 0,-7-10 10 0 0,1 0 0 0 0,-1 0 0 0 0,1 0-1 0 0,0-1 1 0 0,0 1 0 0 0,0-1 0 0 0,0 0 0 0 0,1 0-1 0 0,-1 0 1 0 0,7 2 0 0 0,11 8-108 0 0,-9-7-32 0 0,-10-5 106 0 0,0 1 0 0 0,0 0 0 0 0,1 0 0 0 0,-1-1 0 0 0,0 1 0 0 0,0 1 0 0 0,0-1 0 0 0,0 0 0 0 0,0 0 0 0 0,3 4 0 0 0,-2-3 63 0 0,1 0 0 0 0,-1 0 0 0 0,1 0 0 0 0,6 2 0 0 0,6 3 339 0 0,-15-6-426 0 0,0-1-1 0 0,1 1 1 0 0,-1-1-1 0 0,1 0 1 0 0,-1 1-1 0 0,0-1 1 0 0,1 0 0 0 0,-1 0-1 0 0,3 0 1 0 0,5 1-99 0 0,-3 2 170 0 0,0-1 0 0 0,0 0 0 0 0,1 0 0 0 0,-1-1 0 0 0,1 0 0 0 0,9 0 0 0 0,8-4-321 0 0,-22 3 527 0 0,-1 0 30 0 0,1 1-185 0 0,17-3 152 0 0,-4-1-232 0 0,2-6-12 0 0,-7 4 12 0 0,10-9 40 0 0,3 1 5 0 0,-20 12-50 0 0,-2 1-5 0 0,-1-1-1 0 0,1 1 0 0 0,0-1 0 0 0,-1 1 0 0 0,1-1 1 0 0,0 1-1 0 0,-1-1 0 0 0,1 1 0 0 0,0-1 0 0 0,-1 0 1 0 0,1 1-1 0 0,-1-1 0 0 0,1 0 0 0 0,-1 0 1 0 0,0 1-1 0 0,1-1 0 0 0,-1 0 0 0 0,1-1 0 0 0,17-29 155 0 0,-18 30-146 0 0,1 0 0 0 0,-1 0 0 0 0,0-1 0 0 0,0 1 0 0 0,1 0 0 0 0,-1 0 0 0 0,0 0 0 0 0,0 0 0 0 0,0 0 0 0 0,0 0 0 0 0,0-1 0 0 0,-1 0 0 0 0,1-9 85 0 0,2 7-70 0 0,-1-1 1 0 0,-1 1-1 0 0,1-1 1 0 0,-1 1-1 0 0,1-1 1 0 0,-1 1-1 0 0,-1-1 1 0 0,1 1-1 0 0,-1-1 1 0 0,-2-8-1 0 0,3 6 0 0 0,0 5-14 0 0,0 1 0 0 0,0 0 0 0 0,0 0-1 0 0,0-1 1 0 0,0 1 0 0 0,0 0 0 0 0,-1-1-1 0 0,1 1 1 0 0,0 0 0 0 0,-1 0 0 0 0,1-1-1 0 0,-1 1 1 0 0,1 0 0 0 0,-2-2 0 0 0,-8-20 127 0 0,2 11-89 0 0,-16-19 0 0 0,11 16-189 0 0,5 7 472 0 0,1-1 0 0 0,-7-9 0 0 0,11 15-315 0 0,0 0 1 0 0,0 0-1 0 0,-1 0 0 0 0,1 0 1 0 0,-1 0-1 0 0,0 1 1 0 0,1 0-1 0 0,-1 0 0 0 0,0 0 1 0 0,-1 0-1 0 0,1 0 1 0 0,0 1-1 0 0,-5-1 0 0 0,8 2-365 0 0,-10 1 456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45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53 161 7368 0 0,'0'6'338'0'0,"1"1"0"0"0,-1 0 1 0 0,1-1-1 0 0,1 1 0 0 0,-1 0 1 0 0,1-1-1 0 0,0 0 0 0 0,1 1 1 0 0,-1-1-1 0 0,4 6 1 0 0,1-2 860 0 0,0 1 1 0 0,1-1-1 0 0,0 0 1 0 0,12 10-1 0 0,-16-16-1096 0 0,0-1-1 0 0,0-1 1 0 0,1 1-1 0 0,-1 0 1 0 0,1-1-1 0 0,0 0 1 0 0,0 0-1 0 0,0-1 1 0 0,0 1-1 0 0,0-1 1 0 0,0 0-1 0 0,0-1 1 0 0,0 1-1 0 0,0-1 1 0 0,1 0-1 0 0,-1 0 1 0 0,0 0-1 0 0,0-1 0 0 0,0 0 1 0 0,6-1-1 0 0,-2-1 42 0 0,9-3 30 0 0,-15 3-156 0 0,1 0 1 0 0,0 0 0 0 0,0 0-1 0 0,-1 0 1 0 0,1 0 0 0 0,-1-1-1 0 0,1 0 1 0 0,-1 0 0 0 0,0 0-1 0 0,3-6 1 0 0,1-5-13 0 0,-1 0-1 0 0,0 0 1 0 0,-1-1-1 0 0,-1 1 1 0 0,0-1-1 0 0,-1 0 1 0 0,1-31-1 0 0,-5 38 74 0 0,0-1-1 0 0,-1 1 1 0 0,0 0 0 0 0,0-1-1 0 0,-1 1 1 0 0,0 0 0 0 0,-1 0-1 0 0,-6-11 1 0 0,9 18-55 0 0,0 1 1 0 0,0-1-1 0 0,0 1 1 0 0,0 0-1 0 0,-1-1 0 0 0,1 1 1 0 0,0 0-1 0 0,-1 0 1 0 0,1 0-1 0 0,-1 0 0 0 0,1 0 1 0 0,-1 0-1 0 0,1 1 0 0 0,-1-1 1 0 0,0 0-1 0 0,1 1 1 0 0,-1-1-1 0 0,0 1 0 0 0,0 0 1 0 0,0-1-1 0 0,1 1 0 0 0,-1 0 1 0 0,0 0-1 0 0,0 0 1 0 0,1 0-1 0 0,-5 1 0 0 0,-4 1 61 0 0,-1 0 0 0 0,1 1 0 0 0,-13 5 0 0 0,15-6-22 0 0,1 1 1 0 0,0 0-1 0 0,0 1 0 0 0,0-1 1 0 0,1 1-1 0 0,-1 1 0 0 0,1-1 1 0 0,0 1-1 0 0,0 0 0 0 0,-9 11 1 0 0,-2 5 149 0 0,-21 33 0 0 0,37-52-201 0 0,-9 14 83 0 0,2 1 1 0 0,0 0-1 0 0,1 0 0 0 0,0 1 0 0 0,1 0 0 0 0,1 0 0 0 0,1 0 0 0 0,-3 30 0 0 0,2-23-95 0 0,4-21 0 0 0,0 0 0 0 0,0-1 0 0 0,0 1 0 0 0,0 0 0 0 0,1 0 0 0 0,-1 0 0 0 0,1 0 0 0 0,0 0 0 0 0,1 0 0 0 0,-1 0 0 0 0,2 7 0 0 0,1-4 33 0 0,0 0 0 0 0,0 0 0 0 0,1-1 0 0 0,0 1 0 0 0,0-1 0 0 0,1 0 0 0 0,-1 0 0 0 0,1-1 0 0 0,1 1 0 0 0,-1-1 0 0 0,1 0 0 0 0,0 0 0 0 0,0-1 0 0 0,0 0 0 0 0,0 0-1 0 0,1 0 1 0 0,0-1 0 0 0,0 0 0 0 0,7 2 0 0 0,-4-2-1 0 0,0 0 0 0 0,0-1 0 0 0,0 0 1 0 0,1-1-1 0 0,-1 0 0 0 0,0 0 0 0 0,1-1 0 0 0,-1 0 0 0 0,0-1 0 0 0,1-1 0 0 0,-1 1 0 0 0,0-2 0 0 0,15-4 0 0 0,-13 2-702 0 0,0 1-1 0 0,0-2 1 0 0,-1 0 0 0 0,0 0-1 0 0,11-8 1 0 0,2-3-6887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45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13360 0 0,'0'0'1026'0'0,"0"8"-628"0"0,-2 7-80 0 0,1-12-95 0 0,1 0-1 0 0,-1 0 1 0 0,1 0-1 0 0,0 0 1 0 0,0 0-1 0 0,0 4 0 0 0,22 229 4399 0 0,-17-159-3988 0 0,0-36-93 0 0,0 29 361 0 0,-15 125-736 0 0,9-177 7 0 0,0 0 0 0 0,0-1 0 0 0,4 33 0 0 0,-2-46-109 0 0,7 12 180 0 0,-7-14-149 0 0,1-3 102 0 0,2 0-163 0 0,-1-1-1 0 0,1 0 1 0 0,-1 1-1 0 0,0-1 1 0 0,0-1-1 0 0,0 1 1 0 0,0 0 0 0 0,0-1-1 0 0,0 1 1 0 0,0-1-1 0 0,-1 0 1 0 0,3-4-1 0 0,2-1 45 0 0,-1-1 1 0 0,-1-1-1 0 0,7-14 0 0 0,-7 15-77 0 0,-2-1 0 0 0,1 1 0 0 0,-2-1 0 0 0,4-17 0 0 0,-4 18 0 0 0,0 0 0 0 0,1 1 0 0 0,0 0 0 0 0,1-1 0 0 0,-1 2 0 0 0,7-10 0 0 0,0-2 0 0 0,50-90 0 0 0,-50 95-157 0 0,1 2-1 0 0,-1 0 0 0 0,17-14 0 0 0,-13 13-202 0 0,21-25-1 0 0,-24 24-380 0 0,1 2 0 0 0,14-13 0 0 0,-2 2-4334 0 0,-7 10 78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46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20703 0 0,'0'0'472'0'0,"0"2"68"0"0,0 5-412 0 0,1 1 1 0 0,-1-1-1 0 0,1 1 0 0 0,1-1 0 0 0,0 0 0 0 0,0 1 0 0 0,0-1 0 0 0,1 0 1 0 0,7 12-1 0 0,-6-11-28 0 0,0-1 1 0 0,5 15 0 0 0,-7-15-59 0 0,1 0 1 0 0,0 0-1 0 0,1-1 1 0 0,5 9-1 0 0,35 50 897 0 0,-33-54-5190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46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 14336 0 0,'-23'43'1534'0'0,"22"-41"-1531"0"0,0 0 0 0 0,1 0 0 0 0,-1 1 0 0 0,0-1 0 0 0,1 0 0 0 0,-1 1 0 0 0,1-1 0 0 0,0 1-1 0 0,0-1 1 0 0,0 5 0 0 0,-1 4 85 0 0,-3 54 1263 0 0,2 1-1 0 0,8 70 1 0 0,-2-47-644 0 0,5 46 302 0 0,-1-37-496 0 0,-8-89-487 0 0,1 1 0 0 0,1-1-1 0 0,-1 1 1 0 0,2-1 0 0 0,-1 0-1 0 0,1 0 1 0 0,6 12 0 0 0,-4-7-142 0 0,-5-13 88 0 0,0-1 1 0 0,1 1-1 0 0,-1-1 1 0 0,0 1-1 0 0,0 0 1 0 0,0-1-1 0 0,0 1 1 0 0,1-1-1 0 0,-1 1 1 0 0,0-1-1 0 0,0 1 1 0 0,1-1-1 0 0,-1 1 1 0 0,0-1-1 0 0,1 0 1 0 0,-1 1-1 0 0,1-1 1 0 0,-1 1-1 0 0,0-1 1 0 0,1 0-1 0 0,-1 1 1 0 0,1-1-1 0 0,0 1 1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46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5 113 10592 0 0,'0'0'818'0'0,"-1"1"-532"0"0,-2 9 3491 0 0,16 19-1999 0 0,-12-27-1728 0 0,0 0-1 0 0,1 0 1 0 0,-1-1-1 0 0,0 1 1 0 0,1 0-1 0 0,-1-1 0 0 0,1 1 1 0 0,-1-1-1 0 0,1 0 1 0 0,-1 1-1 0 0,1-1 1 0 0,4 2-1 0 0,-1-1 85 0 0,-2-1-121 0 0,-1 0 0 0 0,0-1 0 0 0,1 1-1 0 0,-1 0 1 0 0,0-1 0 0 0,1 0-1 0 0,-1 1 1 0 0,1-1 0 0 0,-1 0-1 0 0,1 0 1 0 0,-1 0 0 0 0,0-1-1 0 0,1 1 1 0 0,-1-1 0 0 0,4 0-1 0 0,34-7-6 0 0,-34 7 2 0 0,1 0 0 0 0,0 0 1 0 0,0 0-1 0 0,0-1 1 0 0,-1 0-1 0 0,8-4 0 0 0,71-42 13 0 0,2-2-436 0 0,-51 30 98 0 0,-33 18 282 0 0,-1 1 0 0 0,0-1 0 0 0,0 1-1 0 0,0-1 1 0 0,0 0 0 0 0,0 0 0 0 0,0 0 0 0 0,0 0 0 0 0,-1 0 0 0 0,1 0 0 0 0,-1 0 0 0 0,3-5-1 0 0,-6-1-52 0 0,1 7 136 0 0,2 3 226 0 0,5 20 105 0 0,0 0 0 0 0,-2-1 0 0 0,-1 1-1 0 0,2 38 1 0 0,3 84 1253 0 0,-4-98-1352 0 0,-4-40-257 0 0,0-1 0 0 0,0 1 0 0 0,-1-1 0 0 0,0 0 0 0 0,0 1 0 0 0,-1-1 0 0 0,1 0 0 0 0,-1 1 0 0 0,-5 8 0 0 0,4-8 36 0 0,0 1-1 0 0,1-1 1 0 0,0 1-1 0 0,0-1 1 0 0,-2 11 0 0 0,4-9 61 0 0,0-1 0 0 0,1 0 0 0 0,0 1 0 0 0,0-1 0 0 0,3 9 0 0 0,-2-7 36 0 0,-1-1 1 0 0,1 1 0 0 0,-1 9-1 0 0,-1-17-203 0 0,0 0 0 0 0,0 0-1 0 0,0 0 1 0 0,0 0 0 0 0,1 0-1 0 0,-1 0 1 0 0,0 0 0 0 0,0 0-1 0 0,1 0 1 0 0,-1 0 0 0 0,0-1-1 0 0,1 1 1 0 0,-1 0 0 0 0,1 0-1 0 0,-1 0 1 0 0,1 0 0 0 0,-1-1-1 0 0,1 1 1 0 0,0 0 0 0 0,-1-1-1 0 0,2 2 1 0 0,-1-2-157 0 0,-1 0 0 0 0,1 1-1 0 0,0-1 1 0 0,-1 0 0 0 0,1 0 0 0 0,-1 0 0 0 0,1 0 0 0 0,0 0 0 0 0,-1 0-1 0 0,1 0 1 0 0,-1 0 0 0 0,1 0 0 0 0,0 0 0 0 0,-1-1 0 0 0,1 1 0 0 0,-1 0-1 0 0,1 0 1 0 0,-1 0 0 0 0,1-1 0 0 0,0 1 0 0 0,-1 0 0 0 0,1-1 0 0 0,-1 1-1 0 0,4-5-1836 0 0,-4 4 1837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47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51 12440 0 0,'0'0'1328'0'0,"-10"-4"-56"0"0,7-4 343 0 0,11 2-1615 0 0,1 0 64 0 0,1-8-447 0 0,-1 10-97 0 0,24 1-8 0 0,-14-2-8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47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33 155 14400 0 0,'0'0'1572'0'0,"1"-1"-1356"0"0,2 0-153 0 0,1-2 26 0 0,0 1 0 0 0,0-1 1 0 0,0 1-1 0 0,0 0 0 0 0,1 1 0 0 0,-1-1 0 0 0,1 1 0 0 0,4-1 0 0 0,-4 1-46 0 0,0 0 1 0 0,0-1 0 0 0,0 1-1 0 0,9-5 1 0 0,-9 4 13 0 0,0 0-1 0 0,1 0 1 0 0,-1 0-1 0 0,12-1 1 0 0,14-1 158 0 0,0 2 1 0 0,0 1-1 0 0,37 3 0 0 0,-44 0-155 0 0,-20-2-52 0 0,0 0 0 0 0,1 0 0 0 0,-1 0 0 0 0,0 1 0 0 0,1-1 0 0 0,-1 1 0 0 0,0 0 0 0 0,0 1-1 0 0,1-1 1 0 0,-1 1 0 0 0,0 0 0 0 0,6 3 0 0 0,-3 0 8 0 0,0 0 0 0 0,-1 1-1 0 0,1 0 1 0 0,-1 0 0 0 0,-1 0-1 0 0,1 1 1 0 0,-1 0 0 0 0,0 0 0 0 0,0 0-1 0 0,-1 0 1 0 0,0 1 0 0 0,-1 0-1 0 0,5 12 1 0 0,-6-11 50 0 0,0 0 0 0 0,0 0 0 0 0,-1 0 0 0 0,0 0 0 0 0,0 1 0 0 0,-1-1 0 0 0,-1 0 0 0 0,0 1 0 0 0,0-1 0 0 0,0 0 0 0 0,-1 0 0 0 0,-1 0 0 0 0,1 0 0 0 0,-2 0-1 0 0,1 0 1 0 0,-7 10 0 0 0,-10 21 327 0 0,16-30-262 0 0,0-1 0 0 0,-1 1 0 0 0,-1-1 0 0 0,1 0 0 0 0,-1-1 0 0 0,-1 1 1 0 0,-11 10-1 0 0,4-7-68 0 0,0-1 0 0 0,-1 0 0 0 0,0-1 0 0 0,-1-1 0 0 0,0-1 0 0 0,0 0 0 0 0,-1-1 0 0 0,0-1 0 0 0,-1 0 0 0 0,1-1 1 0 0,-1-1-1 0 0,-35 3 0 0 0,46-6-14 0 0,1-1 0 0 0,-1 0 1 0 0,0-1-1 0 0,0 1 1 0 0,0-1-1 0 0,1-1 0 0 0,-9-1 1 0 0,12 1-29 0 0,0 1 0 0 0,-1 0 0 0 0,1-1 0 0 0,0 1 0 0 0,0-1 0 0 0,0 0 0 0 0,0 0 0 0 0,1-1 0 0 0,-1 1-1 0 0,0 0 1 0 0,1-1 0 0 0,0 0 0 0 0,-1 1 0 0 0,1-1 0 0 0,-2-4 0 0 0,-1-2-1 0 0,2 4-14 0 0,0 0 1 0 0,0 0-1 0 0,1 0 0 0 0,0 0 1 0 0,0 0-1 0 0,0-1 1 0 0,0 1-1 0 0,1-1 0 0 0,0 1 1 0 0,0-1-1 0 0,0-7 0 0 0,1-6 1 0 0,1 0-1 0 0,1 0 0 0 0,0 0 0 0 0,1 0 0 0 0,2 1 1 0 0,0-1-1 0 0,0 1 0 0 0,11-21 0 0 0,-4 12-106 0 0,33-68-3 0 0,-36 78 72 0 0,2 0 0 0 0,0 1 0 0 0,17-20-1 0 0,-17 25-45 0 0,1 0 0 0 0,1 1 0 0 0,-1 0 0 0 0,2 2-1 0 0,-1-1 1 0 0,1 2 0 0 0,0-1 0 0 0,1 2 0 0 0,15-5-1 0 0,-22 8 50 0 0,1 1-1 0 0,0 1 1 0 0,-1-1-1 0 0,1 1 1 0 0,0 1-1 0 0,16 0 1 0 0,-7 0-10 0 0,-13 1 29 0 0,0-1 1 0 0,0 1-1 0 0,-1 1 0 0 0,1-1 0 0 0,0 0 1 0 0,-1 1-1 0 0,1 0 0 0 0,-1 0 1 0 0,1 0-1 0 0,-1 1 0 0 0,0 0 1 0 0,0 0-1 0 0,0 0 0 0 0,0 0 0 0 0,-1 0 1 0 0,1 1-1 0 0,-1-1 0 0 0,4 6 1 0 0,7 9 16 0 0,-1 1 1 0 0,16 34 0 0 0,-20-37-21 0 0,6 10 20 0 0,-2 1 0 0 0,19 53 0 0 0,-23-50 106 0 0,2 4 340 0 0,7 38 1 0 0,-15-45-281 0 0,3 11 89 0 0,-2-5-41 0 0,-2-16-96 0 0,-2-17-123 0 0,0 0-1 0 0,0 1 0 0 0,0-1 1 0 0,0 0-1 0 0,0 0 1 0 0,0 0-1 0 0,0 0 0 0 0,0 1 1 0 0,0-1-1 0 0,0 0 1 0 0,0 0-1 0 0,0 0 0 0 0,0 0 1 0 0,0 1-1 0 0,0-1 1 0 0,0 0-1 0 0,0 0 0 0 0,0 0 1 0 0,0 0-1 0 0,0 0 1 0 0,0 1-1 0 0,0-1 0 0 0,0 0 1 0 0,0 0-1 0 0,0 0 0 0 0,0 0 1 0 0,0 1-1 0 0,0-1 1 0 0,0 0-1 0 0,-1 0 0 0 0,1 0 1 0 0,0 0-1 0 0,0 0 1 0 0,0 0-1 0 0,0 0 0 0 0,0 0 1 0 0,-1 1-1 0 0,1-1 1 0 0,0 0-1 0 0,0 0 0 0 0,0 0 1 0 0,0 0-1 0 0,-1 0 1 0 0,-6-4 13 0 0,-7-9-26 0 0,11 9 10 0 0,0 0 0 0 0,1 0 0 0 0,-1-1 0 0 0,1 1 0 0 0,0 0 0 0 0,0-1 0 0 0,0 0 0 0 0,1 1 0 0 0,-1-1 0 0 0,1 0 0 0 0,0 0 0 0 0,1 1 0 0 0,-1-8 0 0 0,1-1 0 0 0,0-1 0 0 0,1 1 0 0 0,4-22 0 0 0,-3 24 0 0 0,1 1 0 0 0,0-1 0 0 0,1 1 0 0 0,0-1 0 0 0,0 1 0 0 0,1 0 0 0 0,11-17 0 0 0,21-28 0 0 0,-17 22 0 0 0,-8 14 0 0 0,-7 9 0 0 0,1 1 0 0 0,1 0 0 0 0,9-11 0 0 0,-12 16-4 0 0,5-6 19 0 0,18-14 1 0 0,-24 21 10 0 0,0 1 0 0 0,1 0-1 0 0,-1 0 1 0 0,1 0 0 0 0,-1 0 0 0 0,1 1 0 0 0,0-1 0 0 0,-1 1 0 0 0,1 0 0 0 0,7-1 0 0 0,-9 1-22 0 0,0 1 0 0 0,1-1 0 0 0,-1 1 0 0 0,0 0 0 0 0,1 0 0 0 0,-1 0 0 0 0,1 0 0 0 0,-1 0 0 0 0,0 0 0 0 0,1 1 0 0 0,-1-1 0 0 0,0 1 0 0 0,1 0-1 0 0,-1 0 1 0 0,0 0 0 0 0,0 0 0 0 0,0 0 0 0 0,0 0 0 0 0,1 0 0 0 0,-2 1 0 0 0,1-1 0 0 0,3 3 0 0 0,0 2-16 0 0,0 1 0 0 0,0-1 0 0 0,-1 1 0 0 0,0-1 0 0 0,0 1 0 0 0,-1 0 0 0 0,0 0 0 0 0,4 12 0 0 0,-1 6-7 0 0,5 32 0 0 0,-5-21 26 0 0,0 17-218 0 0,-1-1-1 0 0,-3 68 0 0 0,-2-91-338 0 0,0 0-569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49.0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 8288 0 0,'-2'2'74'0'0,"0"1"0"0"0,1-1 0 0 0,-1 1 0 0 0,1 0 0 0 0,0-1 0 0 0,0 1 0 0 0,0 0 0 0 0,0 0 0 0 0,0 0 0 0 0,1 0 0 0 0,-1 3 0 0 0,-5 19 39 0 0,1-11 370 0 0,0 0 0 0 0,1 0 0 0 0,0 0 0 0 0,-1 20 0 0 0,-2 61 1046 0 0,6-70-1156 0 0,2 95 941 0 0,1-1-274 0 0,-2 180 646 0 0,1-163-1178 0 0,1 33-208 0 0,0-132-258 0 0,1-11 4 0 0,-3 39-1 0 0,-3-33-32 0 0,1-13 14 0 0,1 0-1 0 0,2 21 0 0 0,4 12 16 0 0,2 36-604 0 0,-6-54-170 0 0,7-4-40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50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7368 0 0,'3'1'287'0'0,"-1"0"-1"0"0,1 0 1 0 0,-1 1 0 0 0,0-1 0 0 0,1 1-1 0 0,-1-1 1 0 0,0 1 0 0 0,4 3 0 0 0,-3-2 82 0 0,0 0 1 0 0,0-1-1 0 0,0 1 1 0 0,0-1 0 0 0,5 2-1 0 0,2 2-195 0 0,0-2 1 0 0,0 1-1 0 0,0-2 0 0 0,1 1 0 0 0,0-1 0 0 0,-1-1 1 0 0,1 0-1 0 0,0 0 0 0 0,0-1 0 0 0,19-1 0 0 0,102-9 1449 0 0,184-5-17 0 0,-153 12-1102 0 0,-88 3-37 0 0,4-6 305 0 0,-69 5-705 0 0,4 0 69 0 0,-1 0-1 0 0,25 4 0 0 0,33 1 241 0 0,-47-2-269 0 0,0-1-1 0 0,1-1 0 0 0,-1-1 0 0 0,46-5 0 0 0,37-4 123 0 0,-98 8-148 0 0,0 1-1 0 0,0 0 0 0 0,14 3 0 0 0,12-1 201 0 0,-4 3-89 0 0,-26-4-166 0 0,0 0 0 0 0,0-1-1 0 0,-1 1 1 0 0,1-1-1 0 0,0 0 1 0 0,5 0 0 0 0,17-3 128 0 0,-1 2 1 0 0,0 0 0 0 0,44 6-1 0 0,-66-5-130 0 0,0 0-1 0 0,0 0 1 0 0,0-1-1 0 0,0 1 1 0 0,0-1-1 0 0,6-2 0 0 0,-7 2 8 0 0,0 0-1 0 0,0 0 0 0 0,0 1 0 0 0,0-1 0 0 0,0 1 0 0 0,0-1 1 0 0,1 1-1 0 0,-1 0 0 0 0,0 0 0 0 0,4 1 0 0 0,10 3 84 0 0,0-1-1 0 0,21 1 1 0 0,19 2-20 0 0,38 7 23 0 0,-53-14-90 0 0,-33 0-18 0 0,0 1 0 0 0,1 0 1 0 0,16 2-1 0 0,-25-2-9 0 0,39 8 4 0 0,1-2-1 0 0,46 1 1 0 0,-61-8 41 0 0,18 1 17 0 0,-9 3-57 0 0,41-4 0 0 0,-60 1-5 0 0,25 3 0 0 0,7 0 0 0 0,109-3 278 0 0,408 0-372 0 0,-500 3 54 0 0,-36-1 179 0 0,40-2 1 0 0,-49-2-219 0 0,0 1 0 0 0,30 4 0 0 0,-33-3 59 0 0,28-2 0 0 0,-27 0 116 0 0,28 2 0 0 0,4 4-182 0 0,-1-3 0 0 0,66-7 0 0 0,-90 5 109 0 0,0 1-1 0 0,0 1 0 0 0,31 5 1 0 0,10 1 47 0 0,2-2 81 0 0,12 1-135 0 0,1-3 1 0 0,81-9-1 0 0,35-9-40 0 0,-134 12 8 0 0,108 9 0 0 0,-60 2 114 0 0,-27-3-76 0 0,-59-3-22 0 0,0-1 0 0 0,40-4 0 0 0,-48 2-26 0 0,1 1-1 0 0,25 4 0 0 0,17 1-78 0 0,24 0 68 0 0,28 3 339 0 0,-25-4-548 0 0,-83-4 286 0 0,1-1 0 0 0,-1 1 0 0 0,0-1 0 0 0,0 0 0 0 0,0 0 0 0 0,0 0 0 0 0,4-2 0 0 0,2-1 33 0 0,-7 2-30 0 0,3-3-19 0 0,-5 3 40 0 0,2 0 4 0 0,-3 2-66 0 0,1 0 1 0 0,-1 0-1 0 0,1 0 1 0 0,0-1-1 0 0,-1 1 1 0 0,1 0-1 0 0,-1 0 1 0 0,1-1-1 0 0,-1 1 1 0 0,1 0-1 0 0,-1-1 1 0 0,0 1-1 0 0,1 0 1 0 0,-1-1-1 0 0,1 1 1 0 0,-1 0-1 0 0,0-1 1 0 0,1 1-1 0 0,-1-1 1 0 0,0 1-1 0 0,1-1 1 0 0,-1 1-1 0 0,0-1 1 0 0,0 0-1 0 0,1-1 52 0 0,-1-4-33 0 0,0 7-18 0 0,-1 1 1 0 0,1-1-1 0 0,-1 1 1 0 0,1-1-1 0 0,-1 0 1 0 0,0 1-1 0 0,1-1 1 0 0,-1 0-1 0 0,0 1 1 0 0,-2 1-1 0 0,-6 11 12 0 0,4 0-15 0 0,3-11 0 0 0,1 0 0 0 0,-1 0 0 0 0,1 0 0 0 0,0 1 0 0 0,0-1 0 0 0,1 0 0 0 0,-1 0 0 0 0,0 5 0 0 0,0 3 0 0 0,0 0 0 0 0,-1-1 0 0 0,-4 18 0 0 0,-1 1 0 0 0,-8 76 0 0 0,14-91-1 0 0,-7 22 0 0 0,-1 7 14 0 0,-7 60 554 0 0,-12 108-217 0 0,18-117-350 0 0,-1 8 0 0 0,10-68 0 0 0,-4 40 0 0 0,-8 61 0 0 0,9-107 0 0 0,1 37 0 0 0,3-39 0 0 0,-7 43 0 0 0,-8 11 0 0 0,-17 104 0 0 0,21-79 0 0 0,3-10 0 0 0,7-61 0 0 0,-8 41 0 0 0,1-13 0 0 0,3-8 5 0 0,3 1 0 0 0,4 59 0 0 0,8-38 149 0 0,-4-40-121 0 0,1 57 0 0 0,-7-84-59 0 0,0 8-8 0 0,1 1 1 0 0,3 20-1 0 0,-3-20 31 0 0,0 0 0 0 0,0 0 0 0 0,-4 27 0 0 0,2-38 3 0 0,0 0 0 0 0,0 0 0 0 0,-4 11 0 0 0,-1 4 0 0 0,4-6 0 0 0,-1 1 0 0 0,2 0 0 0 0,0-1 0 0 0,3 22 0 0 0,-2-3 0 0 0,6 76 182 0 0,-3 235-126 0 0,-4-324-135 0 0,1-12 37 0 0,-1-1-1 0 0,2 1 1 0 0,0 9 0 0 0,8 73 266 0 0,1 8-372 0 0,1 4 56 0 0,-7-46 116 0 0,-3 28 225 0 0,-2-55-377 0 0,4 34 0 0 0,2 39 125 0 0,25 90 57 0 0,-22-156-112 0 0,2 6 75 0 0,-5-27 103 0 0,4 29 1 0 0,-8-40-106 0 0,0 0 1 0 0,0 0 0 0 0,1-1-1 0 0,2 7 1 0 0,-2-7-49 0 0,0-1 0 0 0,-1 1 0 0 0,1 0 0 0 0,-1-1 0 0 0,-1 1 0 0 0,2 7 1 0 0,-1 36-169 0 0,0 16-344 0 0,-4-22-6989 0 0,-2-25 21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52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99 217 11232 0 0,'-25'8'513'0'0,"24"-7"-466"0"0,0-1-1 0 0,-1 1 1 0 0,1-1 0 0 0,-1 0-1 0 0,1 0 1 0 0,-1 0 0 0 0,1 0-1 0 0,-1 0 1 0 0,1 0 0 0 0,-1 0-1 0 0,1-1 1 0 0,0 1 0 0 0,-1-1 0 0 0,1 1-1 0 0,-3-1 1 0 0,1-1-129 0 0,0 1-46 0 0,-1 0-1 0 0,0 0 0 0 0,1 1 1 0 0,-1-1-1 0 0,-4 0 0 0 0,2 7-48 0 0,-5 1 360 0 0,9-6 453 0 0,2-1-623 0 0,0 0 0 0 0,0 0 1 0 0,0 0-1 0 0,0 0 0 0 0,0 0 1 0 0,0-1-1 0 0,0 1 1 0 0,0 0-1 0 0,0 0 0 0 0,0 0 1 0 0,0 0-1 0 0,0 0 0 0 0,1 0 1 0 0,-1 0-1 0 0,0 0 0 0 0,0 0 1 0 0,0 0-1 0 0,0 0 1 0 0,0 0-1 0 0,0 0 0 0 0,0 0 1 0 0,1 0-1 0 0,-1 0 0 0 0,0-1 1 0 0,0 1-1 0 0,0 0 1 0 0,0 0-1 0 0,0 0 0 0 0,0 0 1 0 0,1 1-1 0 0,-1-1 0 0 0,0 0 1 0 0,0 0-1 0 0,0 0 0 0 0,0 0 1 0 0,0 0-1 0 0,0 0 1 0 0,0 0-1 0 0,1 0 0 0 0,-1 0 1 0 0,0 0-1 0 0,0 0 0 0 0,0 0 1 0 0,0 0-1 0 0,0 0 0 0 0,0 0 1 0 0,0 1-1 0 0,0-1 1 0 0,0 0-1 0 0,0 0 0 0 0,1 0 1 0 0,-1 0-1 0 0,0 0 0 0 0,0 0 1 0 0,0 0-1 0 0,0 0 1 0 0,0 1-1 0 0,0-1 0 0 0,0 0 1 0 0,0 0-1 0 0,0 0 0 0 0,7 8 108 0 0,-7-8-32 0 0,17-8 1769 0 0,-12 7-1392 0 0,1-1 0 0 0,0 0-1 0 0,0 1 1 0 0,-1-2 0 0 0,1 1 0 0 0,-1-1 0 0 0,8-4 0 0 0,-10 5-430 0 0,0 1 0 0 0,1 0 0 0 0,-1 0 0 0 0,0 0 0 0 0,1 0 0 0 0,-1 1 0 0 0,1 0 0 0 0,-1-1 0 0 0,0 1 0 0 0,8 1 0 0 0,-5-1 47 0 0,0 0 0 0 0,0 0 0 0 0,10-2 0 0 0,0-2 126 0 0,1 1 0 0 0,0 0 0 0 0,22 1 0 0 0,-13-2-65 0 0,-22 3-114 0 0,1 0 1 0 0,-1 0-1 0 0,0 1 0 0 0,0-1 0 0 0,0 1 0 0 0,1 0 1 0 0,7 1-1 0 0,6 4 35 0 0,-13-4-46 0 0,-1 1-1 0 0,0-1 0 0 0,1 0 1 0 0,-1-1-1 0 0,1 1 0 0 0,-1-1 1 0 0,1 0-1 0 0,-1 0 1 0 0,1 0-1 0 0,-1 0 0 0 0,1-1 1 0 0,-1 0-1 0 0,6-1 0 0 0,-4-1 4 0 0,0 1 0 0 0,0 0 0 0 0,0 0 0 0 0,0 1-1 0 0,0 0 1 0 0,0 0 0 0 0,0 0 0 0 0,0 1 0 0 0,0 0 0 0 0,8 0-1 0 0,-3 3 9 0 0,-9-2-21 0 0,0 0 0 0 0,1-1-1 0 0,-1 1 1 0 0,0-1-1 0 0,1 1 1 0 0,-1-1 0 0 0,0 0-1 0 0,1 0 1 0 0,-1 0-1 0 0,0 0 1 0 0,5-1 0 0 0,8-6 58 0 0,-13 6-55 0 0,0-1 0 0 0,0 1 0 0 0,1 0 0 0 0,-1 0 0 0 0,1 0 0 0 0,-1 1 0 0 0,1-1-1 0 0,-1 1 1 0 0,4-1 0 0 0,16 2 64 0 0,-19 0-38 0 0,1 0 1 0 0,0-1-1 0 0,0 0 0 0 0,-1 0 1 0 0,1 0-1 0 0,0 0 1 0 0,0-1-1 0 0,-1 0 0 0 0,1 1 1 0 0,0-1-1 0 0,4-2 0 0 0,-4 2 37 0 0,1 0 0 0 0,-1 0 0 0 0,1 0 0 0 0,-1 1 0 0 0,1 0 0 0 0,0 0-1 0 0,-1 0 1 0 0,1 1 0 0 0,0-1 0 0 0,-1 1 0 0 0,1 0 0 0 0,4 2 0 0 0,-3-1-96 0 0,-1-1 1 0 0,0 0-1 0 0,1 0 1 0 0,-1 0-1 0 0,1-1 1 0 0,-1 0 0 0 0,1 0-1 0 0,10-1 1 0 0,2-5-189 0 0,-14 5 197 0 0,0-1-1 0 0,0 1 1 0 0,0 0-1 0 0,0 1 1 0 0,0-1 0 0 0,0 1-1 0 0,1-1 1 0 0,-1 1 0 0 0,0 1-1 0 0,0-1 1 0 0,4 1-1 0 0,9 2 133 0 0,3 1 137 0 0,41 2 0 0 0,-28-5-639 0 0,-25 0 359 0 0,1-1 0 0 0,-1 1 0 0 0,1-2 0 0 0,-1 1 0 0 0,0-1 0 0 0,1 0 0 0 0,-1-1 0 0 0,0 0 0 0 0,0 0 0 0 0,12-5 0 0 0,-12 3 102 0 0,0 1-1 0 0,0 1 1 0 0,0-1-1 0 0,1 1 1 0 0,-1 1-1 0 0,16-2 1 0 0,56 3-131 0 0,-38 1-243 0 0,68 0 769 0 0,121-2-163 0 0,-166-8 28 0 0,-23 2-483 0 0,-18 3 241 0 0,-1-1 0 0 0,1 0 0 0 0,31-14 0 0 0,-29 11-5 0 0,-1 0 0 0 0,1 1 0 0 0,0 2 0 0 0,39-4 0 0 0,-57 9-88 0 0,0 1 0 0 0,-1-1 0 0 0,10 2 1 0 0,-10 0 6 0 0,-1-2 1 0 0,1 1 0 0 0,8-1 0 0 0,20-4-1 0 0,-26 3-11 0 0,0 0 0 0 0,1 0-1 0 0,-1 0 1 0 0,18 3 0 0 0,-24-2 1 0 0,8 2 0 0 0,0 0 1 0 0,0-1 0 0 0,0-1 0 0 0,1 0-1 0 0,14-2 1 0 0,19 1 47 0 0,-32 2-44 0 0,0-1 0 0 0,24-3 0 0 0,-4-2 252 0 0,42 0 0 0 0,-11 2-166 0 0,27-1-403 0 0,-53 1 382 0 0,1 2 0 0 0,58 5-1 0 0,-91-4-116 0 0,31 5-12 0 0,-25-3 49 0 0,1-1 0 0 0,0 0 1 0 0,13-1-1 0 0,38 0 128 0 0,-49 1-74 0 0,0 0-1 0 0,0-2 1 0 0,0 0 0 0 0,20-3-1 0 0,-28 2-43 0 0,0 1 0 0 0,1 1 0 0 0,-1 0 0 0 0,9 0 0 0 0,15 0 0 0 0,1-5 0 0 0,-18 3 0 0 0,-1 0 0 0 0,17 0 0 0 0,64-4 144 0 0,1 0-20 0 0,-65 6-78 0 0,10-1-1 0 0,42 6 0 0 0,-61-4-46 0 0,0 0-1 0 0,-1-2 1 0 0,22-3-1 0 0,2 0-212 0 0,133-9 444 0 0,-39 10-21 0 0,-75 5-53 0 0,264-2-39 0 0,-257 5-117 0 0,-37-4 53 0 0,50 10-1 0 0,-30-3 445 0 0,-6-4-119 0 0,27 5-1107 0 0,-41-6 676 0 0,-25-3 56 0 0,1 1 1 0 0,15 3-1 0 0,23 5-3 0 0,-36-7 0 0 0,-1-1 0 0 0,19 1 0 0 0,-18-1 0 0 0,1 0 0 0 0,19 4 0 0 0,19 3 0 0 0,-28-3 0 0 0,42 3 0 0 0,-41-5 0 0 0,8-2 50 0 0,-13-1-3 0 0,31 5 0 0 0,-6 0-49 0 0,26 4 15 0 0,-42-9 37 0 0,-23-1-49 0 0,0 1-1 0 0,0 0 0 0 0,0 0 1 0 0,1 0-1 0 0,-1 1 1 0 0,4 0-1 0 0,-2 0 0 0 0,-1-1 0 0 0,0 1 0 0 0,0-1 0 0 0,0 0 0 0 0,1-1 0 0 0,-1 1 0 0 0,9-3 0 0 0,23-2 0 0 0,-20 4 19 0 0,-13 0-11 0 0,0 1-1 0 0,0 0 1 0 0,0 0-1 0 0,0 0 1 0 0,5 1-1 0 0,6 0-1 0 0,2-1-44 0 0,-16 0-123 0 0,4 18-694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2:46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37 5528 0 0,'-2'-1'5018'0'0,"-2"0"-4587"0"0,0-1 0 0 0,0 1-1 0 0,0-1 1 0 0,1 0 0 0 0,-1-1-1 0 0,0 1 1 0 0,-5-5 626 0 0,8 7-999 0 0,0 0 0 0 0,1 0-1 0 0,-1 0 1 0 0,0 0 0 0 0,0 0 0 0 0,0 0-1 0 0,0 0 1 0 0,1 0 0 0 0,-1-1-1 0 0,0 1 1 0 0,0 0 0 0 0,0-1 0 0 0,1 1-1 0 0,-1 0 1 0 0,0-1 0 0 0,0 1 0 0 0,1-1-1 0 0,-1 1 1 0 0,0-1 0 0 0,1 1-1 0 0,-2-2 1 0 0,1 1 43 0 0,0 0-1 0 0,0 0 0 0 0,0 0 1 0 0,0 1-1 0 0,0-1 1 0 0,0 0-1 0 0,-1 1 0 0 0,1-1 1 0 0,0 1-1 0 0,0-1 0 0 0,-3 0 1 0 0,-2 2 65 0 0,0 0 1 0 0,1 0-1 0 0,-1 0 0 0 0,0 1 1 0 0,1 0-1 0 0,-1 0 0 0 0,1 0 1 0 0,0 0-1 0 0,-1 1 0 0 0,1 0 1 0 0,0 0-1 0 0,-6 6 0 0 0,9-7-142 0 0,1 0 0 0 0,-1 0 0 0 0,1 0-1 0 0,0 1 1 0 0,-1-1 0 0 0,1 0 0 0 0,-1 5-1 0 0,-5 7-5 0 0,6-13 105 0 0,0 1 36 0 0,0 1-83 0 0,1-2-57 0 0,-1 0 0 0 0,0 0 0 0 0,1 0 1 0 0,0 0-1 0 0,-1 0 0 0 0,1 0 0 0 0,0 0 0 0 0,-1 0 1 0 0,1 0-1 0 0,0 1 0 0 0,0-1 0 0 0,0 0 0 0 0,0 0 1 0 0,0 0-1 0 0,0 0 0 0 0,0 0 0 0 0,1 0 0 0 0,-1 0 1 0 0,1 2-1 0 0,-1-1 11 0 0,1 0 1 0 0,0 0 0 0 0,-1 0 0 0 0,1 0-1 0 0,-1 0 1 0 0,0 0 0 0 0,0 0 0 0 0,0 3-1 0 0,0 0 30 0 0,1-1-31 0 0,0 0 17 0 0,0-1 0 0 0,-1 1 0 0 0,1-1 0 0 0,-1 1 0 0 0,0 0 0 0 0,0-1-1 0 0,-1 1 1 0 0,0 6 0 0 0,1-8-26 0 0,0 0 0 0 0,0 0 0 0 0,0 0 0 0 0,0 0 0 0 0,0 0 0 0 0,1 0 0 0 0,-1 0 0 0 0,1 0 0 0 0,0 0 0 0 0,0 2 0 0 0,4 17 155 0 0,-1-17-105 0 0,2 3 9 0 0,-4-5-51 0 0,-1 1-1 0 0,1 0 0 0 0,0-1 1 0 0,0 1-1 0 0,1-1 0 0 0,-1 1 0 0 0,1-1 1 0 0,-1 0-1 0 0,5 3 0 0 0,2 2 18 0 0,-8-6-34 0 0,0-1 0 0 0,0 1 1 0 0,0 0-1 0 0,0-1 0 0 0,0 1 0 0 0,0-1 1 0 0,0 0-1 0 0,0 1 0 0 0,0-1 0 0 0,0 0 1 0 0,2 1-1 0 0,7 2 0 0 0,-7-1-3 0 0,1 0 0 0 0,0 0 0 0 0,0-1 0 0 0,0 1 0 0 0,0-1 0 0 0,0 0 0 0 0,7 1 0 0 0,-7-2 2 0 0,0 1 0 0 0,0-1 0 0 0,0 1-1 0 0,0 0 1 0 0,-1 0 0 0 0,1 0 0 0 0,4 2-1 0 0,13 4 53 0 0,-15-3-2 0 0,-6-3-55 0 0,1-1-1 0 0,-1 1 1 0 0,1 0-1 0 0,-1 0 0 0 0,1-1 1 0 0,0 1-1 0 0,-1 0 1 0 0,1-1-1 0 0,0 1 1 0 0,0-1-1 0 0,-1 1 1 0 0,1-1-1 0 0,0 1 1 0 0,1 0-1 0 0,-1-1 7 0 0,0 1-1 0 0,0-1 1 0 0,-1 1-1 0 0,1-1 1 0 0,0 0 0 0 0,0 1-1 0 0,0-1 1 0 0,0 0-1 0 0,0 0 1 0 0,0 1 0 0 0,0-1-1 0 0,0 0 1 0 0,1 0 0 0 0,-1 0-11 0 0,0 0 0 0 0,-1 0 0 0 0,1 0 1 0 0,0 0-1 0 0,-1 0 0 0 0,1 0 1 0 0,-1 0-1 0 0,1 0 0 0 0,0 1 1 0 0,-1-1-1 0 0,1 0 0 0 0,0 0 0 0 0,-1 1 1 0 0,1-1-1 0 0,0 1 0 0 0,1-1 12 0 0,0-1-1 0 0,0 1 0 0 0,0 0 1 0 0,0-1-1 0 0,0 0 0 0 0,0 1 1 0 0,-1-1-1 0 0,1 0 0 0 0,2-1 1 0 0,-1 0-3 0 0,15-5 64 0 0,-8 2-73 0 0,4-3 32 0 0,-12 9-19 0 0,9-5 17 0 0,-5-1 13 0 0,-3-1-22 0 0,8-9 32 0 0,-10 12-46 0 0,0 0 0 0 0,0 0 1 0 0,0 0-1 0 0,0 0 0 0 0,-1 0 0 0 0,1 1 0 0 0,-1-2 0 0 0,0-4 0 0 0,0 1 6 0 0,1 0 0 0 0,0 0 0 0 0,0 0-1 0 0,3-11 1 0 0,-5 10-13 0 0,-1 3 0 0 0,5-5 11 0 0,-3 10-10 0 0,0 0 1 0 0,1-1-1 0 0,-1 1 0 0 0,0 0 1 0 0,0-1-1 0 0,0 1 0 0 0,0 0 1 0 0,0 0-1 0 0,0-1 0 0 0,0 1 1 0 0,0 0-1 0 0,0-1 0 0 0,0 1 1 0 0,0 0-1 0 0,0-1 0 0 0,0 1 1 0 0,0 0-1 0 0,0 0 0 0 0,0-1 1 0 0,0 1-1 0 0,0 0 0 0 0,0-1 1 0 0,-1 1-1 0 0,1 0 0 0 0,0 0 1 0 0,0-1-1 0 0,0 1 0 0 0,0 0 1 0 0,-1 0-1 0 0,1-1 0 0 0,0 1 1 0 0,0 0-1 0 0,0 0 0 0 0,-1 0 1 0 0,1-1-1 0 0,0 1 0 0 0,-1 0 1 0 0,1-1 0 0 0,-2-8 20 0 0,2 8-19 0 0,0 0 0 0 0,0 0 1 0 0,0 0-1 0 0,0 0 1 0 0,0 1-1 0 0,0-1 0 0 0,0 0 1 0 0,0 0-1 0 0,-1 0 0 0 0,1 0 1 0 0,0 1-1 0 0,-1-1 0 0 0,1 0 1 0 0,0 0-1 0 0,-1 1 1 0 0,1-1-1 0 0,-1 0 0 0 0,0 0 1 0 0,-18-20 66 0 0,14 14-45 0 0,0 2 0 0 0,0-1 0 0 0,0 0-1 0 0,-11-6 1 0 0,9 7-624 0 0,-1 0 0 0 0,0 1 0 0 0,0 1 0 0 0,0-1 0 0 0,0 1 0 0 0,-11-2 0 0 0,1 0-6447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53.8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1100 4608 0 0,'-4'5'12599'0'0,"3"-5"-12465"0"0,-2 0 31 0 0,0 0 0 0 0,1 0 0 0 0,-1-1 0 0 0,0 1 0 0 0,0-1 0 0 0,0 0 0 0 0,0 0-1 0 0,1 0 1 0 0,-1 0 0 0 0,1-1 0 0 0,-1 1 0 0 0,1-1 0 0 0,-1 1 0 0 0,1-1 0 0 0,0 0 0 0 0,-1 0 0 0 0,1 0 0 0 0,0 0 0 0 0,0 0 0 0 0,1-1 0 0 0,-1 1 0 0 0,0 0 0 0 0,1-1 0 0 0,-2-4 0 0 0,-3-6 115 0 0,1 0 0 0 0,0 0 0 0 0,-5-28 1 0 0,5 20-82 0 0,1 5-149 0 0,1 0 0 0 0,1-1 0 0 0,0 0 1 0 0,1 1-1 0 0,0-1 0 0 0,4-24 1 0 0,-1 16 61 0 0,-1 0 1 0 0,-3-30 0 0 0,1 1-93 0 0,-2 14-148 0 0,-8-53 1 0 0,2 23 46 0 0,1 16 81 0 0,3 29 0 0 0,-1-45 0 0 0,6 60 0 0 0,0-9 0 0 0,0 0 0 0 0,-5-28 0 0 0,-2-17 129 0 0,1 8 22 0 0,4 31-85 0 0,2 23-64 0 0,0 1-1 0 0,0 0 0 0 0,0-1 1 0 0,0 1-1 0 0,0 0 1 0 0,1-1-1 0 0,-1 1 0 0 0,0 0 1 0 0,1 0-1 0 0,-1-1 0 0 0,1 1 1 0 0,0 0-1 0 0,-1 0 1 0 0,1 0-1 0 0,1-2 0 0 0,4-5-1 0 0,-5 7 0 0 0,0-1 0 0 0,1 0 0 0 0,-1 1 0 0 0,0-1 0 0 0,1 1 0 0 0,-1-1 0 0 0,1 1 0 0 0,0 0 0 0 0,-1 0 0 0 0,1 0 0 0 0,0 0 0 0 0,0 0 0 0 0,-1 0 0 0 0,1 0 0 0 0,3 0 0 0 0,14-7-16 0 0,-17 7-69 0 0,-1 1-167 0 0,28-1 92 0 0,-18 0 148 0 0,0 0-1 0 0,0 2 1 0 0,19 1 0 0 0,70 11-44 0 0,-31-5 58 0 0,-15-3 82 0 0,0-2-1 0 0,0-2 1 0 0,-1-3-1 0 0,83-13 1 0 0,72-5 77 0 0,-133 15-261 0 0,153 5-410 0 0,-96 3 517 0 0,-66 1-7 0 0,24 1 11 0 0,-37-5 117 0 0,-52 0 253 0 0,1 1-287 0 0,-1 0-94 0 0,0 0 1 0 0,0 0 0 0 0,0-1 0 0 0,0 1-1 0 0,-1 0 1 0 0,1 0 0 0 0,0 0 0 0 0,0 0 0 0 0,-1 0-1 0 0,1 0 1 0 0,0 0 0 0 0,-1 0 0 0 0,1 0-1 0 0,-1 0 1 0 0,0 1 0 0 0,1-1 0 0 0,-1 0-1 0 0,0 0 1 0 0,1 0 0 0 0,-1 1 0 0 0,0-1 0 0 0,0 1-1 0 0,0 6 1 0 0,3 1-1 0 0,1 12 0 0 0,-4-17 3 0 0,-1-1 0 0 0,1-1 1 0 0,0 0-1 0 0,0 1 0 0 0,1-1 1 0 0,-1 1-1 0 0,0-1 1 0 0,1 0-1 0 0,-1 1 1 0 0,1-1-1 0 0,0 0 1 0 0,0 0-1 0 0,0 1 0 0 0,2 1 1 0 0,1 3 52 0 0,-2-6-26 0 0,-1 1 0 0 0,1 0 1 0 0,-1 0-1 0 0,0 1 0 0 0,0-1 0 0 0,1 0 0 0 0,-1 0 0 0 0,-1 0 0 0 0,1 1 0 0 0,0-1 1 0 0,0 1-1 0 0,-1-1 0 0 0,0 0 0 0 0,1 1 0 0 0,-1-1 0 0 0,0 1 0 0 0,0 3 1 0 0,-7 18 251 0 0,5-18-203 0 0,0 0 0 0 0,1 0-1 0 0,-1 1 1 0 0,1 6 0 0 0,0 5 37 0 0,1-9-54 0 0,0 1-1 0 0,-1-1 1 0 0,0 1-1 0 0,-1-1 0 0 0,0 1 1 0 0,-6 15-1 0 0,1-5 59 0 0,0 1 0 0 0,1-1 0 0 0,1 1 0 0 0,-3 33 0 0 0,2-20-17 0 0,4-24-133 0 0,0-1 1 0 0,1 1-1 0 0,0-1 1 0 0,1 1-1 0 0,0 14 1 0 0,6 13-92 0 0,-3-20 66 0 0,-1-1 0 0 0,1 20 0 0 0,4 92-834 0 0,-7-122 550 0 0,0 0 1 0 0,1 0-1 0 0,0 0 0 0 0,-1 0 1 0 0,3 6-1 0 0,3 1-708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55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0 913 10104 0 0,'24'-4'464'0'0,"-23"4"-449"0"0,-1 0 0 0 0,1 0 0 0 0,-1 0 0 0 0,1 0 0 0 0,-1 0 0 0 0,1 0 1 0 0,-1 0-1 0 0,0-1 0 0 0,1 1 0 0 0,-1 0 0 0 0,1 0 0 0 0,-1-1 0 0 0,0 1 0 0 0,1 0 1 0 0,-1-1-1 0 0,1 1 0 0 0,-1 0 0 0 0,0-1 0 0 0,0 1 0 0 0,1 0 0 0 0,-1-1 0 0 0,0 1 0 0 0,1-1 1 0 0,-1 1-1 0 0,0-1 0 0 0,0 1 0 0 0,0-1 0 0 0,0 1 0 0 0,0 0 0 0 0,1-1 0 0 0,-1 0 1 0 0,0 0-8 0 0,0 1 1 0 0,0-1 0 0 0,0 0-1 0 0,0 1 1 0 0,1-1 0 0 0,-1 1 0 0 0,0-1-1 0 0,0 1 1 0 0,1-1 0 0 0,-1 0-1 0 0,0 1 1 0 0,1-1 0 0 0,-1 1 0 0 0,1-1-1 0 0,-1 1 1 0 0,2-1 0 0 0,19-11 61 0 0,-17 10-4 0 0,0 0 0 0 0,1 0 1 0 0,-1-1-1 0 0,0 0 0 0 0,7-5 1 0 0,18-22 1135 0 0,39-29 0 0 0,3 1-281 0 0,-61 50-835 0 0,17-20 0 0 0,-18 18-20 0 0,0 0 0 0 0,13-9 1 0 0,-19 17-43 0 0,13-10 176 0 0,-1 0 1 0 0,-1 0 0 0 0,0-2 0 0 0,15-17-1 0 0,15-24 62 0 0,2 1-1 0 0,74-64 0 0 0,-22 30-110 0 0,46-40-94 0 0,-130 116-57 0 0,24-22 0 0 0,-30 28 0 0 0,-6 5 0 0 0,-1 0 0 0 0,1 0 0 0 0,-1 0 0 0 0,1-1 0 0 0,-1 1 0 0 0,1-1 0 0 0,-1 1 0 0 0,0-1 0 0 0,2-2 0 0 0,0-1 14 0 0,-1 0 81 0 0,6-4-37 0 0,-8 9-54 0 0,1-1 241 0 0,0 0-191 0 0,0 0-53 0 0,-1 0 1 0 0,1 1-1 0 0,0-1 1 0 0,-1 1 0 0 0,1-1-1 0 0,0 1 1 0 0,-1-1-1 0 0,1 1 1 0 0,0-1-1 0 0,0 1 1 0 0,-1 0-1 0 0,1-1 1 0 0,0 1 0 0 0,0 0-1 0 0,0 0 1 0 0,-1 0-1 0 0,1-1 1 0 0,0 1-1 0 0,0 0 1 0 0,0 0-1 0 0,0 0 1 0 0,0 0-1 0 0,1 1 1 0 0,4-1-66 0 0,-2-2 21 0 0,0 1 0 0 0,0 0 0 0 0,0 0 0 0 0,1 0 0 0 0,-1 0 0 0 0,0 1 0 0 0,0-1 0 0 0,6 1 0 0 0,32-4 213 0 0,-40 4-135 0 0,1-1 1 0 0,-1 1 0 0 0,0 0-1 0 0,0 0 1 0 0,1 1-1 0 0,-1-1 1 0 0,0 0-1 0 0,3 2 1 0 0,-2-2 0 0 0,-1 1-1 0 0,0-1 1 0 0,0 1-1 0 0,1-1 1 0 0,-1 0-1 0 0,0 0 1 0 0,0 0-1 0 0,4-1 1 0 0,7-2 77 0 0,1 3-38 0 0,22 5 183 0 0,57 0-1 0 0,-21-2-18 0 0,13 10-5 0 0,-28-4-228 0 0,-35-5 89 0 0,31 10-1 0 0,17 3 48 0 0,31 8-436 0 0,1 0 383 0 0,20-1 336 0 0,29-8-83 0 0,-91-10-211 0 0,10-4 25 0 0,-45-2-60 0 0,41 6-1 0 0,33 7 34 0 0,-17-4 88 0 0,-60-7-158 0 0,72 1 147 0 0,-16-2-140 0 0,-39 0 208 0 0,48-6 0 0 0,-51 2 120 0 0,65 3 0 0 0,-67 3-305 0 0,130 7 358 0 0,-16-3-271 0 0,42-14-48 0 0,-94 0-15 0 0,-71 4-182 0 0,298-8 483 0 0,-225 5-129 0 0,-66 3-406 0 0,63-9-313 0 0,-46 6 1189 0 0,54-1 1 0 0,69-5-1373 0 0,-124 7 543 0 0,23-5 170 0 0,75-20-1 0 0,-106 21-70 0 0,-13 2 171 0 0,-18 4-197 0 0,1 0 0 0 0,0 1 0 0 0,0 0 0 0 0,0 1-1 0 0,0 0 1 0 0,-1 1 0 0 0,1 0 0 0 0,14 1 0 0 0,3 0 343 0 0,-26-1-337 0 0,-1 0-1 0 0,0 0 1 0 0,1 0-1 0 0,-1-1 1 0 0,0 1-1 0 0,0 0 1 0 0,1 0-1 0 0,-1 0 1 0 0,0 0-1 0 0,0 0 1 0 0,1-1-1 0 0,-1 1 1 0 0,0 0-1 0 0,0 0 1 0 0,0 0 0 0 0,1-1-1 0 0,-1 1 1 0 0,0 0-1 0 0,0 0 1 0 0,0 0-1 0 0,0-1 1 0 0,0 1-1 0 0,1 0 1 0 0,-1 0-1 0 0,0-1 1 0 0,0 1-10 0 0,0-1 1 0 0,0 1-1 0 0,0 0 0 0 0,0 0 1 0 0,0 0-1 0 0,0 0 1 0 0,0 0-1 0 0,0 0 1 0 0,0 0-1 0 0,0-1 1 0 0,0 1-1 0 0,0 0 1 0 0,0 0-1 0 0,0 0 0 0 0,0 0 1 0 0,0 0-1 0 0,0 0 1 0 0,1 0-1 0 0,-1 0 1 0 0,0 0-1 0 0,0-1 1 0 0,0 1-1 0 0,0 0 1 0 0,0 0-1 0 0,0 0 0 0 0,0 0 1 0 0,0 0-1 0 0,1 0 1 0 0,-1 0-1 0 0,0 0 1 0 0,0 0-1 0 0,0 0 1 0 0,0 0-1 0 0,0 0 0 0 0,0 0 1 0 0,0 0-1 0 0,1 0 1 0 0,-1 0-1 0 0,0 0 1 0 0,0 0-1 0 0,0 0 1 0 0,0 0-1 0 0,0 0 1 0 0,1 1-40 0 0,2 2 4 0 0,12 0-142 0 0,-2-3 200 0 0,-2-2 3 0 0,-6 1 22 0 0,6 1-33 0 0,2 0-10 0 0,-5 0 11 0 0,-4 1 32 0 0,21 10 38 0 0,-24-10-74 0 0,0-1 0 0 0,0 1 0 0 0,0 0 0 0 0,-1 0 0 0 0,1-1 0 0 0,-1 1 0 0 0,1 0 0 0 0,0 0 0 0 0,-1 0 0 0 0,1 0 0 0 0,-1 0 1 0 0,1 2-1 0 0,1 1 20 0 0,26 29 165 0 0,16 9 0 0 0,-16-12-130 0 0,-21-21-36 0 0,1 0-1 0 0,17 14 0 0 0,15 11-31 0 0,-2 2 0 0 0,-1 2 0 0 0,39 53 0 0 0,-63-74-47 0 0,-2 1 0 0 0,0 1 0 0 0,11 26 0 0 0,-4-8-15 0 0,-12-28 68 0 0,-1-1 0 0 0,1 0 0 0 0,1-1 0 0 0,9 9 0 0 0,-8-7 0 0 0,7 5 0 0 0,28 22 0 0 0,-26-23 0 0 0,18 17 0 0 0,2 1 0 0 0,-26-22 0 0 0,22 22 0 0 0,-15-12-24 0 0,-7-7 50 0 0,19 25-1 0 0,-26-32-56 0 0,-1 0 0 0 0,-1 1 0 0 0,1-1 0 0 0,-1 0 0 0 0,1 1 0 0 0,-2 0 1 0 0,1-1-1 0 0,-1 1 0 0 0,1 6 0 0 0,0 3-1436 0 0,2-1-496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3:59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1189 124 4608 0 0,'2'-1'353'0'0,"9"-9"-306"0"0,-7 5 356 0 0,0 1 0 0 0,1 1 0 0 0,0-1 0 0 0,0 0-1 0 0,7-3 1 0 0,10-6 1220 0 0,-18 11-1401 0 0,0-1-1 0 0,0 1 1 0 0,1 0-1 0 0,-1 0 1 0 0,8-3-1 0 0,77-20 1943 0 0,-67 19-1551 0 0,13-3 366 0 0,53-5 0 0 0,-65 12-695 0 0,1 1 1 0 0,-1 2 0 0 0,43 5-1 0 0,-36-2-135 0 0,-14-2-49 0 0,21 4 0 0 0,-2 2 11 0 0,-18-4-50 0 0,1 0-1 0 0,-1 1 0 0 0,18 8 0 0 0,-3 2 33 0 0,0 0 77 0 0,35 20 1 0 0,-57-28-130 0 0,0-1 24 0 0,0 0 1 0 0,0 2-1 0 0,14 12 0 0 0,10 11 103 0 0,-19-18-64 0 0,16 18 0 0 0,2 5 56 0 0,-14-17-19 0 0,19 27 0 0 0,-26-32-54 0 0,0-1-1 0 0,1 0 1 0 0,24 18 0 0 0,-21-18 13 0 0,-1 0 0 0 0,25 29-1 0 0,-6 5 38 0 0,-18-25-55 0 0,25 29 1 0 0,-30-38-65 0 0,-1-1 0 0 0,-1 2 0 0 0,16 28 1 0 0,2 2 44 0 0,14 31 11 0 0,-21-38-32 0 0,-14-28-2 0 0,-1 1 0 0 0,0 0 0 0 0,0 0-1 0 0,-1 0 1 0 0,0 0 0 0 0,-1 1 0 0 0,4 19-1 0 0,-6-18 43 0 0,1-1 0 0 0,6 18-1 0 0,1 6-84 0 0,-3-6 17 0 0,-2 1 1 0 0,0 0 0 0 0,-2 0-1 0 0,-4 60 1 0 0,-13 76 212 0 0,10-125-155 0 0,-3 0 1 0 0,-22 74-1 0 0,17-68-71 0 0,-57 141 206 0 0,51-142-170 0 0,-27 52 50 0 0,-5 2-33 0 0,18-38-44 0 0,15-30 32 0 0,-36 48 1 0 0,20-31 0 0 0,-51 64 106 0 0,22-32 76 0 0,28-38-106 0 0,-55 59 216 0 0,59-69-214 0 0,20-23-91 0 0,1 0 1 0 0,-20 12-1 0 0,-3 5-33 0 0,-7 7 4 0 0,14-13 4 0 0,-43 47 0 0 0,44-41 41 0 0,0-2 1 0 0,-39 31-1 0 0,4-6-4 0 0,21-14 49 0 0,-2-2 0 0 0,-73 46-1 0 0,-14 3 209 0 0,43-28-74 0 0,25-15-135 0 0,27-17-37 0 0,-35 32 0 0 0,29-21-13 0 0,-119 87 32 0 0,46-18 367 0 0,35-19-556 0 0,-23 21-21 0 0,79-86 138 0 0,-29 19 0 0 0,41-30 0 0 0,0 0 0 0 0,1 0 0 0 0,-1 1 0 0 0,-8 13 0 0 0,-20 19 0 0 0,27-30 2 0 0,0 1-1 0 0,1 0 0 0 0,0 0 1 0 0,1 0-1 0 0,0 1 0 0 0,1 1 1 0 0,-7 16-1 0 0,-30 50 53 0 0,18-36-55 0 0,-22 45 69 0 0,-42 111 0 0 0,71-149-157 0 0,3 1-1 0 0,1 1 0 0 0,4 0 1 0 0,-9 80-1 0 0,17-100 125 0 0,-4 63 269 0 0,6-53-108 0 0,0-20-61 0 0,3 43 1 0 0,3-14-100 0 0,1 12 13 0 0,4-7-17 0 0,-3-13-4 0 0,2-1 1 0 0,26 76-1 0 0,-26-97-347 0 0,1 0-1 0 0,1 0 1 0 0,1-1-1 0 0,0-1 1 0 0,2 0-1 0 0,1-1 1 0 0,26 28-1 0 0,-20-29-1821 0 0,6-2-5129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01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115 117 6936 0 0,'-3'-1'2772'0'0,"16"1"-1858"0"0,-4 1-594 0 0,1-1 0 0 0,-1 0-1 0 0,1 0 1 0 0,0-1 0 0 0,16-4-1 0 0,42-17 1234 0 0,-18 5-814 0 0,-28 10-461 0 0,2-1 115 0 0,36-6 0 0 0,-48 12-310 0 0,26-4 164 0 0,1 2 0 0 0,-1 1-1 0 0,41 2 1 0 0,-35 4-47 0 0,-1-2 1 0 0,1-2-1 0 0,50-7 0 0 0,50-8 296 0 0,-111 13-382 0 0,1 1-1 0 0,-1 2 0 0 0,1 1 1 0 0,-1 2-1 0 0,52 10 0 0 0,-59-6 47 0 0,-1 0 0 0 0,29 14 1 0 0,-27-10 10 0 0,38 9 1 0 0,-27-9-53 0 0,-1 2 0 0 0,-1 2-1 0 0,38 20 1 0 0,-44-21-68 0 0,152 69 271 0 0,-95-41-140 0 0,-78-37-161 0 0,-1 0 0 0 0,0 1 1 0 0,-1 0-1 0 0,1 0 0 0 0,-1 0 0 0 0,-1 1 1 0 0,10 11-1 0 0,-9-8-2 0 0,2-1 1 0 0,-1 0-1 0 0,1-1 0 0 0,12 9 0 0 0,1-1 23 0 0,-1 1-1 0 0,32 34 0 0 0,-17-18 52 0 0,-28-27-53 0 0,0 2-1 0 0,0-1 1 0 0,-1 1 0 0 0,12 14 0 0 0,9 25 82 0 0,-2 0 0 0 0,22 55 0 0 0,-27-55-35 0 0,28 68 119 0 0,-7-15-75 0 0,-24-55-53 0 0,15 63 1 0 0,6 49-15 0 0,-22-89-2 0 0,-7-32-23 0 0,-2 1-1 0 0,4 39 0 0 0,-2 18 39 0 0,-4-47 38 0 0,-2 0-1 0 0,-3 55 0 0 0,-5-37-25 0 0,1 8 29 0 0,-21 109-1 0 0,-15-12-46 0 0,12-78-18 0 0,17-59 85 0 0,-1 0 0 0 0,-18 34 0 0 0,-5 15-116 0 0,1-8-154 0 0,14-30 183 0 0,-2-2 0 0 0,-32 51-1 0 0,-82 95-50 0 0,97-136 3 0 0,18-24 10 0 0,0-1-1 0 0,-2-1 1 0 0,-33 30 0 0 0,13-23-4 0 0,22-17 45 0 0,-21 19 0 0 0,7-2 38 0 0,-28 30 45 0 0,-61 77-194 0 0,54-64 34 0 0,29-35 23 0 0,-3-1 0 0 0,-55 39 0 0 0,77-62 0 0 0,-202 138 64 0 0,97-68-64 0 0,32-16 44 0 0,38-26-24 0 0,-84 66-20 0 0,37-26 0 0 0,81-66 0 0 0,-23 24 0 0 0,-6 7 0 0 0,28-28 0 0 0,-20 25 0 0 0,-11 12 0 0 0,53-58 0 0 0,-8 6 0 0 0,1 1 0 0 0,1 0 0 0 0,0 1 0 0 0,-9 12 0 0 0,10-12 0 0 0,-1-1 0 0 0,-14 15 0 0 0,-4 3 0 0 0,-5 9 0 0 0,10-14 0 0 0,2 1 0 0 0,-26 41 0 0 0,9 0 0 0 0,-29 69 0 0 0,47-91 0 0 0,-20 51 0 0 0,-21 103 0 0 0,56-186 0 0 0,0 0 0 0 0,0 1 0 0 0,1-1 0 0 0,1 0 0 0 0,0 14 0 0 0,6 48 0 0 0,-4-53 0 0 0,0 7 0 0 0,-1-13 19 0 0,0 1-1 0 0,1-1 1 0 0,0-1-1 0 0,1 1 1 0 0,0 0-1 0 0,0 0 1 0 0,7 12-1 0 0,3 6 51 0 0,-10-23-54 0 0,0 0 1 0 0,0 0-1 0 0,1 0 1 0 0,0-1-1 0 0,0 1 1 0 0,5 6 0 0 0,3 1 8 0 0,-7-7 5 0 0,1 0 1 0 0,0-1-1 0 0,11 10 0 0 0,10 7 61 0 0,-20-16-69 0 0,0-1 0 0 0,1 1-1 0 0,12 7 1 0 0,-9-8-8 0 0,-1-1 0 0 0,1 1 0 0 0,0-2 0 0 0,0 0-1 0 0,0 0 1 0 0,1-1 0 0 0,0 0 0 0 0,-1-1 0 0 0,1 0 0 0 0,21 0 0 0 0,-22-3 11 0 0,-1 0 0 0 0,0 0 1 0 0,0-1-1 0 0,13-5 0 0 0,13-2 45 0 0,35-8 181 0 0,1 0-1046 0 0,-24 9-6247 0 0,-30 5-619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03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939 1291 1376 0 0,'-1'0'4052'0'0,"-2"0"-3450"0"0,0 1 0 0 0,0 0-1 0 0,0 0 1 0 0,0 0 0 0 0,0 0 0 0 0,0 0 0 0 0,-3 2 0 0 0,-12 5 771 0 0,-7 1 54 0 0,0 2 0 0 0,1 0 0 0 0,-27 19 0 0 0,-34 15 623 0 0,67-35-1730 0 0,0 0 0 0 0,-22 17-1 0 0,-6 3-29 0 0,-124 87 345 0 0,74-48-426 0 0,-4 7-109 0 0,91-69-94 0 0,-96 67 7 0 0,101-71 29 0 0,0 0 0 0 0,0 1 0 0 0,0-1 0 0 0,0 1 0 0 0,1 0 0 0 0,-4 5 1 0 0,4-5-28 0 0,0 0 1 0 0,0 0 0 0 0,-1-1 0 0 0,1 1 0 0 0,-8 5-1 0 0,5-6-15 0 0,-10 11-12 0 0,15-13-56 0 0,1 0-278 0 0,0 4 340 0 0,0-4 94 0 0,0 0-65 0 0,0-1 0 0 0,1 1 0 0 0,-1-1 0 0 0,1 1 1 0 0,-1-1-1 0 0,0 1 0 0 0,1-1 0 0 0,-1 1 0 0 0,0-1 0 0 0,0 1 0 0 0,0 0 0 0 0,1-1 0 0 0,-1 1 0 0 0,0-1 0 0 0,0 1 0 0 0,0 0 0 0 0,0 0 0 0 0,0 0-27 0 0,-1 0 0 0 0,1 0 0 0 0,-1 0 0 0 0,1 0 0 0 0,0 0 0 0 0,0 0 0 0 0,0 0 0 0 0,0 0 0 0 0,0 0 0 0 0,0 0 0 0 0,0 0 0 0 0,0 0-1 0 0,0 0 1 0 0,0 0 0 0 0,0 0 0 0 0,1 0 0 0 0,-1 0 0 0 0,0 0 0 0 0,1 0 0 0 0,-1 0 0 0 0,1 0 0 0 0,-1 0 0 0 0,1 0 0 0 0,0 0 0 0 0,-1 0 0 0 0,1 0 0 0 0,0-1 0 0 0,-1 1 0 0 0,1 0 0 0 0,0-1 0 0 0,0 1 0 0 0,0 0 0 0 0,1 0 0 0 0,0 1-51 0 0,0 0 8 0 0,12 2-186 0 0,1 0 289 0 0,0-1 1 0 0,0-1-1 0 0,19 0 0 0 0,36 7 272 0 0,-35-4-271 0 0,-8-1-50 0 0,46 9-304 0 0,-7 0 53 0 0,-13-2 488 0 0,71 5 0 0 0,184 14 933 0 0,-79 10-2749 0 0,-176-30 1554 0 0,35 15 673 0 0,-23-5-508 0 0,37 13 204 0 0,-17-4 200 0 0,-69-25-665 0 0,0 2 0 0 0,-1-1 1 0 0,26 14-1 0 0,40 21-113 0 0,-55-28 234 0 0,0 1 0 0 0,33 22-1 0 0,20 15 129 0 0,11 8-54 0 0,-52-32-83 0 0,33 29 68 0 0,-64-51-43 0 0,-5-3-19 0 0,0 0 1 0 0,0 0-1 0 0,-1 0 0 0 0,1 0 0 0 0,-1 0 0 0 0,1 0 0 0 0,0 1 0 0 0,-1-1 0 0 0,3 3 0 0 0,-2-1 20 0 0,-2-2-19 0 0,0 0 1 0 0,1-1-1 0 0,-1 1 0 0 0,1-1 1 0 0,-1 1-1 0 0,1 0 1 0 0,-1-1-1 0 0,1 1 1 0 0,0-1-1 0 0,-1 1 0 0 0,1-1 1 0 0,0 1-1 0 0,-1-1 1 0 0,1 0-1 0 0,0 1 1 0 0,0-1-1 0 0,-1 0 0 0 0,1 0 1 0 0,1 1-1 0 0,4 1 18 0 0,-5-1 158 0 0,9-6-117 0 0,-6 3-55 0 0,-1-1 1 0 0,1-1-1 0 0,-1 1 0 0 0,0 0 0 0 0,0-1 0 0 0,0 1 0 0 0,0-1 1 0 0,-1 0-1 0 0,1 0 0 0 0,-1 0 0 0 0,0-1 0 0 0,2-5 0 0 0,9-16 70 0 0,-8 15-90 0 0,-1 1 1 0 0,0-1-1 0 0,3-12 1 0 0,9-25-34 0 0,-3 17 44 0 0,15-63 0 0 0,-21 65 0 0 0,1 1 0 0 0,2 1 0 0 0,13-29 0 0 0,-18 44 0 0 0,0-1 0 0 0,0 0 0 0 0,5-27 0 0 0,-7 25 0 0 0,1-1 0 0 0,7-17 0 0 0,6-12 0 0 0,-12 29 0 0 0,0 1 0 0 0,15-27 0 0 0,28-49 0 0 0,-17 30 0 0 0,49-104 0 0 0,-61 128 0 0 0,11-21 0 0 0,41-58 0 0 0,-62 102 0 0 0,14-28 0 0 0,-3 4 0 0 0,23-49 0 0 0,2-2 0 0 0,-4 7 0 0 0,-28 52 0 0 0,26-40 0 0 0,23-39 0 0 0,-55 96 0 0 0,1 0 0 0 0,14-16 0 0 0,10-16 0 0 0,15-33 0 0 0,27-46 0 0 0,-53 88 0 0 0,42-54 0 0 0,7-12 0 0 0,20-40 0 0 0,-85 131 2 0 0,6-8 19 0 0,1 0 0 0 0,26-32-1 0 0,-35 46-20 0 0,-2 3-1 0 0,0 1 0 0 0,0-1 0 0 0,0 1 0 0 0,0 0 0 0 0,0-1 0 0 0,0 1 0 0 0,0 0-1 0 0,1 0 1 0 0,-1 0 0 0 0,2-1 0 0 0,-2 1 113 0 0,-3 1-224 0 0,1 1 134 0 0,0-1 0 0 0,0 1 0 0 0,-1-1 1 0 0,1 1-1 0 0,0 0 0 0 0,0-1 0 0 0,-1 1 0 0 0,1 0 1 0 0,0 0-1 0 0,0 0 0 0 0,-1 1 0 0 0,-1 0 4 0 0,-10 8-129 0 0,-6 4 145 0 0,0-1 1 0 0,-27 13-1 0 0,9-10 148 0 0,-61 17-1 0 0,59-20-123 0 0,-37 20 0 0 0,36-16-27 0 0,-325 173 189 0 0,185-89-206 0 0,23-22-736 0 0,52-31-2633 0 0,63-30-4247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06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1606 439 9848 0 0,'0'0'448'0'0,"-4"-6"150"0"0,2 0-594 0 0,0 0 1 0 0,0 0-1 0 0,0-1 0 0 0,-1-11 0 0 0,2 9-44 0 0,0 1 0 0 0,-5-14 1 0 0,-6-12-123 0 0,9 23 206 0 0,0 0 0 0 0,-1 1-1 0 0,0-1 1 0 0,-1 1 0 0 0,0 0-1 0 0,0 1 1 0 0,-14-18 0 0 0,0 5 398 0 0,8 10-114 0 0,0-1 1 0 0,-1 2 0 0 0,0-1-1 0 0,-15-9 1 0 0,-6-2 253 0 0,16 11-245 0 0,-1 0 1 0 0,0 1-1 0 0,0 1 0 0 0,-1 0 0 0 0,-23-7 0 0 0,17 9-101 0 0,0 1 0 0 0,0 2-1 0 0,-1 0 1 0 0,0 2-1 0 0,0 1 1 0 0,0 1 0 0 0,-39 3-1 0 0,29 3-54 0 0,0 1 0 0 0,0 1 0 0 0,-35 14 0 0 0,-101 44 304 0 0,160-60-446 0 0,-85 41 202 0 0,59-26-163 0 0,1 0 38 0 0,0 2 1 0 0,2 1-1 0 0,-52 44 0 0 0,21 3 88 0 0,39-40-120 0 0,8-7-11 0 0,1 1 0 0 0,-23 39 0 0 0,20-28-20 0 0,2-4-19 0 0,1 1-1 0 0,1 0 0 0 0,2 1 1 0 0,2 1-1 0 0,1 1 0 0 0,1-1 1 0 0,2 2-1 0 0,-8 66 0 0 0,14-50 28 0 0,2-1 0 0 0,2 0 0 0 0,17 102 0 0 0,-15-139-40 0 0,1 1-1 0 0,1-1 1 0 0,9 22-1 0 0,2 1 53 0 0,31 72 82 0 0,-35-84-52 0 0,2 0 0 0 0,0-1 0 0 0,35 45 0 0 0,67 57 303 0 0,-96-108-337 0 0,1 0 0 0 0,1-2 0 0 0,1 0 0 0 0,40 21-1 0 0,-36-22-48 0 0,-13-7 16 0 0,2 1 1 0 0,-1-2-1 0 0,21 8 1 0 0,159 43 145 0 0,-168-51-34 0 0,0 0 0 0 0,1-2 0 0 0,-1-1 0 0 0,37 1 0 0 0,-45-5-33 0 0,11 1-86 0 0,1-2 1 0 0,-1-1-1 0 0,41-8 0 0 0,-24 0-90 0 0,-32 8-4 0 0,0-1 1 0 0,-1 0 0 0 0,1-2 0 0 0,15-6 0 0 0,16-9 145 0 0,-18 8-2 0 0,0 0 0 0 0,-2-2 0 0 0,27-18 0 0 0,-2-5-217 0 0,-14 12 122 0 0,-2-2 0 0 0,-1-2 0 0 0,35-37 1 0 0,-30 23 46 0 0,8-9 55 0 0,48-68-1 0 0,-78 95-43 0 0,-1 0 0 0 0,-1-1 0 0 0,22-52 0 0 0,-28 53 31 0 0,-2 8-51 0 0,-1 0 0 0 0,-1 0 0 0 0,-1-1 0 0 0,0 1-1 0 0,2-23 1 0 0,-6 13-45 0 0,-1 0-1 0 0,0 0 1 0 0,-3 0-1 0 0,0 0 1 0 0,-14-48-1 0 0,-3 13-55 0 0,-37-75-1 0 0,-21-16 266 0 0,71 140-118 0 0,1-1 1 0 0,-2 1 0 0 0,0 1 0 0 0,-1-1 0 0 0,0 2 0 0 0,-1-1 0 0 0,0 1 0 0 0,-21-15 0 0 0,20 17-143 0 0,9 7-113 0 0,1 0 1 0 0,-1 0-1 0 0,0 0 1 0 0,0 1-1 0 0,1-1 1 0 0,-1 1-1 0 0,0-1 1 0 0,0 1-1 0 0,-1 0 1 0 0,1 0-1 0 0,0 1 1 0 0,-6-2-1 0 0,-20 6-1152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06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8752 0 0,'0'0'673'0'0,"6"-2"-410"0"0,-2 1 300 0 0,0 0 0 0 0,0 0 0 0 0,0 1 1 0 0,0-1-1 0 0,0 1 0 0 0,0 0 0 0 0,0 0 1 0 0,0 1-1 0 0,0-1 0 0 0,6 3 1 0 0,26 11-880 0 0,-15-8-486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07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1 4144 0 0,'-14'0'368'0'0,"-5"0"-296"0"0,0 5-72 0 0,5-5 0 0 0,0 0 2400 0 0,0 3 472 0 0,6-3 88 0 0,-3 0 376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07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1 271 9216 0 0,'0'0'706'0'0,"4"9"-436"0"0,-3-7-236 0 0,0 0 0 0 0,1 0 0 0 0,0 0 1 0 0,-1 0-1 0 0,1-1 0 0 0,0 1 0 0 0,0 0 0 0 0,0-1 1 0 0,0 1-1 0 0,0-1 0 0 0,0 0 0 0 0,0 0 0 0 0,1 1 1 0 0,-1-1-1 0 0,0-1 0 0 0,1 1 0 0 0,-1 0 0 0 0,1-1 1 0 0,2 1-1 0 0,6 0 237 0 0,0 0 0 0 0,0-1 1 0 0,13-1-1 0 0,-1 1-39 0 0,23-3 484 0 0,-1-2-1 0 0,1-1 1 0 0,74-22 0 0 0,85-30 460 0 0,-191 54-1145 0 0,45-18 66 0 0,-52 19-87 0 0,0-1 1 0 0,0 0 0 0 0,0 0-1 0 0,-1 0 1 0 0,0-1 0 0 0,7-6-1 0 0,2-2 30 0 0,26-19 1 0 0,-30 25-380 0 0,-1 0 0 0 0,-1 0 0 0 0,1-1 1 0 0,-1 0-1 0 0,-1-1 0 0 0,0 0 1 0 0,0 0-1 0 0,7-11 0 0 0,-6 2-4615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07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1 386 4608 0 0,'0'0'208'0'0,"14"0"3573"0"0,17 24-1478 0 0,-25-19-1983 0 0,1 0 1 0 0,-1-1 0 0 0,0 2 0 0 0,8 8 0 0 0,12 21 901 0 0,-15-19-491 0 0,19 20 0 0 0,-9-12-347 0 0,-8-9-23 0 0,1-1 0 0 0,25 21 0 0 0,-13-14-42 0 0,-19-14-219 0 0,0-1 1 0 0,1 0 0 0 0,0-1-1 0 0,0 1 1 0 0,0-2-1 0 0,14 7 1 0 0,-6-4 36 0 0,-13-6-97 0 0,1 1 0 0 0,-1-1 0 0 0,1 1 0 0 0,-1-1 0 0 0,1 0 0 0 0,0 0 0 0 0,-1-1 0 0 0,1 1 0 0 0,0-1 0 0 0,0 0 0 0 0,5 0 0 0 0,3-1 66 0 0,-8 1-59 0 0,1 0 0 0 0,-1-1 0 0 0,0 1 0 0 0,0-1 0 0 0,0 0 0 0 0,0 0-1 0 0,1 0 1 0 0,-1 0 0 0 0,-1-1 0 0 0,1 0 0 0 0,0 0 0 0 0,0 0 0 0 0,-1 0 0 0 0,1 0 0 0 0,3-4-1 0 0,15-18 266 0 0,0-1 0 0 0,-2 0 0 0 0,-1-2-1 0 0,28-51 1 0 0,-28 40-119 0 0,-12 22-110 0 0,15-22 0 0 0,-6 14-63 0 0,5-6 30 0 0,-2-1 0 0 0,18-38 0 0 0,5-13-50 0 0,-34 67-14 0 0,1 0 0 0 0,1 0-1 0 0,13-16 1 0 0,-3 4-270 0 0,17-19-1872 0 0,-22 26-4634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2:46.7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44 3224 0 0,'2'-2'1468'0'0,"22"-20"3162"0"0,-23 21-4435 0 0,1 0 1 0 0,0-1-1 0 0,0 1 1 0 0,0 0-1 0 0,0 0 1 0 0,0 0-1 0 0,0 0 1 0 0,0 0-1 0 0,0 0 1 0 0,0 1-1 0 0,4-2 1 0 0,-4 2 246 0 0,-1 0-406 0 0,-1 0-1 0 0,0-1 0 0 0,0 1 0 0 0,0 0 1 0 0,1 0-1 0 0,-1-1 0 0 0,0 1 1 0 0,0 0-1 0 0,0 0 0 0 0,1-1 1 0 0,-1 1-1 0 0,0 0 0 0 0,1 0 0 0 0,-1 0 1 0 0,0-1-1 0 0,1 1 0 0 0,-1 0 1 0 0,0 0-1 0 0,1 0 0 0 0,-1 0 0 0 0,0 0 1 0 0,1 0-1 0 0,-1 0 0 0 0,0-1 1 0 0,1 1-1 0 0,-1 0 0 0 0,1 1 1 0 0,9-2 2241 0 0,1 1-1769 0 0,8-1-225 0 0,-12 1-58 0 0,-1-1-1 0 0,1 1 1 0 0,10 2 0 0 0,71 11 50 0 0,-87-12-274 0 0,1-1 0 0 0,0 1 1 0 0,-1 0-1 0 0,1-1 0 0 0,-1 1 0 0 0,1 0 1 0 0,-1 0-1 0 0,3 2 0 0 0,8 5-2 0 0,-1-4 12 0 0,-1 2-1 0 0,0-1 1 0 0,0 1-1 0 0,0 1 1 0 0,-1 0-1 0 0,0 0 1 0 0,15 16-1 0 0,-14-7-1302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42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 8928 0 0,'0'20'582'0'0,"0"-14"-311"0"0,0-9-156 0 0,1 0 176 0 0,0 0 1 0 0,-1 0-1 0 0,1 0 1 0 0,0 1-1 0 0,1-1 1 0 0,-1 0-1 0 0,0 1 1 0 0,1-1-1 0 0,-1 1 1 0 0,1-1-1 0 0,0 1 1 0 0,0 0-1 0 0,0 0 1 0 0,0 0-1 0 0,5-4 535 0 0,7 9-18 0 0,-9-3-664 0 0,0 1-56 0 0,-1-1 1 0 0,0 0-1 0 0,1 1 0 0 0,-1 0 0 0 0,1 0 0 0 0,-1 1 0 0 0,0-1 0 0 0,0 1 0 0 0,0 0 0 0 0,0 0 0 0 0,0 0 0 0 0,6 5 0 0 0,3 3 173 0 0,-1-1 0 0 0,2 1 0 0 0,-1-2 0 0 0,1 0 0 0 0,0-1 0 0 0,1 0 0 0 0,16 5 0 0 0,1 4-138 0 0,-15-4-70 0 0,-15-8-48 0 0,0 0 8 0 0,-1-2 0 0 0,1-1 1 0 0,0 0 0 0 0,0 0-1 0 0,0 1 1 0 0,0-1-1 0 0,0-1 1 0 0,0 1 0 0 0,0 0-1 0 0,0 0 1 0 0,0-1 0 0 0,0 1-1 0 0,1-1 1 0 0,-1 0-1 0 0,3 1 1 0 0,15 3 80 0 0,-12-2-83 0 0,0 0 0 0 0,0-1 0 0 0,0 1 0 0 0,0-1 0 0 0,0-1 0 0 0,9 0-1 0 0,-16 0 0 0 0,-1 0-1 0 0,1 0 0 0 0,-1 0 0 0 0,0 0 0 0 0,1 0 1 0 0,-1 0-1 0 0,1 1 0 0 0,-1-1 0 0 0,0 0 1 0 0,1 0-1 0 0,-1 0 0 0 0,0 0 0 0 0,1 1 0 0 0,-1-1 1 0 0,0 0-1 0 0,1 0 0 0 0,-1 1 0 0 0,0-1 0 0 0,0 0 1 0 0,1 1-1 0 0,-1-1 0 0 0,0 0 0 0 0,0 1 0 0 0,0-1 1 0 0,1 0-1 0 0,-1 1 0 0 0,0-1 0 0 0,0 0 1 0 0,0 1-1 0 0,0-1 0 0 0,0 1 0 0 0,0-1 0 0 0,0 0 1 0 0,0 1-1 0 0,0-1 0 0 0,0 1 0 0 0,0-1 0 0 0,0 0 1 0 0,0 1-1 0 0,0-1 0 0 0,0 1 0 0 0,0-1 0 0 0,0 0 1 0 0,-1 1-1 0 0,1 0 1 0 0,0 0 1 0 0,0 0 0 0 0,-1 0-1 0 0,1 0 1 0 0,0 0 0 0 0,-1 0-1 0 0,1 0 1 0 0,-1 0-1 0 0,1 0 1 0 0,-1-1 0 0 0,0 1-1 0 0,1 0 1 0 0,-1 0-1 0 0,0-1 1 0 0,0 1 0 0 0,1 0-1 0 0,-1-1 1 0 0,0 1-1 0 0,-1 0 1 0 0,0-1-10 0 0,-19 10 29 0 0,-12 18 78 0 0,8-8-87 0 0,0-1 0 0 0,-1-1 1 0 0,-55 28-1 0 0,25-10 32 0 0,48-30-29 0 0,0 0 0 0 0,-13 14 0 0 0,6-5 72 0 0,2-8-78 0 0,12-6-19 0 0,0-1 1 0 0,0 1 0 0 0,0-1 0 0 0,0 1 0 0 0,0 0 0 0 0,0-1 0 0 0,0 1 0 0 0,0 0 0 0 0,0 0 0 0 0,0 0 0 0 0,0 0 0 0 0,0 0 0 0 0,1 0-1 0 0,-2 1 1 0 0,2-1 0 0 0,-1-1 0 0 0,1 1 1 0 0,0 0-1 0 0,0-1 0 0 0,-1 1 0 0 0,1-1 0 0 0,-1 1 0 0 0,1-1 0 0 0,0 1 0 0 0,-1-1 0 0 0,1 0 0 0 0,-1 1 0 0 0,1-1 0 0 0,-1 0 0 0 0,1 1 0 0 0,-1-1 0 0 0,0 1 1 0 0,-1 0-3 0 0,1 0 0 0 0,-1 0 1 0 0,0 0-1 0 0,1 0 1 0 0,-1 0-1 0 0,1 0 0 0 0,0 1 1 0 0,-1-1-1 0 0,0 2 1 0 0,-2 3-69 0 0,3-4-51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42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12208 0 0,'0'0'922'0'0,"2"0"-620"0"0,13 0-101 0 0,-1 0 0 0 0,0 1 0 0 0,0 1 0 0 0,0 0 1 0 0,0 0-1 0 0,0 2 0 0 0,0 0 0 0 0,-1 0 0 0 0,21 10 1 0 0,-27-10-47 0 0,0-1 1 0 0,15 4-1 0 0,-16-5-75 0 0,0 0-1 0 0,0 0 1 0 0,-1 0-1 0 0,1 1 1 0 0,8 5 0 0 0,-5-2 24 0 0,1-1 0 0 0,10 6 0 0 0,-13-8-21 0 0,1 1 1 0 0,-1 0 0 0 0,0 0-1 0 0,10 8 1 0 0,-15-10-62 0 0,9 6 184 0 0,14-1-49 0 0,-17-2-157 0 0,-4 0 15 0 0,6 7-47 0 0,-10-12 40 0 0,1 0 1 0 0,-1 1 0 0 0,0-1-1 0 0,1 0 1 0 0,-1 0-1 0 0,0 1 1 0 0,1-1-1 0 0,-1 0 1 0 0,1 0-1 0 0,-1 1 1 0 0,0-1-1 0 0,1 0 1 0 0,-1 0 0 0 0,1 0-1 0 0,-1 0 1 0 0,1 1-1 0 0,-1-1 1 0 0,1 0-1 0 0,-1 0 1 0 0,0 0-1 0 0,1 0 1 0 0,-1 0-1 0 0,1 0 1 0 0,0-1-1 0 0,-14 22 340 0 0,8-12-66 0 0,-6 5 70 0 0,0-1 0 0 0,-25 24 0 0 0,-5 6-330 0 0,20-19 32 0 0,-1-1-1 0 0,-42 33 0 0 0,52-47 43 0 0,-3 2 147 0 0,-23 23 1 0 0,33-29-205 0 0,1 0 0 0 0,-1-1 0 0 0,0 0 0 0 0,0 1 0 0 0,0-2 0 0 0,-8 5 0 0 0,-6 9 25 0 0,19-17-46 0 0,-1 1-1 0 0,1-1 0 0 0,-1 0 1 0 0,1 0-1 0 0,-1 0 0 0 0,1 1 0 0 0,-1-1 1 0 0,1 0-1 0 0,-1 0 0 0 0,1 1 1 0 0,0-1-1 0 0,-1 1 0 0 0,1-1 1 0 0,0 0-1 0 0,-1 1 0 0 0,1-1 0 0 0,0 1 1 0 0,-1-1-1 0 0,1 1 0 0 0,0-1 1 0 0,-1 1-1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43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 11664 0 0,'-28'67'1264'0'0,"18"-52"-1163"0"0,8-13 19 0 0,0 1 1 0 0,1-1-1 0 0,-1 1 1 0 0,0 0-1 0 0,1 0 1 0 0,-1-1-1 0 0,1 1 1 0 0,0 0 0 0 0,0 1-1 0 0,0-1 1 0 0,1 0-1 0 0,-1 6 1 0 0,10 66 2453 0 0,-1 128 1271 0 0,-1-113-2729 0 0,-1-35-618 0 0,-4-33-418 0 0,-2-6-62 0 0,2 0 0 0 0,5 26 0 0 0,-6-40-43 0 0,-1 0 0 0 0,1 1 0 0 0,-1-1 0 0 0,0 0 0 0 0,0 1 0 0 0,1-1 0 0 0,-2 1 0 0 0,1-1 0 0 0,0 0 0 0 0,0 1 0 0 0,-1-1 0 0 0,1 1 0 0 0,-2 2-1 0 0,0-1-441 0 0,0 0 0 0 0,0-1 0 0 0,0 0 0 0 0,-1 1 0 0 0,0-1 0 0 0,-5 6 0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43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5 358 10136 0 0,'-1'-5'127'0'0,"0"0"1"0"0,0 0-1 0 0,0 0 0 0 0,1 0 1 0 0,-1 0-1 0 0,1 0 1 0 0,1 0-1 0 0,0-9 0 0 0,3-1 82 0 0,7-22 0 0 0,-1 2 763 0 0,-8 27-784 0 0,1 1 0 0 0,-1 1 0 0 0,1-1 0 0 0,1 0 0 0 0,-1 1 0 0 0,1 0 0 0 0,0 0 0 0 0,1 0 0 0 0,-1 0 0 0 0,9-8 0 0 0,5-2 575 0 0,38-26-1 0 0,-45 34-548 0 0,7-3 132 0 0,0 0-1 0 0,0 2 0 0 0,1 0 0 0 0,0 1 0 0 0,33-8 0 0 0,-44 14-273 0 0,1 0 0 0 0,0 1 1 0 0,0 0-1 0 0,0 0 0 0 0,1 1 0 0 0,-1 0 0 0 0,0 1 1 0 0,0-1-1 0 0,0 2 0 0 0,0 0 0 0 0,-1 0 0 0 0,1 0 1 0 0,10 5-1 0 0,-13-3-70 0 0,0 0 0 0 0,0 0 1 0 0,-1 0-1 0 0,9 10 0 0 0,-6-7-15 0 0,-4-2 20 0 0,0-1-1 0 0,0 1 0 0 0,-1 0 0 0 0,0-1 0 0 0,0 2 0 0 0,0-1 0 0 0,0 0 1 0 0,-1 0-1 0 0,0 1 0 0 0,0 0 0 0 0,0-1 0 0 0,-1 1 0 0 0,2 11 1 0 0,-2-4 63 0 0,-1 0 1 0 0,1 0-1 0 0,-2-1 1 0 0,0 1-1 0 0,-4 17 1 0 0,0-10-184 0 0,-1 0 0 0 0,-2 0 0 0 0,0-1-1 0 0,-16 28 1 0 0,17-33 167 0 0,-1-2 0 0 0,-1 1-1 0 0,0-1 1 0 0,-1 0-1 0 0,-16 16 1 0 0,-8 5 285 0 0,15-13-478 0 0,0-2 0 0 0,-1 0 1 0 0,-29 18-1 0 0,49-35 141 0 0,-17 10 225 0 0,-19 16 0 0 0,34-26-213 0 0,-3 3-27 0 0,4-3-59 0 0,7-2 7 0 0,0 1 1 0 0,0-1-1 0 0,1 0 0 0 0,-1-1 1 0 0,0 1-1 0 0,0-1 0 0 0,8-4 0 0 0,40-23-225 0 0,-38 19 241 0 0,19-7-1 0 0,-25 12 43 0 0,0 1 0 0 0,0 0 0 0 0,0 1 0 0 0,1 1 0 0 0,-1-1 0 0 0,1 1 0 0 0,-1 1 0 0 0,14 0-1 0 0,-18 1 8 0 0,1 1 0 0 0,0 0 0 0 0,9 2 0 0 0,-6-1 0 0 0,11 1 0 0 0,-18-3 0 0 0,1 0 0 0 0,-1 1 0 0 0,1-1 0 0 0,-1 1 0 0 0,1 0 0 0 0,-1 0 0 0 0,0 0 0 0 0,1 0 0 0 0,5 4 0 0 0,8 6 115 0 0,0 0 0 0 0,15 15 0 0 0,-25-20-125 0 0,-1 0 0 0 0,0 0-1 0 0,0 1 1 0 0,-1 0-1 0 0,0 0 1 0 0,0 0-1 0 0,4 10 1 0 0,-7-14-14 0 0,-1 1 0 0 0,0-1 0 0 0,0 1 0 0 0,0-1 0 0 0,-1 1 0 0 0,1 0 1 0 0,-1 3-1 0 0,3 14 63 0 0,-1-11-5 0 0,0-1 0 0 0,-1 1 0 0 0,0 0 0 0 0,-1-1 0 0 0,0 1 0 0 0,0 0 0 0 0,-1-1 0 0 0,-3 14 0 0 0,-2 4-23 0 0,-16 41 0 0 0,19-61 95 0 0,0 0 1 0 0,0 0-1 0 0,-1-1 1 0 0,0 1-1 0 0,-1-1 1 0 0,1 0-1 0 0,-1-1 1 0 0,-11 11-1 0 0,-2 0 301 0 0,-30 18 0 0 0,41-29-372 0 0,-1-1 1 0 0,0 0 0 0 0,0 0-1 0 0,0-1 1 0 0,0 0-1 0 0,-1 0 1 0 0,1-1 0 0 0,-17 2-1 0 0,10-2 169 0 0,0-2 1 0 0,1 0-1 0 0,-1 0 0 0 0,-24-5 0 0 0,21 3-51 0 0,13 2-86 0 0,-1-1 0 0 0,1 0 0 0 0,0 0 0 0 0,-1 0 0 0 0,1-1 0 0 0,0 0 0 0 0,-5-2 0 0 0,-10-5 16 0 0,-13-9-483 0 0,31 16 281 0 0,0 1-1 0 0,0-1 1 0 0,0 0 0 0 0,0 1 0 0 0,1-1-1 0 0,-1 0 1 0 0,1 0 0 0 0,-1 0-1 0 0,1-1 1 0 0,0 1 0 0 0,-1 0 0 0 0,0-4-1 0 0,-7-24-3106 0 0,4 14-3479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44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10 233 8752 0 0,'0'0'398'0'0,"-2"10"156"0"0,2-9-454 0 0,1 0 1 0 0,-1-1 0 0 0,1 1 0 0 0,-1 0 0 0 0,1 0-1 0 0,-1-1 1 0 0,1 1 0 0 0,0 0 0 0 0,-1-1 0 0 0,1 1-1 0 0,0 0 1 0 0,0-1 0 0 0,-1 1 0 0 0,1-1-1 0 0,1 1 1 0 0,20 10 2638 0 0,-14-7-1920 0 0,57 30 1288 0 0,-60-32-2090 0 0,0 0 0 0 0,1-1 0 0 0,-1 0 0 0 0,1 0 0 0 0,0 0 0 0 0,5-1 0 0 0,25 5 34 0 0,-24-3-11 0 0,0 0-1 0 0,0 0 1 0 0,0-1-1 0 0,0-1 1 0 0,1 0-1 0 0,-1-1 1 0 0,14-2-1 0 0,-17 1 100 0 0,0-1-1 0 0,0 0 1 0 0,-1-1 0 0 0,1 1-1 0 0,-1-2 1 0 0,0 1-1 0 0,15-12 1 0 0,-8 6 100 0 0,-12 8-187 0 0,0-1 0 0 0,0 1 0 0 0,0-1-1 0 0,-1 0 1 0 0,1 0 0 0 0,-1 0-1 0 0,1 0 1 0 0,-1 0 0 0 0,0-1 0 0 0,-1 1-1 0 0,1 0 1 0 0,0-1 0 0 0,-1 0-1 0 0,0 1 1 0 0,0-1 0 0 0,0 0 0 0 0,0 0-1 0 0,0-7 1 0 0,-1 8-4 0 0,0-1 0 0 0,1 1-1 0 0,-1 0 1 0 0,1 0 0 0 0,0-1 0 0 0,2-4 0 0 0,-2 5-10 0 0,0 0 0 0 0,0 0 0 0 0,0 0 0 0 0,0 0 0 0 0,0-1 0 0 0,-1-4 0 0 0,0-4 98 0 0,0 1-1 0 0,-2 0 0 0 0,1 0 1 0 0,-1 0-1 0 0,-5-13 1 0 0,6 20-103 0 0,0 0 1 0 0,-1 0 0 0 0,1 1 0 0 0,-1-1 0 0 0,0 1 0 0 0,0-1 0 0 0,0 1 0 0 0,0 0 0 0 0,-1 0-1 0 0,1 0 1 0 0,-1 0 0 0 0,0 0 0 0 0,0 0 0 0 0,0 1 0 0 0,0-1 0 0 0,0 1 0 0 0,-1 0-1 0 0,-5-3 1 0 0,4 4-9 0 0,1 0 0 0 0,-1 1 0 0 0,1-1-1 0 0,-1 1 1 0 0,1 0 0 0 0,-1 0-1 0 0,-6 1 1 0 0,-11 1 89 0 0,10-1-19 0 0,1 0 0 0 0,-23 6 0 0 0,13-3-12 0 0,10-1 22 0 0,0 1 1 0 0,0 0-1 0 0,0 1 0 0 0,0 0 0 0 0,1 0 0 0 0,-16 11 0 0 0,15-7-82 0 0,0 0-1 0 0,0 0 0 0 0,1 1 1 0 0,0 1-1 0 0,0 0 1 0 0,1 0-1 0 0,1 1 0 0 0,0 0 1 0 0,-11 23-1 0 0,-5 32 932 0 0,21-59-759 0 0,1 0 0 0 0,0 0 1 0 0,0 0-1 0 0,-1 13 1 0 0,-4 20-55 0 0,6-38-141 0 0,0 0 0 0 0,1 0 0 0 0,-1-1 0 0 0,0 1 0 0 0,1 0 0 0 0,0 0 0 0 0,0 0 0 0 0,0 0 0 0 0,0 0 0 0 0,0 0 0 0 0,0 0 0 0 0,1 0 0 0 0,-1 0 0 0 0,1 0 0 0 0,0-1 0 0 0,0 1 0 0 0,0 0 0 0 0,0 0 0 0 0,1-1 0 0 0,-1 1 0 0 0,1-1 0 0 0,1 3 0 0 0,11 17 0 0 0,-9-13 0 0 0,1 0 0 0 0,0 0 0 0 0,1-1 0 0 0,12 13 0 0 0,-2-6 0 0 0,0-1 0 0 0,1-1 0 0 0,0-1 0 0 0,1-1 0 0 0,0 0 0 0 0,1-1 0 0 0,0-1 0 0 0,1-1 0 0 0,0-1 0 0 0,35 7 0 0 0,-46-12-5 0 0,0 0 22 0 0,1 0 1 0 0,-1 0-1 0 0,1-1 1 0 0,0 0 0 0 0,0-1-1 0 0,15-1 1 0 0,43-4-1486 0 0,-51 1-326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45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 6448 0 0,'0'0'6502'0'0,"1"3"-5767"0"0,0 10-160 0 0,0 1 1 0 0,-2 0 0 0 0,1 0-1 0 0,-4 17 1 0 0,2-16-265 0 0,-12 151 2224 0 0,13-124-1697 0 0,7 62-1 0 0,-2-47-314 0 0,0-14-164 0 0,-2-28-215 0 0,0 0 0 0 0,-1 0 0 0 0,-2 25 0 0 0,-4-6 171 0 0,1 46 1 0 0,4-56-237 0 0,-1-2 10 0 0,2 1 0 0 0,5 39 0 0 0,0-15-99 0 0,-5-33 120 0 0,5 24 1 0 0,3 6 392 0 0,9 31-250 0 0,-16-72-188 0 0,1 1-1 0 0,-9-10-11 0 0,5 5-52 0 0,0 0 0 0 0,0 0-1 0 0,0 0 1 0 0,0 0 0 0 0,0-1-1 0 0,0 1 1 0 0,0 0 0 0 0,0-1-1 0 0,0 1 1 0 0,1 0 0 0 0,-1-1 0 0 0,1 1-1 0 0,-1-1 1 0 0,1 1 0 0 0,-1-3-1 0 0,-5-12 0 0 0,5 14 3 0 0,0 0 0 0 0,0-1 0 0 0,0 1 0 0 0,0 0 0 0 0,1-1 0 0 0,-1 1 0 0 0,1 0 0 0 0,-1-6 0 0 0,6-63 760 0 0,-5 65-788 0 0,0-2-96 0 0,-1-1-1 0 0,2 1 0 0 0,-1 0 0 0 0,1 0 0 0 0,0-1 0 0 0,1 1 0 0 0,0 0 0 0 0,0 0 0 0 0,0 1 0 0 0,7-13 0 0 0,13-24-353 0 0,-17 32 484 0 0,1 1 0 0 0,0-1 0 0 0,1 1 0 0 0,0 0 0 0 0,14-16 0 0 0,32-31 342 0 0,-34 36-333 0 0,1 1 0 0 0,27-24 0 0 0,38-13-18 0 0,-75 54 0 0 0,7 1 0 0 0,-14 4 0 0 0,0 0 0 0 0,-1-1 0 0 0,0 0 0 0 0,0 0 0 0 0,0 0 0 0 0,1 0 0 0 0,-1 0 0 0 0,0 1 0 0 0,0-1 0 0 0,0 1 0 0 0,0-1 0 0 0,-1 1 0 0 0,1 0 0 0 0,0 0 0 0 0,0 0 0 0 0,0 0 0 0 0,0 0 0 0 0,-1 0 0 0 0,3 2 0 0 0,1 1 0 0 0,-3-2 0 0 0,-1-1 0 0 0,1 1 0 0 0,-1-1 0 0 0,1 1 0 0 0,-1 0 0 0 0,0 0 0 0 0,1 0 0 0 0,-1 0 0 0 0,0 0 0 0 0,0 0 0 0 0,-1 0 0 0 0,2 3 0 0 0,6 31 0 0 0,-5-22 0 0 0,0 7 3 0 0,1 24 1 0 0,-2-10 67 0 0,-2-24-40 0 0,0-1 1 0 0,0 1 0 0 0,-1-1 0 0 0,-4 17 0 0 0,-1 17 109 0 0,3-20 10 0 0,-6 28 0 0 0,4-32-89 0 0,2-1 1 0 0,-2 33-1 0 0,2-24-42 0 0,1-17-54 0 0,0 0-1 0 0,1 0 1 0 0,0 21 0 0 0,1-30-644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46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415 90 11976 0 0,'0'-1'266'0'0,"-8"-11"108"0"0,1 0 1 0 0,-1 0-1 0 0,-1 1 0 0 0,-16-17 0 0 0,23 27-239 0 0,0-1 1 0 0,0 1-1 0 0,0-1 1 0 0,0 1-1 0 0,0 0 0 0 0,0 0 1 0 0,-1 0-1 0 0,1 0 1 0 0,0 1-1 0 0,0-1 0 0 0,-1 1 1 0 0,1-1-1 0 0,-4 1 1 0 0,-2 0 420 0 0,0 0 0 0 0,-14 3 0 0 0,-13 1 462 0 0,31-4-909 0 0,0 0 0 0 0,0 1 0 0 0,0-1 0 0 0,0 1 0 0 0,0 0 0 0 0,0 1 0 0 0,0-1 0 0 0,1 1 0 0 0,-1 0 0 0 0,0 0 0 0 0,1 0 0 0 0,-1 0 0 0 0,-4 4 0 0 0,-4 4 233 0 0,1 1 0 0 0,-13 16 1 0 0,4-5-152 0 0,7-7 3 0 0,1-1 0 0 0,1 2-1 0 0,0 0 1 0 0,1 0-1 0 0,0 1 1 0 0,1 0 0 0 0,2 1-1 0 0,-9 25 1 0 0,6-14-95 0 0,7-22-75 0 0,0 1 1 0 0,0 0 0 0 0,1 0 0 0 0,0 0-1 0 0,1 1 1 0 0,0-1 0 0 0,0 0 0 0 0,0 12-1 0 0,5 14-24 0 0,-4-21 0 0 0,1 0 0 0 0,1 0 0 0 0,1 0 0 0 0,6 21 0 0 0,-4-22 0 0 0,-1 0 0 0 0,2-1 0 0 0,0 1 0 0 0,0-1 0 0 0,1-1 0 0 0,1 1 0 0 0,9 10 0 0 0,-3-3 0 0 0,-12-15 0 0 0,1 1 0 0 0,-1-1 0 0 0,1 1 0 0 0,0-1 0 0 0,0 0 0 0 0,4 3 0 0 0,-2-3 0 0 0,0 0 0 0 0,0 0 0 0 0,0 0 0 0 0,0 0 0 0 0,0-1 0 0 0,1 0 0 0 0,-1 0 0 0 0,1 0 0 0 0,-1-1 0 0 0,1 0 0 0 0,0 0 0 0 0,7 0 0 0 0,13 2 230 0 0,-13-2 97 0 0,1 1 1 0 0,-1-2-1 0 0,0 0 0 0 0,24-3 1 0 0,-22 0-406 0 0,1 0 1 0 0,-1-2 0 0 0,0 0-1 0 0,0 0 1 0 0,0-2-1 0 0,-1 1 1 0 0,15-11-1 0 0,-19 10 86 0 0,0 0 0 0 0,0 0-1 0 0,0-2 1 0 0,-1 1 0 0 0,-1-1-1 0 0,1 0 1 0 0,-1-1 0 0 0,-1 1 0 0 0,10-19-1 0 0,-8 13 16 0 0,-4 6-1 0 0,0 0-1 0 0,-1 1 1 0 0,0-2-1 0 0,0 1 1 0 0,3-14-1 0 0,-3 4 67 0 0,0 5 35 0 0,-2-1 0 0 0,1 0 0 0 0,-1-16 0 0 0,2-7-81 0 0,-3 32-26 0 0,0 0 0 0 0,0 0 0 0 0,-1 0-1 0 0,1 0 1 0 0,-2 0 0 0 0,1 0 0 0 0,0 0-1 0 0,-3-9 1 0 0,-2 1 20 0 0,0 0-1 0 0,-1 1 1 0 0,0 0-1 0 0,-1 0 0 0 0,-1 1 1 0 0,-12-16-1 0 0,15 20-78 0 0,-2 1 0 0 0,1 0 0 0 0,-1 0 0 0 0,0 1 0 0 0,0 0 0 0 0,-1 0 0 0 0,0 0 0 0 0,0 1 0 0 0,0 1-1 0 0,-1-1 1 0 0,0 1 0 0 0,-13-4 0 0 0,21 8-17 0 0,-5-1-671 0 0,0-1 0 0 0,1 0 0 0 0,-1 0 1 0 0,1 0-1 0 0,-1 0 0 0 0,-6-5 0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46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20 16208 0 0,'-1'0'1469'0'0,"-7"-2"-1208"0"0,0 1-178 0 0,-3-2 1172 0 0,11 3-1232 0 0,-1 0 0 0 0,1 0 0 0 0,0 0 0 0 0,0 0-1 0 0,0 0 1 0 0,0 0 0 0 0,0-1 0 0 0,0 1 0 0 0,0 0 0 0 0,0 0-1 0 0,0 0 1 0 0,0 0 0 0 0,0 0 0 0 0,0 0 0 0 0,-1-1 0 0 0,1 1 0 0 0,0 0-1 0 0,0 0 1 0 0,0 0 0 0 0,0 0 0 0 0,0 0 0 0 0,0-1 0 0 0,0 1-1 0 0,1 0 1 0 0,-1 0 0 0 0,0 0 0 0 0,0 0 0 0 0,0 0 0 0 0,0-1-1 0 0,0 1 1 0 0,0 0 0 0 0,0 0 0 0 0,0 0 0 0 0,0 0 0 0 0,0 0 0 0 0,0 0-1 0 0,0 0 1 0 0,0-1 0 0 0,1 1 0 0 0,-1 0 0 0 0,1-1-358 0 0,20-6-3866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47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21 7368 0 0,'-15'-8'11301'0'0,"33"-1"-11307"0"0,-16 9-266 0 0,12-4-2263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47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 8288 0 0,'0'3'181'0'0,"0"18"1056"0"0,-5 38-1 0 0,4-50 19 0 0,1 1 1 0 0,-1 0-1 0 0,2 0 0 0 0,1 13 0 0 0,9 40 1015 0 0,-9-55-2163 0 0,0 4 233 0 0,20 118 1274 0 0,-20-119-1587 0 0,0 0 1 0 0,5 13 0 0 0,-4-13 1 0 0,0 0 0 0 0,1 15 0 0 0,2 48-229 0 0,-6-72 203 0 0,0 0 0 0 0,0-1 0 0 0,0 1 0 0 0,0 0-1 0 0,0 0 1 0 0,0 0 0 0 0,1 0 0 0 0,-1 0-1 0 0,1 0 1 0 0,1 3 0 0 0,-2-5 4 0 0,0 1 1 0 0,1-1-1 0 0,-1 1 0 0 0,0-1 1 0 0,0 1-1 0 0,0-1 0 0 0,0 1 1 0 0,0-1-1 0 0,0 1 0 0 0,0 0 1 0 0,0-1-1 0 0,0 1 0 0 0,0-1 1 0 0,0 1-1 0 0,0-1 0 0 0,0 1 1 0 0,0-1-1 0 0,0 1 0 0 0,-1 0 1 0 0,-3 24 297 0 0,4-23-97 0 0,-8-6 132 0 0,6 1-239 0 0,-1-1-1 0 0,1 1 1 0 0,0-1-1 0 0,0 0 1 0 0,0 0-1 0 0,1 0 1 0 0,-1 0 0 0 0,1 0-1 0 0,-1-7 1 0 0,1 6-122 0 0,0 0-22 0 0,0-1-1 0 0,1 0 0 0 0,0 0 0 0 0,0 1 1 0 0,0-1-1 0 0,1 0 0 0 0,0 0 0 0 0,2-8 1 0 0,-1 5-13 0 0,0 1 1 0 0,0-17-1 0 0,-2 15 57 0 0,1-1 1 0 0,0 1-1 0 0,1 0 0 0 0,0 0 0 0 0,1 0 0 0 0,0 0 1 0 0,0 1-1 0 0,8-16 0 0 0,-9 20 8 0 0,-1 4-7 0 0,0-1 1 0 0,0 0 0 0 0,0 0-1 0 0,0 0 1 0 0,0 1 0 0 0,0-1-1 0 0,-1 0 1 0 0,1 0-1 0 0,-1 0 1 0 0,1 0 0 0 0,-1 0-1 0 0,0 0 1 0 0,0-1-1 0 0,0 1 1 0 0,0 0 0 0 0,-1-3-1 0 0,-2-4 5 0 0,2 8-4 0 0,1-1 0 0 0,-1 1 0 0 0,1 0 0 0 0,-1-1 0 0 0,1 1 0 0 0,-1 0 0 0 0,1-1 0 0 0,0 1 0 0 0,0-1 0 0 0,0 1 0 0 0,-1-1 0 0 0,2 1 0 0 0,-1 0 0 0 0,0-1-1 0 0,0 1 1 0 0,0-1 0 0 0,1-2 0 0 0,9-11 9 0 0,-7 13-5 0 0,-1-1 0 0 0,0 0-1 0 0,-1 0 1 0 0,1 0 0 0 0,0 0-1 0 0,-1 0 1 0 0,0-1 0 0 0,2-3-1 0 0,-1 1 13 0 0,0 0-1 0 0,1 0 1 0 0,-1 0-1 0 0,1 0 1 0 0,1 1-1 0 0,-1-1 1 0 0,1 1-1 0 0,0 0 1 0 0,0 0-1 0 0,0 1 1 0 0,1-1-1 0 0,0 1 1 0 0,8-7-1 0 0,8-3-89 0 0,0 1-1 0 0,27-12 0 0 0,-45 24 72 0 0,0-1 0 0 0,0 1 0 0 0,1 0 0 0 0,-1 0 0 0 0,0 1 0 0 0,1-1 0 0 0,-1 1 0 0 0,1-1 0 0 0,3 1 0 0 0,16-2 0 0 0,-19 1-27 0 0,-1 1 0 0 0,1-1-1 0 0,0 1 1 0 0,-1 0 0 0 0,1 0 0 0 0,0 0-1 0 0,-1 1 1 0 0,1-1 0 0 0,-1 1-1 0 0,1 0 1 0 0,0 0 0 0 0,-1 0-1 0 0,0 0 1 0 0,1 1 0 0 0,-1-1 0 0 0,6 4-1 0 0,6 5-1730 0 0,-5-2-28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2:47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 1376 0 0,'0'0'9214'0'0,"1"0"-8908"0"0,3-1 36 0 0,0 0-1 0 0,1 0 1 0 0,-1 1 0 0 0,0-1 0 0 0,8 2 0 0 0,-6-1-163 0 0,-5 0 135 0 0,0-1-256 0 0,1 0 0 0 0,-1 1 0 0 0,1-1 0 0 0,-1 0 0 0 0,0 1 0 0 0,1 0 0 0 0,-1-1 1 0 0,1 1-1 0 0,-1 0 0 0 0,1 0 0 0 0,0 0 0 0 0,2 0 0 0 0,-4 0-17 0 0,2 0 259 0 0,0 0-170 0 0,3 4-51 0 0,-3-3-10 0 0,-1-3-14 0 0,0 1-91 0 0,0 0 0 0 0,-1-1 0 0 0,1 1 0 0 0,0-1 0 0 0,0 1 1 0 0,-1-1-1 0 0,1 1 0 0 0,-1-1 0 0 0,1 1 0 0 0,-1-3 0 0 0,2-2-225 0 0,1-1-998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48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534 162 6912 0 0,'-6'-3'622'0'0,"4"1"-573"0"0,0 0-1 0 0,-1 1 0 0 0,1-1 1 0 0,0 0-1 0 0,0 0 0 0 0,0 0 1 0 0,1 0-1 0 0,-1 0 0 0 0,0-1 0 0 0,1 1 1 0 0,-2-4-1 0 0,-8-27 4991 0 0,10 28-3863 0 0,-8-18 2231 0 0,7 20-3329 0 0,1 1-1 0 0,0-1 1 0 0,0 0 0 0 0,0 0 0 0 0,0 0-1 0 0,0 0 1 0 0,1 0 0 0 0,-1-4-1 0 0,1 6-46 0 0,-1 0 0 0 0,1 0 0 0 0,0 0 0 0 0,-1 0 0 0 0,1 0 0 0 0,0 0 0 0 0,-1 0 0 0 0,1 0 0 0 0,-1 0 0 0 0,1 0 0 0 0,-1 0 0 0 0,0 1 0 0 0,1-1 0 0 0,-1 0 0 0 0,0 0 0 0 0,0 1 0 0 0,1-1 0 0 0,-1 1 0 0 0,0-1 0 0 0,-1 0 0 0 0,-19-8 404 0 0,5 3-128 0 0,14 5-269 0 0,0 0 1 0 0,0 0 0 0 0,0 1-1 0 0,0-1 1 0 0,0 0 0 0 0,0 1-1 0 0,-1-1 1 0 0,1 1-1 0 0,0 0 1 0 0,0 0 0 0 0,-4 0-1 0 0,3 1 26 0 0,-12 0 203 0 0,1 1 0 0 0,0 1 0 0 0,-1 1 0 0 0,2 0 0 0 0,-1 1-1 0 0,-26 12 1 0 0,25-9-103 0 0,1 1 0 0 0,-1 1 0 0 0,2 0 0 0 0,-1 1-1 0 0,1 0 1 0 0,-18 22 0 0 0,14-12 67 0 0,-27 45 1 0 0,-13 25 1132 0 0,52-83-1271 0 0,1 1 0 0 0,0 0 1 0 0,1 1-1 0 0,0-1 1 0 0,1 1-1 0 0,0-1 1 0 0,-2 18-1 0 0,-1 2-203 0 0,4-21 126 0 0,1 1-1 0 0,-1-1 1 0 0,2 1 0 0 0,-1 0-1 0 0,4 14 1 0 0,-2-6 289 0 0,-1-12-258 0 0,0 0 1 0 0,0 0 0 0 0,1 1 0 0 0,-1-1 0 0 0,1-1 0 0 0,0 1 0 0 0,1 0 0 0 0,-1 0 0 0 0,1-1 0 0 0,0 1 0 0 0,0-1-1 0 0,0 0 1 0 0,1 0 0 0 0,0 0 0 0 0,-1-1 0 0 0,1 1 0 0 0,1-1 0 0 0,7 5 0 0 0,2 1-52 0 0,1-2-1 0 0,0 0 1 0 0,0-1 0 0 0,29 7 0 0 0,-39-12 11 0 0,0 0 1 0 0,-1 0-1 0 0,1 0 1 0 0,0-1-1 0 0,0 0 1 0 0,0 0-1 0 0,-1 0 1 0 0,1 0-1 0 0,6-2 1 0 0,-11 2-9 0 0,14-2-21 0 0,-1 0 0 0 0,0 0-1 0 0,0-2 1 0 0,0 1 0 0 0,-1-2 0 0 0,21-9-1 0 0,-17 6-446 0 0,-11 5 295 0 0,0 1-1 0 0,-1-1 0 0 0,1 0 0 0 0,-1 0 0 0 0,1 0 0 0 0,-1 0 1 0 0,0-1-1 0 0,0 0 0 0 0,4-5 0 0 0,-5 4-107 0 0,2-2-376 0 0,-1 0-1 0 0,1 1 1 0 0,7-7-1 0 0,7-8-953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48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4 7832 0 0,'0'-4'5754'0'0,"8"13"-3230"0"0,-7-7-2422 0 0,0 0 0 0 0,-1-1 0 0 0,1 1-1 0 0,-1-1 1 0 0,1 1 0 0 0,-1 0 0 0 0,1 0 0 0 0,-1-1 0 0 0,0 1-1 0 0,0 2 1 0 0,2 11 465 0 0,1-7-357 0 0,-1-1 1 0 0,0 0-1 0 0,0 1 1 0 0,-1-1-1 0 0,0 1 1 0 0,0 0-1 0 0,-1 10 1 0 0,-14 112 1910 0 0,-2-1-432 0 0,-1 19 378 0 0,7-58-1842 0 0,4-54-233 0 0,0 49 0 0 0,5 3 8 0 0,2 77 0 0 0,0-92 0 0 0,-2-43-10 0 0,2-26-24 0 0,-1 0 1 0 0,0-1 0 0 0,1 1-1 0 0,0 0 1 0 0,0-1-1 0 0,0 1 1 0 0,0-1 0 0 0,0 1-1 0 0,1-1 1 0 0,0 0 0 0 0,0 1-1 0 0,0-1 1 0 0,3 4 0 0 0,10 10-3114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49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0 180 11976 0 0,'20'18'266'0'0,"-16"-15"668"0"0,4 11-752 0 0,-7-12 184 0 0,0 0 120 0 0,1 2-240 0 0,-1 1 0 0 0,0 0 0 0 0,0-1 0 0 0,0 1 0 0 0,1 8 0 0 0,-2-12-188 0 0,0 1-1 0 0,0-1 1 0 0,0 1-1 0 0,1-1 1 0 0,-1 1-1 0 0,0-1 1 0 0,1 1 0 0 0,-1-1-1 0 0,1 0 1 0 0,0 1-1 0 0,-1-1 1 0 0,1 0-1 0 0,0 1 1 0 0,0-1-1 0 0,2 2 1 0 0,18 14 606 0 0,0 0-240 0 0,-19-14-387 0 0,1-1 0 0 0,-1 0 0 0 0,1 0 0 0 0,-1 0-1 0 0,1-1 1 0 0,0 1 0 0 0,0-1 0 0 0,-1 1 0 0 0,6 0-1 0 0,10 7 212 0 0,-16-8-200 0 0,1 1-1 0 0,-1-1 0 0 0,1-1 0 0 0,-1 1 0 0 0,1 0 1 0 0,-1 0-1 0 0,1-1 0 0 0,0 0 0 0 0,-1 1 0 0 0,6-1 1 0 0,-1 0 23 0 0,38 6 421 0 0,-44-7-472 0 0,1 0 0 0 0,-1 1 0 0 0,0-1 0 0 0,0 0 0 0 0,0 0 1 0 0,1 0-1 0 0,-1 0 0 0 0,0 0 0 0 0,1-2 0 0 0,0 1 8 0 0,-1 2-25 0 0,-1 0 0 0 0,0 0 1 0 0,1 0-1 0 0,-1-1 0 0 0,0 1 0 0 0,0 0 0 0 0,1 0 0 0 0,-1-1 0 0 0,0 1 0 0 0,0 0 0 0 0,1 0 0 0 0,-1-1 0 0 0,0 1 0 0 0,0 0 0 0 0,0-1 0 0 0,1 1 0 0 0,-1 0 0 0 0,0-1 0 0 0,0 1 0 0 0,0 0 0 0 0,0-1 0 0 0,0 1 0 0 0,0-1 0 0 0,0 1 0 0 0,0 0 1 0 0,0-1-1 0 0,0 1 0 0 0,0 0 0 0 0,0-1 0 0 0,0 1 0 0 0,0 0 0 0 0,0-1 0 0 0,0 1 0 0 0,0-1 0 0 0,0 1 0 0 0,-1 0 0 0 0,1-1 0 0 0,0 1 0 0 0,0 0 0 0 0,0 0 0 0 0,-1-1 0 0 0,1 1 0 0 0,0 0 0 0 0,0-1 0 0 0,-1 1 0 0 0,1 0 0 0 0,0 0 0 0 0,-1 0 0 0 0,1-1 1 0 0,0 1-1 0 0,-1 0 0 0 0,1 0 0 0 0,0 0 0 0 0,-1 0 0 0 0,1-1 0 0 0,-1 1 0 0 0,1 0 5 0 0,-1 0 1 0 0,1 0-1 0 0,-1 0 1 0 0,1-1-1 0 0,-1 1 0 0 0,1 0 1 0 0,0-1-1 0 0,-1 1 1 0 0,1 0-1 0 0,-1-1 1 0 0,1 1-1 0 0,0 0 1 0 0,-1-1-1 0 0,1 1 0 0 0,0-1 1 0 0,0 1-1 0 0,-1 0 1 0 0,1-1-1 0 0,0 1 1 0 0,0-1-1 0 0,-1 1 1 0 0,1-1-1 0 0,0 1 0 0 0,0-1 1 0 0,0 1-1 0 0,0-1 1 0 0,0 1-1 0 0,0-1 1 0 0,0 1-1 0 0,0-1 1 0 0,0 1-1 0 0,0-1 0 0 0,0 1 1 0 0,0-1-1 0 0,0 1 1 0 0,1-1-1 0 0,-1 1 1 0 0,0-1-1 0 0,0 1 0 0 0,0-1 1 0 0,1 0-1 0 0,2-2 28 0 0,1-1 0 0 0,0 1 0 0 0,0 0 0 0 0,0 0 0 0 0,0 0 0 0 0,0 1 0 0 0,1-1 0 0 0,6-2-1 0 0,-5 2 2 0 0,31-10 117 0 0,-33 12-142 0 0,1 0 0 0 0,-1 0-1 0 0,0 0 1 0 0,1-1 0 0 0,-1 1 0 0 0,0-1-1 0 0,0 0 1 0 0,0-1 0 0 0,0 1-1 0 0,-1-1 1 0 0,1 1 0 0 0,-1-1-1 0 0,1 0 1 0 0,2-4 0 0 0,-3 3 10 0 0,0 1 1 0 0,0-1-1 0 0,0 1 1 0 0,1 0-1 0 0,-1 0 1 0 0,1 1-1 0 0,4-4 1 0 0,-5 4 7 0 0,-1-1 1 0 0,0 1 0 0 0,1-1 0 0 0,-1 1-1 0 0,0-1 1 0 0,-1 0 0 0 0,1 0-1 0 0,0 0 1 0 0,-1 0 0 0 0,0 0 0 0 0,0 0-1 0 0,0 0 1 0 0,1-5 0 0 0,7-16-19 0 0,-8 23-5 0 0,-1 0 0 0 0,1-1 0 0 0,0 1 0 0 0,-1-1 0 0 0,1 1 0 0 0,-1-1-1 0 0,0 1 1 0 0,1-1 0 0 0,-1 1 0 0 0,0-1 0 0 0,0 1 0 0 0,0-1 0 0 0,0 1-1 0 0,0-1 1 0 0,-1 1 0 0 0,1-1 0 0 0,0 1 0 0 0,-1-1 0 0 0,1 1 0 0 0,-1-1-1 0 0,1 1 1 0 0,-1-1 0 0 0,0 1 0 0 0,0 0 0 0 0,1-1 0 0 0,-3-1 0 0 0,2 2 7 0 0,1 0 1 0 0,-1 0 0 0 0,1 0 0 0 0,0 0 0 0 0,-1 0-1 0 0,1 0 1 0 0,0 0 0 0 0,-1-1 0 0 0,1 1-1 0 0,0 0 1 0 0,0 0 0 0 0,0 0 0 0 0,0 0 0 0 0,0 0-1 0 0,0-1 1 0 0,1-1 0 0 0,-1 2 2 0 0,0 0 0 0 0,1 0 0 0 0,-1 0 0 0 0,0 0 0 0 0,0 0 0 0 0,0 0 0 0 0,0 0 0 0 0,0 0 0 0 0,0 0 0 0 0,-1 0 0 0 0,1 0 0 0 0,0 0 0 0 0,0 0-1 0 0,-1 1 1 0 0,1-1 0 0 0,-1 0 0 0 0,1 0 0 0 0,-1 0 0 0 0,0-1 0 0 0,-3-4 83 0 0,-1 1 0 0 0,0 0 0 0 0,0 0 0 0 0,0 0 0 0 0,-1 1 0 0 0,1-1 0 0 0,-1 1 0 0 0,0 1 0 0 0,-7-4 0 0 0,11 6-182 0 0,-1 2 123 0 0,-44 7 168 0 0,45-7-200 0 0,1-1-1 0 0,-1 1 1 0 0,0-1-1 0 0,1 1 1 0 0,-1 0-1 0 0,0-1 1 0 0,1 1-1 0 0,-1 0 1 0 0,1 0-1 0 0,-2 2 1 0 0,-32 29 9 0 0,26-25 71 0 0,0 0 0 0 0,0 1 0 0 0,1 0 0 0 0,0 1 0 0 0,1 0 0 0 0,0 0 0 0 0,-8 12 0 0 0,12-16-41 0 0,0 0 0 0 0,-1-1-1 0 0,1 0 1 0 0,-1 0 0 0 0,0 0-1 0 0,-8 6 1 0 0,7-6-18 0 0,1-1 0 0 0,-1 1 0 0 0,1 1 0 0 0,0-1 0 0 0,0 0 0 0 0,-4 8 0 0 0,1 2 96 0 0,-9 23 0 0 0,0-2 137 0 0,12-25-155 0 0,0 0 1 0 0,1 0-1 0 0,0 0 1 0 0,0 1-1 0 0,1-1 1 0 0,-1 16-1 0 0,2 2 243 0 0,3 36 0 0 0,-1-56-290 0 0,1 0 0 0 0,0 0 0 0 0,0 0-1 0 0,1 0 1 0 0,0 0 0 0 0,0-1 0 0 0,1 1 0 0 0,0-1-1 0 0,1 0 1 0 0,5 7 0 0 0,-8-10-26 0 0,2 1-19 0 0,0 0-1 0 0,0-1 0 0 0,1 1 1 0 0,-1-1-1 0 0,1 0 1 0 0,0 0-1 0 0,0 0 1 0 0,9 4-1 0 0,1 0-86 0 0,32 12-1 0 0,-40-17-63 0 0,0-1 0 0 0,0 0 0 0 0,0 0 0 0 0,0-1 0 0 0,0 0 0 0 0,0 0 0 0 0,1-1 0 0 0,-1 0 0 0 0,0 0 0 0 0,0-1 0 0 0,14-2 0 0 0,6-2-2375 0 0,0 1-6019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49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267 1 18023 0 0,'0'0'874'0'0,"-1"1"-384"0"0,-12 14 103 0 0,9-11-588 0 0,0 0 0 0 0,1 0 0 0 0,-6 9-1 0 0,2-2 246 0 0,-16 18-1 0 0,15-20-26 0 0,2-1-1 0 0,-1 1 0 0 0,-5 11 0 0 0,-8 16 248 0 0,12-23-305 0 0,1 1 1 0 0,0 0 0 0 0,-5 17-1 0 0,9-23-87 0 0,0 0 0 0 0,0 0 0 0 0,-1-1 0 0 0,0 0-1 0 0,-6 7 1 0 0,5-6-11 0 0,0 1-1 0 0,0-1 1 0 0,-4 11 0 0 0,5-7 36 0 0,-1-1 0 0 0,-1-1 0 0 0,0 1 0 0 0,0-1 0 0 0,-12 15 0 0 0,17-24-59 0 0,0 1 0 0 0,0-1 1 0 0,0 1-1 0 0,1-1 0 0 0,-1 1 0 0 0,0-1 0 0 0,1 1 0 0 0,-1-1 0 0 0,1 1 0 0 0,0 0 0 0 0,-1-1 0 0 0,1 1 0 0 0,0-1 1 0 0,0 1-1 0 0,0 2 0 0 0,0-3-5 0 0,0 0 1 0 0,0 1-1 0 0,0-1 1 0 0,0 1-1 0 0,0-1 1 0 0,-1 1-1 0 0,1-1 1 0 0,0 0-1 0 0,-1 1 1 0 0,1-1-1 0 0,-1 0 1 0 0,1 1-1 0 0,-1-1 1 0 0,0 0-1 0 0,-1 2 1 0 0,0-1 6 0 0,2-2-43 0 0,0 0-1 0 0,0 0 1 0 0,0 0 0 0 0,-1 0 0 0 0,1 1-1 0 0,0-1 1 0 0,0 0 0 0 0,0 0 0 0 0,0 0-1 0 0,0 0 1 0 0,0 0 0 0 0,-1 1 0 0 0,1-1-1 0 0,0 0 1 0 0,0 0 0 0 0,0 0 0 0 0,0 1-1 0 0,0-1 1 0 0,0 0 0 0 0,0 0 0 0 0,0 0-1 0 0,0 0 1 0 0,0 1 0 0 0,0-1 0 0 0,0 0-1 0 0,0 0 1 0 0,0 1 0 0 0,0-1 0 0 0,0 0-1 0 0,0 0 1 0 0,0 0 0 0 0,0 0 0 0 0,0 1-1 0 0,0-1 1 0 0,0 0 0 0 0,0 0 0 0 0,0 0-1 0 0,1 1 1 0 0,20 14 184 0 0,-15-11-180 0 0,-3-2-5 0 0,-1-1 0 0 0,1 1-1 0 0,-1-1 1 0 0,1 1 0 0 0,0-1 0 0 0,0 0 0 0 0,2 1-1 0 0,46 3-24 0 0,-9-5-239 0 0,-39 0 88 0 0,0 0-23 0 0,20-3-415 0 0,-21 3 277 0 0,25-15-6955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49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4 1840 0 0,'-19'-4'15295'0'0,"19"5"-15172"0"0,0 0 0 0 0,0 0 0 0 0,-1 0 0 0 0,1 0 0 0 0,0-1 0 0 0,-1 1 0 0 0,1 0 0 0 0,0 0 0 0 0,-1-1-1 0 0,1 1 1 0 0,-1 0 0 0 0,0 0 0 0 0,0 0-77 0 0,0 0 0 0 0,1 0 0 0 0,-1 0 0 0 0,0-1 0 0 0,1 1 0 0 0,-1 0 0 0 0,1 0 0 0 0,0 0 0 0 0,-1 0 0 0 0,1 0 0 0 0,0 0 0 0 0,-1 0 0 0 0,1 1 0 0 0,0 2 87 0 0,0-2-60 0 0,0 0 1 0 0,0-1-1 0 0,0 1 1 0 0,0 0-1 0 0,0 0 0 0 0,0 0 1 0 0,-1 0-1 0 0,1 0 1 0 0,-1 0-1 0 0,0 0 0 0 0,1-1 1 0 0,-1 1-1 0 0,0 0 1 0 0,0 0-1 0 0,0-1 1 0 0,0 1-1 0 0,-2 1 0 0 0,-12 17 951 0 0,-17 30 0 0 0,29-45-855 0 0,0 0 0 0 0,-1 0 0 0 0,-6 6-1 0 0,7-8-76 0 0,0 0 0 0 0,0 0-1 0 0,1 1 1 0 0,-1-1-1 0 0,1 1 1 0 0,-1 0 0 0 0,-1 5-1 0 0,-12 52 907 0 0,16-59-986 0 0,-1 0 1 0 0,1 0-1 0 0,0 0 1 0 0,-1 0 0 0 0,1 0-1 0 0,0 0 1 0 0,0 0 0 0 0,0 0-1 0 0,0 0 1 0 0,1 0 0 0 0,-1 0-1 0 0,1 0 1 0 0,-1-1 0 0 0,1 1-1 0 0,1 3 1 0 0,16 27 214 0 0,-8-15-22 0 0,-8-15-191 0 0,-1 0 1 0 0,1 0-1 0 0,-1 0 0 0 0,1 0 1 0 0,0 0-1 0 0,0 0 0 0 0,0 0 0 0 0,0-1 1 0 0,0 1-1 0 0,0-1 0 0 0,0 1 0 0 0,1-1 1 0 0,-1 0-1 0 0,1 0 0 0 0,-1 0 0 0 0,1 0 1 0 0,-1 0-1 0 0,5 0 0 0 0,-3 0-66 0 0,0 1-1 0 0,0-1 1 0 0,0 1 0 0 0,0-1-1 0 0,0 1 1 0 0,3 3-1 0 0,-3-3-81 0 0,0 0 1 0 0,0 0-1 0 0,0-1 0 0 0,-1 1 0 0 0,2-1 1 0 0,-1 0-1 0 0,0 0 0 0 0,0-1 0 0 0,0 1 1 0 0,0-1-1 0 0,5 0 0 0 0,4 1-1437 0 0,6 0-6620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51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8352 0 0,'0'0'756'0'0,"0"0"-623"0"0,4 3-13 0 0,-2-2 144 0 0,1 1 0 0 0,-1 0 1 0 0,1 0-1 0 0,-1 0 0 0 0,0 0 0 0 0,0 0 0 0 0,0 0 1 0 0,0 1-1 0 0,-1-1 0 0 0,1 1 0 0 0,0-1 0 0 0,-1 1 1 0 0,0 0-1 0 0,0-1 0 0 0,0 1 0 0 0,0 0 0 0 0,0 0 1 0 0,1 5-1 0 0,-1 1 33 0 0,0-1 0 0 0,-1 1 0 0 0,1-1 0 0 0,-2 11 0 0 0,0 7 266 0 0,-8 84 432 0 0,3-50 95 0 0,2-23-394 0 0,1-15-213 0 0,0 23-1 0 0,1 73 494 0 0,2 78 48 0 0,8-142-331 0 0,-5-40-580 0 0,-1-1 0 0 0,1 22 0 0 0,-3-29-93 0 0,1 1 0 0 0,-1-1 0 0 0,1 0 0 0 0,1 1-1 0 0,-1-1 1 0 0,5 11 0 0 0,-1-9 576 0 0,-4-9-580 0 0,-1 0 0 0 0,1 0 0 0 0,0 1 0 0 0,-1-1 0 0 0,1 0 0 0 0,-1 0 1 0 0,1 0-1 0 0,-1 0 0 0 0,1 0 0 0 0,-1 0 0 0 0,0 0 0 0 0,1 0 0 0 0,-1 0 0 0 0,1-2 0 0 0,2-13-213 0 0,1 1 0 0 0,8-22-1 0 0,-3 1 209 0 0,-1 2 157 0 0,-7 26-108 0 0,1 0 0 0 0,0 1 0 0 0,3-11 0 0 0,1 5-80 0 0,0 1 1 0 0,10-17-1 0 0,-11 19 6 0 0,0 1 0 0 0,-1-1-1 0 0,0 0 1 0 0,3-13 0 0 0,-4 12-2 0 0,1 0 1 0 0,0 0-1 0 0,7-14 1 0 0,-2 11 4 0 0,-6 10 9 0 0,-1 0 0 0 0,1 0 1 0 0,-1 0-1 0 0,0 0 0 0 0,2-7 1 0 0,1 3-42 0 0,-2 7 35 0 0,-2 0 8 0 0,-1 1 0 0 0,1 0 0 0 0,0-1 0 0 0,-1 1 0 0 0,1-1-1 0 0,-1 1 1 0 0,1-1 0 0 0,0 1 0 0 0,-1-1 0 0 0,1 1 0 0 0,-1-1-1 0 0,1 0 1 0 0,-1 1 0 0 0,0-1 0 0 0,1 1 0 0 0,-1-1-1 0 0,1-1 1 0 0,0 0 0 0 0,10-5-13 0 0,-9 6-30 0 0,-2 3 41 0 0,1 0-1 0 0,-1-1 1 0 0,1 1-1 0 0,-1 0 1 0 0,1-1-1 0 0,0 1 1 0 0,-1 0-1 0 0,1-1 1 0 0,0 1-1 0 0,0-1 0 0 0,0 0 1 0 0,0 1-1 0 0,2 1 1 0 0,-1-1-3 0 0,15 24-22 0 0,-2 0-1 0 0,16 35 1 0 0,7 13 29 0 0,-24-50-1 0 0,-7-10 33 0 0,20 26-1 0 0,-24-35-15 0 0,7 8-15 0 0,-1-1 0 0 0,1 0 1 0 0,1-1-1 0 0,0 0 0 0 0,14 9 1 0 0,-23-18-13 0 0,4 2-6 0 0,0 1 0 0 0,1-2 1 0 0,-1 1-1 0 0,1-1 0 0 0,8 4 0 0 0,-4-1 15 0 0,-11-5 0 0 0,1-1 0 0 0,-1 1 0 0 0,1-1 0 0 0,-1 1 0 0 0,1-1 0 0 0,0 0 0 0 0,-1 1 0 0 0,1-1 0 0 0,0 1 0 0 0,-1-1 0 0 0,1 0 0 0 0,0 0 0 0 0,0 1 0 0 0,-1-1 0 0 0,1 0 0 0 0,0 0 0 0 0,0 0 0 0 0,-1 0 0 0 0,1 0 0 0 0,0 0 0 0 0,0 0 0 0 0,-1 0 0 0 0,1 0 0 0 0,0 0 0 0 0,0-1 0 0 0,-1 1 0 0 0,1 0 0 0 0,0 0 0 0 0,-1-1 0 0 0,1 1 0 0 0,0 0 0 0 0,-1-1 0 0 0,1 1 0 0 0,1-2 0 0 0,0 0 46 0 0,0 1 1 0 0,0-2-1 0 0,0 1 0 0 0,0 0 0 0 0,0 0 1 0 0,0-1-1 0 0,-1 1 0 0 0,1-1 0 0 0,-1 1 0 0 0,2-6 1 0 0,9-30 761 0 0,-8 20-629 0 0,-1 4-136 0 0,-1-1-1 0 0,0 1 1 0 0,-1-1 0 0 0,-1 1-1 0 0,-1-22 1 0 0,-1-5 25 0 0,1 14-37 0 0,-7-39-1 0 0,4 39-13 0 0,-2-40 0 0 0,-4-27 36 0 0,10-15-53 0 0,-3-44-960 0 0,3 152 390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52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32 148 10136 0 0,'0'0'918'0'0,"4"7"-740"0"0,0 3 624 0 0,0 0 0 0 0,4 19 0 0 0,0-2 293 0 0,-4-18-861 0 0,0-1 1 0 0,0 0-1 0 0,1 0 1 0 0,0 0-1 0 0,0-1 1 0 0,1 0-1 0 0,0 0 1 0 0,0 0-1 0 0,0 0 1 0 0,13 8-1 0 0,7 9 405 0 0,-24-22-33 0 0,0-1-554 0 0,0-1-1 0 0,0 0 1 0 0,-1 0 0 0 0,1 1 0 0 0,0-1 0 0 0,-1 1-1 0 0,1 0 1 0 0,0-1 0 0 0,1 2 0 0 0,-1-1-36 0 0,-1 0 0 0 0,0-1 1 0 0,1 1-1 0 0,-1 0 0 0 0,1-1 1 0 0,-1 1-1 0 0,1-1 0 0 0,-1 0 1 0 0,1 0-1 0 0,-1 1 0 0 0,1-1 1 0 0,-1 0-1 0 0,3 0 0 0 0,5-2 39 0 0,0-1-1 0 0,0 1 0 0 0,0-1 0 0 0,0-1 0 0 0,0 0 1 0 0,0 0-1 0 0,-1 0 0 0 0,0-1 0 0 0,0-1 0 0 0,10-8 1 0 0,-2 0 16 0 0,-1 0-1 0 0,-1-1 1 0 0,22-28 0 0 0,-33 38-44 0 0,0-1 0 0 0,0 1 1 0 0,0-1-1 0 0,-1 1 0 0 0,0-1 0 0 0,0 0 0 0 0,0 0 0 0 0,-1 0 0 0 0,0 0 0 0 0,0 0 0 0 0,0 0 0 0 0,-1 0 0 0 0,0 0 0 0 0,0 0 0 0 0,0 0 0 0 0,-1 0 0 0 0,0 0 0 0 0,0 0 0 0 0,-1 0 0 0 0,-4-11 0 0 0,0 2 82 0 0,4 11-56 0 0,1 1 1 0 0,-1-1-1 0 0,1 1 0 0 0,-1-1 1 0 0,0 1-1 0 0,0 0 1 0 0,0 0-1 0 0,-1 0 0 0 0,1 0 1 0 0,-1 0-1 0 0,1 0 1 0 0,-1 1-1 0 0,0-1 0 0 0,-6-3 1 0 0,-1 2 28 0 0,0 0 0 0 0,0 0 1 0 0,0 1-1 0 0,-1 0 0 0 0,1 1 1 0 0,-20-1-1 0 0,27 2-66 0 0,-2 2-5 0 0,0-1 0 0 0,0 1 1 0 0,1 0-1 0 0,-1 0 1 0 0,0 0-1 0 0,0 0 0 0 0,1 1 1 0 0,-1 0-1 0 0,-7 4 0 0 0,2-1-18 0 0,0 0 15 0 0,1 1 1 0 0,0 0-1 0 0,0 1 0 0 0,1-1 0 0 0,-1 2 0 0 0,-11 12 0 0 0,0 0 61 0 0,10-8 16 0 0,0 1 0 0 0,0 0 0 0 0,1 1-1 0 0,1 0 1 0 0,0 0 0 0 0,-10 27 0 0 0,13-25 77 0 0,0 1-1 0 0,1 0 0 0 0,-4 31 1 0 0,5-26 0 0 0,2-8-76 0 0,0 0 1 0 0,0 0-1 0 0,1 0 0 0 0,1 0 0 0 0,1-1 0 0 0,0 1 0 0 0,0 0 0 0 0,1 0 0 0 0,7 16 1 0 0,-6-22-71 0 0,0-1 1 0 0,0 0-1 0 0,1 0 1 0 0,0 0-1 0 0,0-1 1 0 0,0 0-1 0 0,13 11 1 0 0,9 10 21 0 0,-22-21-195 0 0,1 0 0 0 0,-1-1 0 0 0,1 0 0 0 0,1 0-1 0 0,-1-1 1 0 0,0 0 0 0 0,1 0 0 0 0,0 0 0 0 0,0-1 0 0 0,0 0 0 0 0,1 0-1 0 0,-1-1 1 0 0,1 0 0 0 0,-1 0 0 0 0,1-1 0 0 0,8 1 0 0 0,9-1-1346 0 0,0 0 1 0 0,0-2 0 0 0,39-6-1 0 0,-32 3-5511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52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434 116 6448 0 0,'-4'-12'688'0'0,"-5"-2"370"0"0,7 10-229 0 0,0 0 0 0 0,-1 0 0 0 0,1 1 0 0 0,-1-1 0 0 0,0 1 0 0 0,0-1 0 0 0,-1 1 0 0 0,1 0 0 0 0,-1 0 0 0 0,-5-3 0 0 0,-51-30 1824 0 0,55 34-2516 0 0,0 0-1 0 0,0 0 1 0 0,0 0 0 0 0,0 1-1 0 0,-1 0 1 0 0,1 0 0 0 0,0 0-1 0 0,-1 1 1 0 0,-9 0 0 0 0,8 0-122 0 0,0 1 0 0 0,0 0 1 0 0,-1 1-1 0 0,1-1 0 0 0,0 1 1 0 0,0 1-1 0 0,0-1 0 0 0,1 1 1 0 0,-1 1-1 0 0,1-1 0 0 0,-1 1 1 0 0,-8 7-1 0 0,-5 5 592 0 0,0 2 1 0 0,-19 22-1 0 0,36-36-585 0 0,0 0 1 0 0,0 0-1 0 0,1 0 0 0 0,0 0 0 0 0,0 0 1 0 0,0 1-1 0 0,-3 8 0 0 0,-5 36-59 0 0,10-45 23 0 0,0-1 0 0 0,0 1-1 0 0,0-1 1 0 0,1 1 0 0 0,0-1-1 0 0,-1 0 1 0 0,1 1 0 0 0,0-1 0 0 0,1 0-1 0 0,-1 1 1 0 0,1-1 0 0 0,2 4-1 0 0,-1-2-6 0 0,0 0-1 0 0,0 0 1 0 0,1-1 0 0 0,0 1-1 0 0,0-1 1 0 0,8 8-1 0 0,-2-6 33 0 0,0 0 0 0 0,0-1-1 0 0,0 0 1 0 0,1 0 0 0 0,0-1-1 0 0,0 0 1 0 0,0-1 0 0 0,22 3-1 0 0,-28-6 19 0 0,1 1 0 0 0,-1-1 0 0 0,0-1-1 0 0,8 0 1 0 0,-9 0-11 0 0,1 0 1 0 0,0 1-1 0 0,0 0 0 0 0,0 0 1 0 0,0 0-1 0 0,7 2 0 0 0,11 3-18 0 0,-13-2 0 0 0,0-1 0 0 0,1 0 0 0 0,19 1 0 0 0,-20-3 0 0 0,-8-1 0 0 0,0 1 0 0 0,0-1 0 0 0,-1 1 0 0 0,1 0 0 0 0,0 0 0 0 0,0 0 0 0 0,0 0 0 0 0,0 0 0 0 0,0 1 0 0 0,0-1 0 0 0,0 0 0 0 0,-1 1 0 0 0,1-1 0 0 0,0 1 0 0 0,0 0 0 0 0,-1 0 0 0 0,1-1 0 0 0,0 1 0 0 0,-1 0 0 0 0,1 1 0 0 0,-1-1 0 0 0,1 0 0 0 0,-1 0 0 0 0,1 1 0 0 0,-1-1 0 0 0,0 0 0 0 0,0 1 0 0 0,0 0 0 0 0,1 1 0 0 0,4 4 0 0 0,2 6 0 0 0,-10-7 0 0 0,1-4 0 0 0,-1 4 72 0 0,1 0-1 0 0,-1 0 1 0 0,0 0 0 0 0,-1-1-1 0 0,0 1 1 0 0,0 0-1 0 0,0-1 1 0 0,0 0 0 0 0,-1 0-1 0 0,0 0 1 0 0,0 0-1 0 0,0-1 1 0 0,-1 0 0 0 0,1 1-1 0 0,-1-1 1 0 0,0-1-1 0 0,0 1 1 0 0,-1-1 0 0 0,-7 4-1 0 0,0-2 81 0 0,0 1 0 0 0,0 1 0 0 0,-23 16 0 0 0,30-19-153 0 0,1-1 0 0 0,-1 0 1 0 0,1 0-1 0 0,-1-1 0 0 0,0 0 0 0 0,0 0 0 0 0,-10 2 0 0 0,-47 5 50 0 0,38-7 69 0 0,24-2-118 0 0,-16 2 160 0 0,0-1 0 0 0,-20-1 0 0 0,33 0-281 0 0,0 0 0 0 0,0 0 1 0 0,1-1-1 0 0,-1 0 0 0 0,0 0 0 0 0,0 0 0 0 0,0 0 0 0 0,0 0 0 0 0,1-1 0 0 0,-1 0 0 0 0,1 1 0 0 0,-1-1 0 0 0,1-1 0 0 0,0 1 1 0 0,-5-4-1 0 0,3-3-1407 0 0,1-7-66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53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13824 0 0,'0'0'1246'0'0,"1"3"-1022"0"0,2 16 749 0 0,3 34-1 0 0,-3-15 695 0 0,1 10-424 0 0,7 42 378 0 0,-6-47-903 0 0,1 48-1 0 0,1 10-420 0 0,-1 0-309 0 0,-2-12 972 0 0,-3-83-770 0 0,0 5-183 0 0,0-1 0 0 0,0 0 0 0 0,1 1 0 0 0,1-1 0 0 0,5 16 0 0 0,6 7-2514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53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7832 0 0,'1'1'6190'0'0,"3"2"-5199"0"0,0-1 1 0 0,0 1-1 0 0,0-1 0 0 0,0 0 1 0 0,0 0-1 0 0,9 2 0 0 0,-6-2-357 0 0,1 0 0 0 0,-1-1 1 0 0,13 1-1 0 0,4-2-1110 0 0,43-7 1 0 0,-24 3 623 0 0,0 0-1868 0 0,-24 0-80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2:48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1376 0 0,'0'0'8670'0'0,"2"-1"-8316"0"0,5 0 210 0 0,0 0 0 0 0,1 0 0 0 0,-1 1 0 0 0,1-1 0 0 0,10 2 0 0 0,15 8 1645 0 0,74-5-736 0 0,-105-4-1445 0 0,1 0 0 0 0,0 0 0 0 0,-1 0 0 0 0,1-1 0 0 0,0 1 0 0 0,-1 0 1 0 0,1-1-1 0 0,0 0 0 0 0,-1 0 0 0 0,1 0 0 0 0,2-1 0 0 0,-3 1 42 0 0,0 0 186 0 0,3-4-396 0 0,0-1-223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54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593 188 5984 0 0,'0'0'541'0'0,"0"-2"-445"0"0,0 1-129 0 0,-1-37 1171 0 0,0 34-727 0 0,1 1 0 0 0,-1-1 0 0 0,0 1 0 0 0,0-1 0 0 0,0 1 0 0 0,0-1 0 0 0,-1 1 0 0 0,1 0 0 0 0,-3-4 0 0 0,-11-15 1164 0 0,10 15-1091 0 0,0 0 0 0 0,0 0 0 0 0,0 0 0 0 0,-1 1 0 0 0,-9-9 1 0 0,8 10-213 0 0,-1 1 0 0 0,1-1 0 0 0,-1 1 0 0 0,0 1 0 0 0,0-1 0 0 0,0 1 0 0 0,0 1 0 0 0,-1 0 0 0 0,1 0 0 0 0,-1 0 0 0 0,1 1 0 0 0,-1 0 0 0 0,-11 1 0 0 0,0 1-7 0 0,-1 0 0 0 0,1 1 0 0 0,-1 1 0 0 0,-27 9 0 0 0,45-11-259 0 0,1 0-1 0 0,-1 0 1 0 0,0 0 0 0 0,1 0 0 0 0,-1 1 0 0 0,1-1 0 0 0,-4 3 0 0 0,-5 4-7 0 0,-17 7-30 0 0,7-4 223 0 0,-21 14 1 0 0,35-20-109 0 0,0 0 1 0 0,1 1 0 0 0,-1 0 0 0 0,1 0-1 0 0,1 1 1 0 0,-10 11 0 0 0,5-2-1 0 0,1 0 1 0 0,0 0-1 0 0,1 1 0 0 0,0 0 1 0 0,2 1-1 0 0,-8 30 1 0 0,13-47-83 0 0,-6 32 157 0 0,1 1 1 0 0,1 0-1 0 0,2 1 0 0 0,1 40 0 0 0,3-50-84 0 0,2 0 0 0 0,10 41 0 0 0,-11-57-89 0 0,1-1 0 0 0,0 0-1 0 0,0 0 1 0 0,1 0 0 0 0,0 0-1 0 0,0 0 1 0 0,1-1 0 0 0,0 0 0 0 0,0 0-1 0 0,1 0 1 0 0,7 7 0 0 0,9 5-80 0 0,41 29 1 0 0,-54-43 79 0 0,1 1-1 0 0,-1-1 1 0 0,1-1 0 0 0,0 0-1 0 0,0 0 1 0 0,1-1 0 0 0,16 3-1 0 0,9-2 176 0 0,67-2 0 0 0,-63-2-33 0 0,-24-2-27 0 0,0 0 1 0 0,0-1-1 0 0,0 0 1 0 0,0-1-1 0 0,-1-1 1 0 0,25-11-1 0 0,-30 11-84 0 0,-1 1 0 0 0,0-1-1 0 0,-1-1 1 0 0,1 0 0 0 0,-1 0 0 0 0,0-1-1 0 0,-1 1 1 0 0,0-2 0 0 0,0 1-1 0 0,0-1 1 0 0,-1 0 0 0 0,6-10 0 0 0,-6 8 14 0 0,0 0 1 0 0,-1 0 0 0 0,-1 0 0 0 0,1-1 0 0 0,-1 0 0 0 0,-1 0 0 0 0,0 0 0 0 0,-1 0-1 0 0,0-1 1 0 0,0-19 0 0 0,-2 8 24 0 0,-1 0 0 0 0,-1 0 0 0 0,-1 0 0 0 0,-1 0 0 0 0,-10-32 0 0 0,-32-102 88 0 0,39 136-145 0 0,2 2-5 0 0,-11-23 0 0 0,8 19-105 0 0,-2-3-250 0 0,9 18-1883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55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477 89 12672 0 0,'-9'-10'1345'0'0,"-3"-3"-1339"0"0,11 10 76 0 0,0 1 0 0 0,-1 0 0 0 0,0 0 0 0 0,1 0 0 0 0,-1 0 0 0 0,0 0 0 0 0,-2-1 1 0 0,-21-18 1813 0 0,23 19-1792 0 0,0 0-1 0 0,0-1 0 0 0,0 1 0 0 0,0 0 0 0 0,-1 1 1 0 0,1-1-1 0 0,0 0 0 0 0,-1 1 0 0 0,0-1 0 0 0,1 1 1 0 0,-1 0-1 0 0,0 0 0 0 0,0 0 0 0 0,1 0 0 0 0,-1 0 1 0 0,0 1-1 0 0,-5-1 0 0 0,2 1-22 0 0,0 1 1 0 0,0 0-1 0 0,0 0 0 0 0,0 0 1 0 0,0 0-1 0 0,0 1 0 0 0,0 0 0 0 0,1 1 1 0 0,-1-1-1 0 0,1 1 0 0 0,-10 6 1 0 0,8-3-25 0 0,0-1 1 0 0,0 1 0 0 0,1 0-1 0 0,0 0 1 0 0,0 1 0 0 0,1 0 0 0 0,-9 12-1 0 0,3 1 24 0 0,3-8 23 0 0,0 1 0 0 0,1-1 1 0 0,1 2-1 0 0,0-1 0 0 0,-7 27 0 0 0,11-33-90 0 0,0 0 1 0 0,1 0-1 0 0,0 0 1 0 0,0 1-1 0 0,0 11 1 0 0,2-15-11 0 0,-1-1 1 0 0,1 0-1 0 0,0 0 1 0 0,0 0-1 0 0,0 0 1 0 0,0 0 0 0 0,1 0-1 0 0,-1 0 1 0 0,1-1-1 0 0,-1 1 1 0 0,1 0-1 0 0,0-1 1 0 0,4 5-1 0 0,0 0-4 0 0,31 29 0 0 0,-33-33 0 0 0,-1 0 0 0 0,1-1 0 0 0,0 0 0 0 0,-1 1 0 0 0,1-1 0 0 0,0 0 0 0 0,0-1 0 0 0,0 1 0 0 0,7 1 0 0 0,8 1 25 0 0,1 2 0 0 0,21 8 0 0 0,-18-5 44 0 0,-20-8-38 0 0,0 1-1 0 0,0 0 1 0 0,0 0 0 0 0,0 0-1 0 0,-1 0 1 0 0,1 0-1 0 0,4 5 1 0 0,-6-6-2 0 0,-1 0-1 0 0,1 0 1 0 0,0 0 0 0 0,0 0 0 0 0,-1 0 0 0 0,1 0 0 0 0,-1 0-1 0 0,1 0 1 0 0,-1 0 0 0 0,1 0 0 0 0,-1 1 0 0 0,0-1-1 0 0,1 0 1 0 0,-1 0 0 0 0,0 0 0 0 0,0 1 0 0 0,0-1-1 0 0,0 0 1 0 0,0 0 0 0 0,0 0 0 0 0,0 1 0 0 0,-1-1 0 0 0,1 1-1 0 0,-5 10 506 0 0,5-10-488 0 0,0-1 0 0 0,-1 1 1 0 0,0-1-1 0 0,1 1 0 0 0,-1-1 0 0 0,0 1 0 0 0,0-1 0 0 0,1 0 0 0 0,-1 1 1 0 0,0-1-1 0 0,0 0 0 0 0,-1 0 0 0 0,1 0 0 0 0,0 0 0 0 0,-2 2 0 0 0,-8 6 309 0 0,6-4-237 0 0,0-1 0 0 0,0 0 1 0 0,-1 0-1 0 0,1 0 0 0 0,-1-1 1 0 0,0 0-1 0 0,0 0 0 0 0,0 0 1 0 0,0-1-1 0 0,-12 4 0 0 0,-6-1 176 0 0,10-1-192 0 0,-1-1-1 0 0,0 0 1 0 0,0-2 0 0 0,0 1-1 0 0,0-2 1 0 0,-26-2 0 0 0,-26-6-92 0 0,44 4-10 0 0,21 4-24 0 0,-1-1-1 0 0,1 0 1 0 0,0 0-1 0 0,0 0 1 0 0,0-1-1 0 0,0 1 1 0 0,1 0-1 0 0,-1-1 1 0 0,0 1-1 0 0,1-1 1 0 0,-3-1 0 0 0,-6-7-269 0 0,9 9 207 0 0,-1 0 1 0 0,1-1-1 0 0,0 1 1 0 0,0-1-1 0 0,0 1 1 0 0,0-1-1 0 0,0 1 1 0 0,0-1-1 0 0,0 0 1 0 0,1 1-1 0 0,-1-1 1 0 0,0 0-1 0 0,1 0 1 0 0,0 1-1 0 0,-1-1 1 0 0,1 0 0 0 0,0 0-1 0 0,0 0 1 0 0,0 0-1 0 0,0 1 1 0 0,1-4-1 0 0,-4-20-2288 0 0,-5 7 439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55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0 11520 0 0,'-1'1'132'0'0,"0"0"1"0"0,0-1 0 0 0,-1 1 0 0 0,1 0 0 0 0,0 0-1 0 0,0 0 1 0 0,0 0 0 0 0,0 0 0 0 0,0 0 0 0 0,0 0 0 0 0,0 0-1 0 0,0 0 1 0 0,1 0 0 0 0,-1 0 0 0 0,0 1 0 0 0,1-1-1 0 0,-1 0 1 0 0,1 1 0 0 0,-1-1 0 0 0,1 0 0 0 0,0 1-1 0 0,-1-1 1 0 0,1 0 0 0 0,0 1 0 0 0,0-1 0 0 0,0 1-1 0 0,0 1 1 0 0,0 14 1055 0 0,1-1 0 0 0,3 25 0 0 0,0-17-680 0 0,-1 45 1 0 0,1 0 247 0 0,25 124 182 0 0,2 6 900 0 0,-20-139-1695 0 0,-7-45-141 0 0,-1 0 0 0 0,-1 0 1 0 0,1 19-1 0 0,-3-21-64 0 0,2 0-1 0 0,2 16 1 0 0,-1-16-153 0 0,-1 1 0 0 0,0 17 0 0 0,-1-29-32 0 0,-1 0 0 0 0,0 0 0 0 0,0 0 0 0 0,1 0 0 0 0,-1 0 1 0 0,1 0-1 0 0,-1 0 0 0 0,1 0 0 0 0,0 0 0 0 0,0 0 0 0 0,0 0 0 0 0,2 2 0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55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 19351 0 0,'0'0'940'0'0,"2"1"-406"0"0,8 1-391 0 0,0 0 1 0 0,0 0 0 0 0,0-1-1 0 0,0 0 1 0 0,0 0 0 0 0,13-2-1 0 0,66-9 653 0 0,-61 6-560 0 0,163-17-2747 0 0,-163 18 1359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56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116 215 3680 0 0,'-5'-1'4717'0'0,"-1"-4"-2899"0"0,6 5-1730 0 0,-1-1 0 0 0,1 1 0 0 0,0 0 0 0 0,0 0 0 0 0,-1-1-1 0 0,1 1 1 0 0,0 0 0 0 0,-1 0 0 0 0,1-1 0 0 0,0 1 0 0 0,0 0-1 0 0,-1 0 1 0 0,1 0 0 0 0,-1-1 0 0 0,1 1 0 0 0,0 0 0 0 0,-1 0-1 0 0,1 0 1 0 0,0 0 0 0 0,-1 0 0 0 0,1 0 0 0 0,-1 0-1 0 0,1 0 1 0 0,0 0 0 0 0,-1 0 0 0 0,1 0 0 0 0,-1 0 0 0 0,1 0-1 0 0,0 0 1 0 0,-1 0 0 0 0,1 0 0 0 0,0 0 0 0 0,-1 1 0 0 0,1-1-1 0 0,0 0 1 0 0,-1 0 0 0 0,1 0 0 0 0,0 1 0 0 0,-1-1-1 0 0,1 0 1 0 0,0 0 0 0 0,-1 1 0 0 0,1-1 0 0 0,0 0 0 0 0,0 1-1 0 0,-1-1 1 0 0,1 0 0 0 0,0 1 0 0 0,0-1 0 0 0,0 0 0 0 0,0 1-1 0 0,-1-1 1 0 0,-1 4 69 0 0,0 0 0 0 0,0 0 0 0 0,0 0 0 0 0,0 0 0 0 0,1 0 0 0 0,0 0 0 0 0,-1 0 0 0 0,2 1 0 0 0,-1-1 0 0 0,0 0 0 0 0,1 1-1 0 0,0-1 1 0 0,0 0 0 0 0,0 1 0 0 0,0-1 0 0 0,3 8 0 0 0,5 54 592 0 0,-3-16-255 0 0,24 187 2244 0 0,-21-170-1949 0 0,-3-40-179 0 0,0 40-1 0 0,-6-63-598 0 0,1-3-9 0 0,0 0-1 0 0,0 0 1 0 0,0 0 0 0 0,0 0-1 0 0,0 1 1 0 0,0-1-1 0 0,0 0 1 0 0,1 0-1 0 0,-1 0 1 0 0,0 0-1 0 0,1 0 1 0 0,-1 0-1 0 0,1 0 1 0 0,-1 0 0 0 0,1 0-1 0 0,0 1 1 0 0,0 0 600 0 0,-1-14-442 0 0,-1 4-125 0 0,0 0 1 0 0,0 0-1 0 0,-1 0 0 0 0,0 0 0 0 0,-6-14 0 0 0,-4-15 42 0 0,-6-32-153 0 0,-6-36-96 0 0,0-15-155 0 0,-4-25-18 0 0,19 82 221 0 0,-1-83-1 0 0,14 77-272 0 0,-2 70 323 0 0,9 13 42 0 0,-1 1 0 0 0,-1 0 0 0 0,11 22 0 0 0,-6-9 16 0 0,-3-7 40 0 0,1-2-1 0 0,0 1 1 0 0,1-2-1 0 0,18 20 1 0 0,-25-32-10 0 0,0 0-1 0 0,0 0 1 0 0,1-1-1 0 0,0 0 1 0 0,0 0-1 0 0,0-1 1 0 0,0 0 0 0 0,1 0-1 0 0,0 0 1 0 0,0-1-1 0 0,0 0 1 0 0,0-1-1 0 0,0 0 1 0 0,14 2 0 0 0,48-3 279 0 0,-46-1-462 0 0,-23 0 154 0 0,0 0 0 0 0,0 0 0 0 0,0 0 0 0 0,0-1 1 0 0,0 1-1 0 0,0 0 0 0 0,0 0 0 0 0,0 0 0 0 0,0-1 0 0 0,0 1 1 0 0,0-1-1 0 0,0 1 0 0 0,0-1 0 0 0,-1 1 0 0 0,3-2 1 0 0,1-1-9 0 0,12-4 61 0 0,-7 3 8 0 0,0 0 0 0 0,1-1 1 0 0,-2 0-1 0 0,1-1 1 0 0,0 1-1 0 0,-1-2 1 0 0,13-12-1 0 0,-12 10-32 0 0,0-1 1 0 0,-1 0-1 0 0,-1 0 1 0 0,1-1-1 0 0,-2 0 1 0 0,8-16-1 0 0,-11 22-14 0 0,-1 0 0 0 0,-1 0 0 0 0,1 0 0 0 0,-1 0 0 0 0,0 0 0 0 0,0-1 0 0 0,0 1 0 0 0,-1-8 0 0 0,2-1-21 0 0,-2 12 13 0 0,0 0 0 0 0,1 0 0 0 0,-1-1 0 0 0,0 1 1 0 0,0 0-1 0 0,0 0 0 0 0,-1 0 0 0 0,0-4 0 0 0,1 6 7 0 0,0 0 0 0 0,0 0-1 0 0,0 0 1 0 0,0 0 0 0 0,0 0 0 0 0,0 0-1 0 0,0 0 1 0 0,-1-1 0 0 0,1 1 0 0 0,0 0-1 0 0,0 0 1 0 0,0 0 0 0 0,0 0-1 0 0,0 0 1 0 0,0 0 0 0 0,0-1 0 0 0,0 1-1 0 0,0 0 1 0 0,0 0 0 0 0,0 0 0 0 0,0 0-1 0 0,0 0 1 0 0,0-1 0 0 0,0 1 0 0 0,0 0-1 0 0,0 0 1 0 0,0 0 0 0 0,0 0-1 0 0,0 0 1 0 0,0-1 0 0 0,0 1 0 0 0,0 0-1 0 0,0 0 1 0 0,1 0 0 0 0,-1 0 0 0 0,0 0-1 0 0,0 0 1 0 0,0-1 0 0 0,0 1-1 0 0,0 0 1 0 0,0 0 0 0 0,0 0 0 0 0,0 0-1 0 0,1 0 1 0 0,-1 0 0 0 0,0 0-1 0 0,0-1 0 0 0,1 1 0 0 0,-1 0 0 0 0,0 0 0 0 0,1 0 0 0 0,-1-1 1 0 0,0 1-1 0 0,0 0 0 0 0,0 0 0 0 0,1-1 0 0 0,-1 1 0 0 0,0 0 0 0 0,0-1 0 0 0,0 1 0 0 0,0 0 1 0 0,0-1-1 0 0,1 1 0 0 0,-1 0 0 0 0,0-1 0 0 0,0 1 0 0 0,0 0 0 0 0,0-1 0 0 0,0 1 0 0 0,0 0 1 0 0,0-1-1 0 0,0 1 0 0 0,0 0 0 0 0,0-1 0 0 0,0 2 3 0 0,0 4-11 0 0,0 1 0 0 0,0 0 0 0 0,1 0 0 0 0,-1-1 0 0 0,4 10 0 0 0,-2-5 48 0 0,0 0 0 0 0,0 1 0 0 0,-1-1 1 0 0,0 1-1 0 0,-1-1 0 0 0,0 1 0 0 0,-1-1 0 0 0,-2 14 0 0 0,-1 32 43 0 0,9 170 1191 0 0,-6-167-782 0 0,0-16-551 0 0,7 70 0 0 0,-1-87-25 0 0,13 38-1 0 0,-9-35-396 0 0,-9-27-2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57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0 9672 0 0,'0'0'874'0'0,"-1"2"-718"0"0,-1 2 233 0 0,-1 0 0 0 0,1 0 0 0 0,0 0 0 0 0,0 0 0 0 0,1 1 0 0 0,-1-1 0 0 0,1 1 0 0 0,0-1 0 0 0,0 1 0 0 0,0 4 0 0 0,-2 27 3907 0 0,2-25-3480 0 0,0 0 1 0 0,2 20-1 0 0,2 16 484 0 0,-1-18-1131 0 0,1 1 1 0 0,8 33-1 0 0,0-7 242 0 0,-7-33-405 0 0,8 26 0 0 0,-3-36-128 0 0,-8-12-42 0 0,0 0 0 0 0,0 0 1 0 0,-1 0-1 0 0,1 0 0 0 0,0 0 0 0 0,0 0 0 0 0,-1 0 0 0 0,1 0 0 0 0,-1 0 0 0 0,1 0 0 0 0,-1 0 0 0 0,1 0 0 0 0,-1 0 1 0 0,0 2-1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57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47 175 12896 0 0,'0'0'1152'0'0,"-9"0"-928"0"0,-1 0-224 0 0,6 0 0 0 0,-6-3 624 0 0,7-1 80 0 0,-8-4 727 0 0,11 2-1431 0 0,5 0-192 0 0,-5-8-8 0 0</inkml:trace>
  <inkml:trace contextRef="#ctx0" brushRef="#br0" timeOffset="1">425 1 9672 0 0,'0'2'748'0'0,"-1"4"-632"0"0,0 1 1 0 0,-1-1-1 0 0,0 0 1 0 0,-4 11-1 0 0,-1 1 1168 0 0,-19 79 4490 0 0,2 51-3340 0 0,13 185-246 0 0,11-313-2159 0 0,19 208 182 0 0,-8-137-787 0 0,-4-69-1901 0 0,-7-21 2198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57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10136 0 0,'10'7'448'0'0,"-6"-2"96"0"0,-4-2-440 0 0,-4-3-104 0 0,-15 6 0 0 0,19 6 4408 0 0,23-9-4288 0 0,1 2-216 0 0,3-1-32 0 0,-3 1-16 0 0,-1-10-608 0 0,1-4-120 0 0,28-12-24 0 0,-16 6-8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58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0 16671 0 0,'-7'47'1507'0'0,"-4"56"-1060"0"0,4-39 918 0 0,-1 46 1022 0 0,6 23-977 0 0,3 123-88 0 0,1-217-1312 0 0,-2-9-167 0 0,2 0 0 0 0,10 54-1 0 0,-10-70-153 0 0,-1-11-176 0 0,-1-1 0 0 0,0 1 0 0 0,1 0-1 0 0,0-1 1 0 0,0 1 0 0 0,1 4 0 0 0</inkml:trace>
  <inkml:trace contextRef="#ctx0" brushRef="#br0" timeOffset="1">21 456 7832 0 0,'0'9'9087'0'0,"5"-1"-8591"0"0,0 1-248 0 0,9-9-176 0 0,0 0-456 0 0,0 0-96 0 0,-6-5-23 0 0,8 1-6097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4:58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152 261 8288 0 0,'0'0'638'0'0,"0"2"-414"0"0,0 0 220 0 0,0 0 0 0 0,1-1 0 0 0,-1 1 0 0 0,0 0 0 0 0,0 0 1 0 0,1 0-1 0 0,-1 0 0 0 0,1 0 0 0 0,0 0 0 0 0,-1-1 0 0 0,1 1 0 0 0,0 0 0 0 0,0-1 0 0 0,0 1 0 0 0,3 2 0 0 0,-3-2-193 0 0,1-1 1 0 0,-1 1 0 0 0,1-1-1 0 0,0 0 1 0 0,0 0-1 0 0,-1 0 1 0 0,1 0 0 0 0,0 0-1 0 0,0-1 1 0 0,0 1-1 0 0,0 0 1 0 0,3 0 0 0 0,0-1-140 0 0,-1 1-1 0 0,1-1 1 0 0,0 0 0 0 0,-1 0 0 0 0,1-1 0 0 0,-1 1 0 0 0,1-1 0 0 0,-1 0 0 0 0,1-1 0 0 0,-1 1 0 0 0,7-3 0 0 0,0-2-38 0 0,-5 4-30 0 0,0-1 1 0 0,-1 0-1 0 0,0 0 1 0 0,1 0-1 0 0,5-6 1 0 0,8-5 11 0 0,-17 13-41 0 0,1-1 0 0 0,-1 1 0 0 0,1-1 0 0 0,-1 0 1 0 0,0 0-1 0 0,0 0 0 0 0,0 0 0 0 0,0-1 0 0 0,0 1 0 0 0,0 0 0 0 0,1-4 0 0 0,-1 4 2 0 0,-1 0 0 0 0,0 0 0 0 0,1 0 0 0 0,-1 1 0 0 0,1-1 0 0 0,3-3 0 0 0,-4 4-3 0 0,0 1 1 0 0,0-1-1 0 0,0 0 0 0 0,0 0 0 0 0,0-1 0 0 0,0 1 0 0 0,0 0 0 0 0,0 0 1 0 0,0 0-1 0 0,-1-1 0 0 0,1 1 0 0 0,0 0 0 0 0,-1-1 0 0 0,1 1 1 0 0,0-3-1 0 0,8-28 433 0 0,-7 27-418 0 0,0 0 1 0 0,-1 0 0 0 0,1 0-1 0 0,-1 0 1 0 0,0-1 0 0 0,0-7-1 0 0,0-6 91 0 0,0 15-93 0 0,-1 0-1 0 0,0 0 1 0 0,0 0 0 0 0,0 0 0 0 0,-1-6-1 0 0,-2-6 89 0 0,3 14-104 0 0,0 1 0 0 0,0-1 0 0 0,0 1 0 0 0,-1-1 1 0 0,1 1-1 0 0,0-1 0 0 0,-1 1 0 0 0,1-1 0 0 0,-1 1 0 0 0,0 0 0 0 0,1-1 1 0 0,-1 1-1 0 0,0 0 0 0 0,0-1 0 0 0,0 1 0 0 0,-2-2 0 0 0,-5-6 91 0 0,7 8-91 0 0,0 0 0 0 0,0 0 0 0 0,0 0 0 0 0,0 0 0 0 0,0 0 0 0 0,0 0 0 0 0,0 0-1 0 0,0 0 1 0 0,0 0 0 0 0,-1 0 0 0 0,1 1 0 0 0,0-1 0 0 0,0 1 0 0 0,-1-1 0 0 0,1 1 0 0 0,-1-1 0 0 0,1 1 0 0 0,0 0-1 0 0,-3-1 1 0 0,-4 1 80 0 0,-1 0-1 0 0,1 0 1 0 0,-1 1-1 0 0,1-1 1 0 0,-1 2-1 0 0,1 0 1 0 0,0 0-1 0 0,-14 5 1 0 0,-1 2 190 0 0,-36 21 1 0 0,44-21-163 0 0,1 1 0 0 0,1 0 0 0 0,-1 1 0 0 0,2 0 0 0 0,-1 1 0 0 0,2 0 0 0 0,0 1 0 0 0,0 1 0 0 0,-10 17 0 0 0,13-17 8 0 0,2 1 0 0 0,0-1-1 0 0,1 1 1 0 0,0 0 0 0 0,-3 20-1 0 0,8-34-118 0 0,-1 7 32 0 0,0 0 0 0 0,1 1 0 0 0,0-1 0 0 0,1 1 0 0 0,-1-1 0 0 0,2 0 0 0 0,-1 0 0 0 0,4 12 0 0 0,1 6 24 0 0,-3-15-28 0 0,0-1-1 0 0,0 0 1 0 0,1 0-1 0 0,0-1 1 0 0,1 1-1 0 0,0-1 1 0 0,0 0-1 0 0,1 0 0 0 0,0 0 1 0 0,1-1-1 0 0,0 0 1 0 0,0 0-1 0 0,1-1 1 0 0,0 0-1 0 0,0 0 1 0 0,0-1-1 0 0,1 0 1 0 0,0-1-1 0 0,1 1 1 0 0,-1-2-1 0 0,1 1 1 0 0,15 3-1 0 0,1 2 44 0 0,-20-7-55 0 0,1 0 1 0 0,0-1 0 0 0,0 0-1 0 0,0 0 1 0 0,11 1 0 0 0,32 2-4 0 0,-26-2-267 0 0,0-2 0 0 0,37-1 0 0 0,42-12-3693 0 0,-75 7 2280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2:49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0 375 4608 0 0,'2'-1'1478'0'0,"2"0"-1084"0"0,-1-1-1 0 0,0 0 1 0 0,1 0-1 0 0,-1 0 0 0 0,0 0 1 0 0,0-1-1 0 0,0 1 1 0 0,2-4-1 0 0,-1 2-18 0 0,0 0 0 0 0,0 1 0 0 0,1 0 0 0 0,8-6 0 0 0,1 0 149 0 0,0 0 0 0 0,0-1-1 0 0,22-21 1 0 0,-21 18-175 0 0,40-44 350 0 0,2-2-410 0 0,-42 42-234 0 0,0 1 1 0 0,29-24 0 0 0,-22 22-13 0 0,-17 13-28 0 0,0 1 1 0 0,1-1-1 0 0,-1 1 0 0 0,1 0 0 0 0,-1 1 0 0 0,1-1 1 0 0,0 1-1 0 0,1 0 0 0 0,-1 1 0 0 0,9-3 1 0 0,-10 3-22 0 0,-5 1 6 0 0,0 1 0 0 0,0 0 0 0 0,0 0 0 0 0,1-1 0 0 0,-1 1 0 0 0,0 0 0 0 0,0 0 0 0 0,1 0 0 0 0,-1-1 0 0 0,0 1 0 0 0,1 0 0 0 0,-1 0 0 0 0,0 0 0 0 0,0 0 0 0 0,1 0 0 0 0,-1 0 0 0 0,0 0 0 0 0,1 0 0 0 0,-1 0 0 0 0,0-1 0 0 0,1 1 0 0 0,-1 0 0 0 0,0 1 0 0 0,1-1 0 0 0,-1 0 0 0 0,0 0 0 0 0,1 0 0 0 0,-1 0 0 0 0,59-1 39 0 0,-49 0 305 0 0,-9 1-156 0 0,1 0 0 0 0,-1 0 0 0 0,0 0 0 0 0,1 0 0 0 0,-1 0 1 0 0,0 0-1 0 0,1 0 0 0 0,-1 0 0 0 0,3 1 0 0 0,-10 10-323 0 0,2-5 134 0 0,0 0-1 0 0,-1 0 1 0 0,0-1-1 0 0,0 0 1 0 0,0 0-1 0 0,0-1 1 0 0,-8 6-1 0 0,8-6 75 0 0,0 1-1 0 0,0 0 1 0 0,1 0-1 0 0,-1 0 1 0 0,1 1-1 0 0,-4 6 1 0 0,-2 3 123 0 0,7-10-298 0 0,0 0-1 0 0,0 0 0 0 0,-3 9 1 0 0,-2 3-80 0 0,3-6 347 0 0,4-8-35 0 0,-1 0 0 0 0,1 0 0 0 0,-1 0 0 0 0,0 0 1 0 0,-3 3-1 0 0,4-2 211 0 0,0 5-201 0 0,0-7-123 0 0,1-1-1 0 0,-1 0 1 0 0,1 1 0 0 0,0-1-1 0 0,-1 1 1 0 0,1-1-1 0 0,0 0 1 0 0,0 1 0 0 0,0-1-1 0 0,0 1 1 0 0,0-1-1 0 0,0 1 1 0 0,0-1 0 0 0,1 0-1 0 0,-1 1 1 0 0,0-1 0 0 0,1 1-1 0 0,-1-1 1 0 0,1 0-1 0 0,-1 1 1 0 0,1-1 0 0 0,0 0-1 0 0,0 0 1 0 0,1 2-1 0 0,3 5-160 0 0,-4-7 140 0 0,0 0-1 0 0,0-1 1 0 0,-1 1 0 0 0,1 0 0 0 0,0 0 0 0 0,0 0 0 0 0,0-1-1 0 0,0 1 1 0 0,0-1 0 0 0,0 1 0 0 0,0-1 0 0 0,0 1-1 0 0,0-1 1 0 0,2 1 0 0 0,-1-1 93 0 0,-1 1-79 0 0,0-1 0 0 0,0 1 1 0 0,-1-1-1 0 0,1 1 0 0 0,0-1 0 0 0,0 0 0 0 0,-1 0 0 0 0,1 1 0 0 0,0-1 0 0 0,0 0 0 0 0,0 0 0 0 0,-1 0 0 0 0,1 0 0 0 0,0 0 0 0 0,0 0 0 0 0,1 0 0 0 0,-2 0-9 0 0,45-1-1 0 0,-29-1 81 0 0,-1-2-1 0 0,0 0 1 0 0,0-1-1 0 0,0 0 1 0 0,26-15-1 0 0,-3-1 27 0 0,-18 12-96 0 0,10-2 59 0 0,-28 11-66 0 0,7-1 39 0 0,-1-2-54 0 0,3 2-215 0 0,-9 2 175 0 0,0-1 261 0 0,-1 0-184 0 0,0 1-1 0 0,0-1 0 0 0,0 1 0 0 0,1-1 0 0 0,-1 1 0 0 0,0-1 0 0 0,0 0 1 0 0,0 0-1 0 0,1 0 0 0 0,-1 0 0 0 0,0 1 0 0 0,0-2 0 0 0,3 1 0 0 0,-3 1 26 0 0,-1-1 1 0 0,1 0-1 0 0,0 1 0 0 0,-1-1 0 0 0,1 1 0 0 0,0 0 0 0 0,-1-1 0 0 0,1 1 0 0 0,-1-1 0 0 0,1 1 1 0 0,-1 0-1 0 0,0 0 0 0 0,1-1 0 0 0,0 2 0 0 0,-3 5 10 0 0,-4 1-38 0 0,5-7 2 0 0,-2 4 162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13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0 506 11832 0 0,'0'0'1186'0'0,"2"-1"-1087"0"0,18-17 449 0 0,1-1 0 0 0,-2-1 0 0 0,22-29 0 0 0,85-132 966 0 0,-109 155-1435 0 0,1-3 41 0 0,2 1 1 0 0,1 1-1 0 0,42-42 0 0 0,-56 63-116 0 0,-1 0 0 0 0,0 0 0 0 0,9-15 816 0 0,-15 34-554 0 0,-5 41-4 0 0,5-48-229 0 0,-1 1-1 0 0,0 0 1 0 0,-2 8-1 0 0,-3 17 62 0 0,-2 24 56 0 0,0 9 4 0 0,2 39 10 0 0,-2 135 314 0 0,7-196-165 0 0,0 15-167 0 0,3 1 0 0 0,11 71-1 0 0,-4-93-1302 0 0,-4-25-150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14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656 99 12208 0 0,'-42'-41'1320'0'0,"39"37"-1131"0"0,-1 1 0 0 0,0-1 1 0 0,0 1-1 0 0,0 0 1 0 0,-1 0-1 0 0,1 0 0 0 0,-1 0 1 0 0,1 1-1 0 0,-7-3 1 0 0,-5-1 1190 0 0,-25-5 1 0 0,24 7-1035 0 0,9 2-257 0 0,-1 1-1 0 0,0 0 1 0 0,0 1 0 0 0,1 0 0 0 0,-1 0 0 0 0,0 1-1 0 0,0 0 1 0 0,1 1 0 0 0,-1 0 0 0 0,0 0 0 0 0,-9 4-1 0 0,-3 2 18 0 0,1 1 0 0 0,-1 1 0 0 0,-21 15 0 0 0,24-13 18 0 0,1 0 0 0 0,0 1 0 0 0,1 1 0 0 0,1 1 0 0 0,-17 20 0 0 0,14-12-135 0 0,1 1 1 0 0,2 0-1 0 0,-17 34 0 0 0,19-34 45 0 0,2 1-1 0 0,0 0 0 0 0,2 0 0 0 0,1 1 0 0 0,1 0 0 0 0,-4 29 0 0 0,7-11 74 0 0,1 0-1 0 0,5 55 0 0 0,1-66-170 0 0,1 1 1 0 0,1-1-1 0 0,15 50 0 0 0,-14-61 64 0 0,-4-13-3 0 0,1 1 1 0 0,0-1 0 0 0,1 0 0 0 0,0 0 0 0 0,9 15 0 0 0,-7-16 0 0 0,0 1-1 0 0,1-1 1 0 0,0 0-1 0 0,0 0 1 0 0,1-1-1 0 0,0 0 1 0 0,1 0-1 0 0,-1-1 1 0 0,1 0-1 0 0,0-1 1 0 0,1 0-1 0 0,-1 0 1 0 0,1-1-1 0 0,0 0 1 0 0,0-1 0 0 0,0 0-1 0 0,1-1 1 0 0,-1 0-1 0 0,1 0 1 0 0,-1-1-1 0 0,1-1 1 0 0,-1 1-1 0 0,1-2 1 0 0,0 0-1 0 0,-1 0 1 0 0,18-4-1 0 0,-14 1 19 0 0,0 0 0 0 0,0-1 0 0 0,0 0 0 0 0,0-1 0 0 0,-1-1 0 0 0,24-16 0 0 0,-22 12 84 0 0,-1 0-1 0 0,0-1 0 0 0,22-25 0 0 0,-31 30-51 0 0,0-1-1 0 0,0 1 1 0 0,-1-1-1 0 0,1 0 1 0 0,-2 0-1 0 0,1 0 1 0 0,-1 0-1 0 0,0-1 1 0 0,2-16-1 0 0,-3 14 30 0 0,0 1-1 0 0,-1-1 0 0 0,-1-17 0 0 0,0 23-48 0 0,-1 0-1 0 0,0 0 0 0 0,0 0 1 0 0,0 1-1 0 0,-1-1 1 0 0,1 0-1 0 0,-1 1 1 0 0,0-1-1 0 0,0 1 1 0 0,-4-5-1 0 0,-1-1 49 0 0,0 0 0 0 0,-1 0 0 0 0,-12-12 0 0 0,15 18-53 0 0,0 0 0 0 0,0 0 1 0 0,0 0-1 0 0,-1 0 0 0 0,0 1 1 0 0,0 0-1 0 0,0 0 0 0 0,-7-2 0 0 0,1 1 4 0 0,-1 0 0 0 0,-1 1 0 0 0,-20-2 0 0 0,27 4-41 0 0,0 1 1 0 0,0 0 0 0 0,0 1 0 0 0,0 0-1 0 0,0 0 1 0 0,0 0 0 0 0,1 1-1 0 0,-1 0 1 0 0,-6 2 0 0 0,1 1-249 0 0,1 0 0 0 0,0 1 0 0 0,0 0-1 0 0,1 1 1 0 0,-1 0 0 0 0,2 1 0 0 0,-1 0 0 0 0,1 0 0 0 0,-9 12 0 0 0,-9 8-1060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15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43 709 10568 0 0,'-2'6'0'0'0,"-3"3"591"0"0,-2-14-21 0 0,3 1-587 0 0,2 1 226 0 0,-1 0 0 0 0,1-1-1 0 0,-1 1 1 0 0,1-1 0 0 0,0 0 0 0 0,0 1 0 0 0,1-1 0 0 0,-1 0 0 0 0,1 0 0 0 0,0 0 0 0 0,0 0 0 0 0,0 0 0 0 0,0 0 0 0 0,0-8 0 0 0,1-4 574 0 0,1-1 1 0 0,3-22-1 0 0,-1 17-696 0 0,9-42 629 0 0,-5 40-359 0 0,0 1-1 0 0,1 0 1 0 0,20-40 0 0 0,-27 61-362 0 0,18-38-80 0 0,3 1 0 0 0,0 0 0 0 0,36-44 0 0 0,-24 37 66 0 0,-23 29 22 0 0,1 1 0 0 0,1 0 0 0 0,16-17 0 0 0,-13 16 50 0 0,1 6 25 0 0,-16 11-69 0 0,0 0 0 0 0,0 0 0 0 0,0 0 0 0 0,0 0 0 0 0,0 1 0 0 0,0-1 0 0 0,0 0 0 0 0,0 1 0 0 0,0-1 0 0 0,0 1 0 0 0,0-1 0 0 0,0 1 0 0 0,1 1 0 0 0,1-1-5 0 0,-1 1 3 0 0,1-1 1 0 0,-1 0-1 0 0,1 1 0 0 0,-1-1 0 0 0,0 1 0 0 0,0 0 0 0 0,0-1 0 0 0,0 1 0 0 0,0 0 0 0 0,0 0 0 0 0,-1 1 0 0 0,1-1 0 0 0,-1 0 0 0 0,1 0 0 0 0,-1 1 0 0 0,2 4 0 0 0,0 2 24 0 0,-1 0-1 0 0,-1 0 1 0 0,2 16 0 0 0,1 3 17 0 0,11 105-48 0 0,-9-40-75 0 0,2 63 421 0 0,-13-41-355 0 0,-1 2-4111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15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0 140 5984 0 0,'2'0'4169'0'0,"86"-38"1984"0"0,-47 19-5983 0 0,47-30-1 0 0,-76 42-342 0 0,0 0 0 0 0,16-5 0 0 0,-9 5-1017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16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54 14336 0 0,'0'0'330'0'0,"-6"4"437"0"0,2-1-702 0 0,0 1 1 0 0,0-1 0 0 0,0 1-1 0 0,0 0 1 0 0,0 0 0 0 0,1 1-1 0 0,0-1 1 0 0,-4 7-1 0 0,-1 2 260 0 0,6-10-221 0 0,1 0 0 0 0,-1 0 1 0 0,1 1-1 0 0,0-1 1 0 0,0 0-1 0 0,0 1 1 0 0,0-1-1 0 0,0 1 0 0 0,1 5 1 0 0,-4 13 301 0 0,2-16-336 0 0,0 1-26 0 0,0 0 0 0 0,0 0 1 0 0,0 0-1 0 0,1 0 0 0 0,0 0 1 0 0,1 0-1 0 0,-1 9 0 0 0,4 12 117 0 0,-3 1-1 0 0,-3 34 0 0 0,2 32-24 0 0,0-82-42 0 0,1 1-1 0 0,4 26 0 0 0,-2-28-1023 0 0,-1 0 0 0 0,0 1 1 0 0,-2 21-1 0 0</inkml:trace>
  <inkml:trace contextRef="#ctx0" brushRef="#br0" timeOffset="1">231 1 10592 0 0,'0'0'964'0'0,"-1"2"-795"0"0,-1 5-45 0 0,0 0 1 0 0,0 0 0 0 0,0 0-1 0 0,1 0 1 0 0,-1 15-1 0 0,3 42 2737 0 0,0-24-1809 0 0,0 6-134 0 0,12 76 0 0 0,-4-19-613 0 0,-7-74-232 0 0,-1-20-40 0 0,0-1 1 0 0,1 1-1 0 0,3 9 0 0 0,-3-11-30 0 0,0 1-1 0 0,0-1 1 0 0,-1 0 0 0 0,1 12 0 0 0,-2-3-798 0 0,1 1 1 0 0,2 18-1 0 0,2-20-471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16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0 7832 0 0,'-13'7'7896'0'0,"21"-7"-8232"0"0,8-3 336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16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327 51 12440 0 0,'-9'-4'345'0'0,"0"0"1"0"0,1 1 0 0 0,-1 0 0 0 0,-1 1 0 0 0,-10-2 0 0 0,9 2 529 0 0,-1 0 0 0 0,-17-8 1 0 0,20 7-522 0 0,1 0 1 0 0,-1 0-1 0 0,1 1 1 0 0,-1 0-1 0 0,0 0 1 0 0,-12 0-1 0 0,17 2-345 0 0,0 0-1 0 0,0 0 0 0 0,1 1 1 0 0,-1-1-1 0 0,0 1 1 0 0,0 0-1 0 0,1 0 1 0 0,-1 0-1 0 0,1 0 1 0 0,-1 1-1 0 0,1-1 0 0 0,-1 1 1 0 0,1 0-1 0 0,0 0 1 0 0,0 0-1 0 0,0 1 1 0 0,-5 4-1 0 0,-1 3-83 0 0,0 0-1 0 0,0 1 0 0 0,-12 22 1 0 0,18-27 68 0 0,0 0 1 0 0,0 1 0 0 0,1-1-1 0 0,-1 1 1 0 0,2 0-1 0 0,-1-1 1 0 0,1 1-1 0 0,0 0 1 0 0,0 10-1 0 0,0-5-14 0 0,1 10-15 0 0,5 39 0 0 0,-4-58 27 0 0,0 0 0 0 0,0 0 0 0 0,0 0 0 0 0,0 0 1 0 0,0 0-1 0 0,1 0 0 0 0,0-1 0 0 0,0 1 0 0 0,-1 0 0 0 0,1-1 0 0 0,1 0 0 0 0,3 4 0 0 0,0 0-10 0 0,1 0-1 0 0,1-1 0 0 0,9 5 0 0 0,-14-8 20 0 0,0-1 0 0 0,0 0 0 0 0,1 0 0 0 0,-1 0 0 0 0,0 0 0 0 0,1-1-1 0 0,-1 1 1 0 0,1-1 0 0 0,4 0 0 0 0,-5 0 2 0 0,0 0-1 0 0,1 0 1 0 0,-1 0-1 0 0,0 0 1 0 0,0 1-1 0 0,0-1 1 0 0,0 1-1 0 0,0 0 1 0 0,0 0-1 0 0,0 0 1 0 0,0 1 0 0 0,3 1-1 0 0,-2 0 28 0 0,1 0-1 0 0,-1-1 1 0 0,0 0-1 0 0,1 1 1 0 0,-1-1-1 0 0,1-1 1 0 0,0 1-1 0 0,-1-1 1 0 0,7 1-1 0 0,-4 3-28 0 0,-3-1 11 0 0,0 0 63 0 0,0 1 0 0 0,0 0 1 0 0,0-1-1 0 0,3 8 1 0 0,-6-9-26 0 0,0-1 1 0 0,0 1-1 0 0,0-1 1 0 0,0 1-1 0 0,-1 0 1 0 0,1-1-1 0 0,-1 1 0 0 0,0 0 1 0 0,0 0-1 0 0,0-1 1 0 0,0 1-1 0 0,0 0 1 0 0,-1 2-1 0 0,0 1 16 0 0,0 0 0 0 0,0-1 0 0 0,-1 0 0 0 0,1 1 0 0 0,-1-1 0 0 0,-1 0 0 0 0,1 0 0 0 0,-1 0 0 0 0,1 0 0 0 0,-1 0 0 0 0,-1 0-1 0 0,1-1 1 0 0,-6 6 0 0 0,-16 17 106 0 0,18-19 70 0 0,0 0 1 0 0,0-1-1 0 0,0 0 0 0 0,-1 0 1 0 0,-10 6-1 0 0,14-11-373 0 0,1 0-1 0 0,-1-1 1 0 0,1 1-1 0 0,-1-1 1 0 0,1 0-1 0 0,-1 0 0 0 0,0 0 1 0 0,0-1-1 0 0,0 1 1 0 0,1-1-1 0 0,-1 0 0 0 0,0 0 1 0 0,0 0-1 0 0,0-1 1 0 0,1 1-1 0 0,-1-1 1 0 0,0 0-1 0 0,-4-2 0 0 0,-12-4-1316 0 0,-3-6-50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17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 4608 0 0,'1'-9'6021'0'0,"5"4"-4222"0"0,6-3 1126 0 0,-10 7-2808 0 0,0-1 0 0 0,-1 1 0 0 0,1 0 1 0 0,0 0-1 0 0,0 0 0 0 0,0 0 0 0 0,0 0 1 0 0,0 0-1 0 0,0 0 0 0 0,0 1 0 0 0,0-1 1 0 0,4 0-1 0 0,28 0 907 0 0,14 0-590 0 0,-23 4-448 0 0,-2 2-60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18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94 5984 0 0,'0'0'541'0'0,"0"2"-445"0"0,-1 18 957 0 0,1-5 979 0 0,2 24 0 0 0,6 2-549 0 0,-5-29-862 0 0,3 27-1 0 0,9 88 1267 0 0,-8-91-1433 0 0,-3-19-71 0 0,-1 0 0 0 0,1 34-1 0 0,-4-46-439 0 0,1 1-1 0 0,-1 0 0 0 0,1-1 0 0 0,3 11 1056 0 0,-4-30-549 0 0,2 0-292 0 0,-1 12-184 0 0,-1 0-1 0 0,1 1 1 0 0,-1-1 0 0 0,0 0-1 0 0,0 0 1 0 0,0 0 0 0 0,0 1-1 0 0,0-4 1 0 0,-13-90-628 0 0,-2 36 529 0 0,-3-20 20 0 0,-1 1 53 0 0,13 43 43 0 0,1 10 10 0 0,1 1 0 0 0,0-33-1 0 0,2 40-16 0 0,-1-14-40 0 0,12 45 3 0 0,-8-12 51 0 0,64 122-43 0 0,-55-106-100 0 0,-7-13 95 0 0,-1 0 1 0 0,1 0-1 0 0,0-1 0 0 0,0 1 0 0 0,7 6 0 0 0,1 0 130 0 0,-4-4 90 0 0,0 0 0 0 0,14 9 0 0 0,-18-15-204 0 0,-1 1 1 0 0,1 0-1 0 0,0-1 1 0 0,1 0 0 0 0,-1 0-1 0 0,0 0 1 0 0,0 0-1 0 0,0 0 1 0 0,1 0-1 0 0,-1-1 1 0 0,6 1-1 0 0,-5-1 74 0 0,1 0 0 0 0,-1 0-1 0 0,1-1 1 0 0,-1 1-1 0 0,1-1 1 0 0,-1 0-1 0 0,1 0 1 0 0,-1-1-1 0 0,0 1 1 0 0,0-1-1 0 0,0 0 1 0 0,0 0 0 0 0,0 0-1 0 0,0-1 1 0 0,0 1-1 0 0,-1-1 1 0 0,1 0-1 0 0,-1 0 1 0 0,1 0-1 0 0,-1-1 1 0 0,4-5-1 0 0,7-8 47 0 0,-11 14-27 0 0,0 0 0 0 0,0-1 0 0 0,0 1 0 0 0,-1-1-1 0 0,3-4 1 0 0,12-26 327 0 0,16-34-322 0 0,-23 51-101 0 0,-8 15 6 0 0,-1 1 0 0 0,0-1 0 0 0,0 1 1 0 0,0-1-1 0 0,0 0 0 0 0,-1 1 0 0 0,1-1 1 0 0,0 0-1 0 0,-1 0 0 0 0,1 0 0 0 0,0-3 0 0 0,-1 3 427 0 0,-6 12-571 0 0,2-6 198 0 0,1 1-1 0 0,0 0 0 0 0,1 0 1 0 0,-1 1-1 0 0,1-1 1 0 0,0 0-1 0 0,0 1 1 0 0,0 6-1 0 0,-1 6 2 0 0,-1 23 1 0 0,2-14-31 0 0,2-15 59 0 0,0-1 0 0 0,2 17 0 0 0,1 9 234 0 0,-3-32-234 0 0,-1 24 205 0 0,2 0 0 0 0,7 44-1 0 0,0-11-92 0 0,-1 1-78 0 0,-6-60-240 0 0,0 1 1 0 0,1-1 0 0 0,-1 0-1 0 0,1 0 1 0 0,0 1 0 0 0,0-1-1 0 0,0 0 1 0 0,0 0 0 0 0,0-1-1 0 0,1 1 1 0 0,2 3 0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18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316 143 5064 0 0,'-17'-21'-133'0'0,"-3"-16"4650"0"0,17 30-3615 0 0,-1 0 1 0 0,0 0 0 0 0,0 0-1 0 0,0 0 1 0 0,-1 1 0 0 0,0-1-1 0 0,-8-6 1 0 0,11 10-706 0 0,-1 0 1 0 0,0 1-1 0 0,-1 0 1 0 0,1 0-1 0 0,0 0 1 0 0,0 0 0 0 0,-1 0-1 0 0,0 1 1 0 0,1 0-1 0 0,-5-2 1 0 0,5 3-149 0 0,0 0 0 0 0,0 0 0 0 0,0 0 0 0 0,0 0 0 0 0,0 0 0 0 0,0 1-1 0 0,1-1 1 0 0,-1 1 0 0 0,0 0 0 0 0,0-1 0 0 0,0 1 0 0 0,1 1 0 0 0,-5 1 0 0 0,-5 3-49 0 0,8-4 0 0 0,0 0 0 0 0,-1 0 0 0 0,1 1 0 0 0,0-1 0 0 0,0 1 0 0 0,0 0 0 0 0,1 0 0 0 0,-4 4 0 0 0,5-4 2 0 0,-8 7 21 0 0,1 1 1 0 0,1 0-1 0 0,0 1 0 0 0,0 0 0 0 0,-9 20 1 0 0,12-18 11 0 0,-1 0 1 0 0,1 0 0 0 0,1 0 0 0 0,-3 18-1 0 0,2 0-163 0 0,3-25 115 0 0,0 1 1 0 0,1-1 0 0 0,0 0 0 0 0,0 0-1 0 0,1 1 1 0 0,0-1 0 0 0,0 0 0 0 0,1 1-1 0 0,0-1 1 0 0,0 0 0 0 0,3 9-1 0 0,-2-8 37 0 0,1-1 0 0 0,0 1 0 0 0,1-1-1 0 0,7 11 1 0 0,-9-16-39 0 0,0 1 0 0 0,0-1 1 0 0,1 1-1 0 0,-1-1 0 0 0,1 0 0 0 0,0 0 1 0 0,0 0-1 0 0,-1-1 0 0 0,1 1 0 0 0,0 0 1 0 0,0-1-1 0 0,1 0 0 0 0,5 2 0 0 0,6 0 24 0 0,0 0-1 0 0,1-1 0 0 0,-1 0 1 0 0,1-2-1 0 0,-1 0 0 0 0,1 0 1 0 0,29-6-1 0 0,-27 3-11 0 0,0 0 0 0 0,1 1-1 0 0,-1 1 1 0 0,0 1 0 0 0,1 0 0 0 0,21 4-1 0 0,-36-3 4 0 0,-2-1 0 0 0,0 1 0 0 0,0-1 0 0 0,1 1 0 0 0,-1-1 0 0 0,0 1 0 0 0,-1 0 0 0 0,1-1 0 0 0,0 1 0 0 0,0 0 0 0 0,0 1 0 0 0,0-1 0 0 0,-1 0 0 0 0,3 2 0 0 0,8 11 21 0 0,-13-8 126 0 0,-1-1 43 0 0,1 1-38 0 0,-1-1 0 0 0,0 0 0 0 0,0 1 0 0 0,0-1 0 0 0,0 0 0 0 0,-1 0 0 0 0,0 0 0 0 0,0-1 0 0 0,-6 8 0 0 0,-1-1-84 0 0,0 0 0 0 0,0 0 0 0 0,-1-1 0 0 0,0-1 0 0 0,-1 0 0 0 0,-13 8 0 0 0,22-15-33 0 0,-3 3-5 0 0,-1 0 0 0 0,-1-1 0 0 0,1 0 0 0 0,0 0 0 0 0,-1 0 0 0 0,0-1-1 0 0,-13 3 1 0 0,12-4-102 0 0,2 0-302 0 0,0-1 1 0 0,0 0-1 0 0,-1 0 0 0 0,-14 0 0 0 0,3-4-1497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2:52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6448 0 0,'0'0'4072'0'0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19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0 598 11952 0 0,'0'0'1082'0'0,"1"-8"-868"0"0,4-3 64 0 0,1-1 1 0 0,0 1 0 0 0,0 0-1 0 0,13-17 1 0 0,0 2 313 0 0,4-14 216 0 0,24-56 0 0 0,-42 86-736 0 0,20-48 135 0 0,-9 19-85 0 0,22-38 1 0 0,-31 63-95 0 0,9-23-1 0 0,-10 21 13 0 0,12-20-1 0 0,-14 26-36 0 0,0 1 0 0 0,-1-1 0 0 0,4-12-1 0 0,-4 11-1 0 0,-2 6-17 0 0,-1 5 248 0 0,-1 11-101 0 0,-5 11-74 0 0,3-12-29 0 0,1 0 0 0 0,-1 1 0 0 0,2-1 0 0 0,-2 16 0 0 0,3 18 148 0 0,-8 49 0 0 0,3-36-8 0 0,4 80-1 0 0,1-70-72 0 0,6 30 24 0 0,-1-28-68 0 0,8 40-109 0 0,-9-82-121 0 0,-3-21-43 0 0,0 0 0 0 0,1 0 1 0 0,0 0-1 0 0,-1 0 0 0 0,2-1 0 0 0,-1 1 0 0 0,4 6 0 0 0,5 3-5917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20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 5528 0 0,'0'0'422'0'0,"0"1"-276"0"0,-6 9 1072 0 0,1 0 0 0 0,0 0 0 0 0,1 1 1 0 0,0 0-1 0 0,-3 15 0 0 0,4-15-602 0 0,2 1 1 0 0,-2 23-1 0 0,1 41 570 0 0,0-39-872 0 0,2 1-1 0 0,4 39 1 0 0,24 125 276 0 0,-9-134-578 0 0,-15-55-102 0 0,0 0-1 0 0,8 17 1 0 0,-5-14-439 0 0,-6-14 25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20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11 372 7368 0 0,'-1'-7'666'0'0,"-3"-2"-460"0"0,4 7-139 0 0,-1 0 0 0 0,0 1 0 0 0,0-1 0 0 0,1 0 0 0 0,-1 0-1 0 0,1 0 1 0 0,-1 0 0 0 0,1 0 0 0 0,0 1 0 0 0,0-1-1 0 0,0 0 1 0 0,0 0 0 0 0,0 0 0 0 0,0 0 0 0 0,1 0 0 0 0,-1 0-1 0 0,0 1 1 0 0,1-1 0 0 0,0 0 0 0 0,1-3 0 0 0,3-11 2115 0 0,-5 14-1827 0 0,1-1-1 0 0,0 1 1 0 0,0-1-1 0 0,-1 0 1 0 0,2 1-1 0 0,-1 0 1 0 0,2-5-1 0 0,12-11 404 0 0,1 0 0 0 0,1 1-1 0 0,0 1 1 0 0,36-26 0 0 0,-12 15-433 0 0,57-29 1 0 0,-23 24-61 0 0,-46 21-226 0 0,-10 4 43 0 0,1 0 0 0 0,-1 1 0 0 0,1 1 0 0 0,1 1 1 0 0,-1 1-1 0 0,32-1 0 0 0,-47 4-78 0 0,0 0 1 0 0,0 1 0 0 0,0 0 0 0 0,0 0-1 0 0,0 0 1 0 0,0 1 0 0 0,0-1 0 0 0,0 1-1 0 0,-1 0 1 0 0,1 1 0 0 0,-1-1 0 0 0,1 1-1 0 0,-1 0 1 0 0,6 5 0 0 0,-7-6 9 0 0,-1 1-1 0 0,1-1 1 0 0,-1 1-1 0 0,1 0 1 0 0,-1 0 0 0 0,0 0-1 0 0,0 0 1 0 0,0 1 0 0 0,-1-1-1 0 0,1 0 1 0 0,-1 1-1 0 0,0-1 1 0 0,0 1 0 0 0,0-1-1 0 0,0 1 1 0 0,0 0 0 0 0,-1-1-1 0 0,0 1 1 0 0,0 0-1 0 0,0 4 1 0 0,-3 7 68 0 0,0 0 0 0 0,-1 0 0 0 0,0-1 0 0 0,-1 1 0 0 0,-12 23-1 0 0,-44 67 121 0 0,42-75-188 0 0,-3 5-379 0 0,-44 54-1 0 0,46-67-1503 0 0,-30 27-1 0 0,40-40-137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21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0 3224 0 0,'-1'8'344'0'0,"0"-1"0"0"0,0 0 1 0 0,0 0-1 0 0,-1 1 0 0 0,1-1 0 0 0,-2 0 1 0 0,-2 7-1 0 0,-27 47 7250 0 0,12-24-6273 0 0,13-23-1010 0 0,1 1 0 0 0,0 0 0 0 0,1 0 0 0 0,0 1-1 0 0,2-1 1 0 0,0 1 0 0 0,0 0 0 0 0,2 0 0 0 0,0 24 0 0 0,0-26-288 0 0,2 24 46 0 0,0-35-62 0 0,-1 0 1 0 0,1 0 0 0 0,-1-1-1 0 0,1 1 1 0 0,0 0 0 0 0,0 0-1 0 0,1-1 1 0 0,-1 1 0 0 0,0 0-1 0 0,4 3 1 0 0,7 10 29 0 0,-10-12-28 0 0,0-1 0 0 0,0 0 0 0 0,1 1 0 0 0,-1-1 1 0 0,1-1-1 0 0,0 1 0 0 0,0 0 0 0 0,0-1 0 0 0,0 1 0 0 0,0-1 1 0 0,7 4-1 0 0,-1-3-1 0 0,0 0 1 0 0,-1 0-1 0 0,1-1 1 0 0,0-1-1 0 0,0 1 1 0 0,0-1-1 0 0,1-1 1 0 0,-1 1-1 0 0,0-2 1 0 0,12-1-1 0 0,-9 1 11 0 0,-1-1 0 0 0,0-1 0 0 0,1 1 0 0 0,-1-2 0 0 0,12-5-1 0 0,-4 0 18 0 0,-1 0 0 0 0,17-13 0 0 0,-28 17-2 0 0,1-1 0 0 0,-1 0 1 0 0,0 0-1 0 0,-1-1 1 0 0,1 0-1 0 0,9-15 0 0 0,-16 22-32 0 0,11-16 128 0 0,9-20 0 0 0,-17 29-70 0 0,-1 0 0 0 0,1 0 0 0 0,-1 0 1 0 0,0-1-1 0 0,-1 1 0 0 0,1-10 0 0 0,-1 5 85 0 0,-1 1 0 0 0,0 0 0 0 0,-1-1 0 0 0,0 1 0 0 0,-1 0 0 0 0,0 0 0 0 0,-1 0 0 0 0,0 0 0 0 0,-1 0 0 0 0,0 0 0 0 0,0 1 0 0 0,-9-14 0 0 0,10 20-116 0 0,0 0-1 0 0,0 1 1 0 0,0 0-1 0 0,0-1 1 0 0,0 1-1 0 0,-1 1 1 0 0,1-1-1 0 0,-1 0 1 0 0,0 1-1 0 0,0 0 1 0 0,0-1-1 0 0,0 2 1 0 0,0-1-1 0 0,0 0 1 0 0,0 1 0 0 0,-1 0-1 0 0,1 0 1 0 0,-1 0-1 0 0,-8 0 1 0 0,4 0-298 0 0,-1 1 0 0 0,1 1 0 0 0,0 0 0 0 0,0 0 0 0 0,0 1 0 0 0,0 0 0 0 0,0 0 0 0 0,-16 7 0 0 0,-3 7-6808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21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0 15552 0 0,'-3'3'156'0'0,"0"0"1"0"0,1 0 0 0 0,-1 0 0 0 0,1 0 0 0 0,0 0 0 0 0,0 1 0 0 0,0-1 0 0 0,0 1 0 0 0,-2 7 0 0 0,-8 37 38 0 0,2-3 851 0 0,6-34-738 0 0,1 0 0 0 0,0 0 0 0 0,0 0 0 0 0,0 17 0 0 0,-9 70 464 0 0,7 166-131 0 0,6-184-498 0 0,-2-74-134 0 0,1 0 0 0 0,0-1 0 0 0,1 1 0 0 0,0 0 0 0 0,-1-1 0 0 0,2 1 0 0 0,-1-1 0 0 0,1 1 0 0 0,-1-1 0 0 0,2 0 0 0 0,-1 1 0 0 0,5 6 0 0 0,-3-6-9 0 0,-2-3 0 0 0,0 0 0 0 0,0 0 0 0 0,1 0 0 0 0,0 0 0 0 0,3 3 0 0 0,-5-6 0 0 0,0 1 0 0 0,0 0 0 0 0,-1-1 0 0 0,1 1 0 0 0,0-1 0 0 0,0 0 0 0 0,0 1 0 0 0,0-1 0 0 0,0 0 0 0 0,0 0 0 0 0,0 1 0 0 0,0-1 0 0 0,0 0 0 0 0,0 0 0 0 0,0 0 0 0 0,0 0 0 0 0,0 0 0 0 0,0-1 0 0 0,0 1 0 0 0,0 0 0 0 0,0 0 0 0 0,0-1 0 0 0,0 1 0 0 0,0 0 0 0 0,1-1 0 0 0,3-2-24 0 0,0 1-1 0 0,-1-1 0 0 0,1 0 0 0 0,0 0 1 0 0,-1 0-1 0 0,0 0 0 0 0,0-1 0 0 0,6-6 1 0 0,3-5-74 0 0,-7 9 18 0 0,-1 0 0 0 0,9-12 0 0 0,1-5-67 0 0,-11 18 111 0 0,0 0 0 0 0,0 0 0 0 0,-1 0 0 0 0,0-1 0 0 0,0 1 0 0 0,0-1 0 0 0,-1 0 0 0 0,1 0 0 0 0,-2 0 0 0 0,1 0 0 0 0,0 0-1 0 0,0-7 1 0 0,-3-1-43 0 0,1 7 75 0 0,0 1-1 0 0,0-1 1 0 0,0 1-1 0 0,0 0 1 0 0,1-1-1 0 0,0 1 0 0 0,1 0 1 0 0,3-11-1 0 0,-4 16 5 0 0,0 0 1 0 0,-1 0-1 0 0,1-1 0 0 0,-1 1 0 0 0,1 0 0 0 0,-1 0 0 0 0,1 0 0 0 0,-1-1 0 0 0,0 1 0 0 0,0 0 0 0 0,1 0 0 0 0,-1-3 0 0 0,1 0-1 0 0,10-8-11 0 0,-8 12-36 0 0,1 5 36 0 0,-7 3 18 0 0,2-7-3 0 0,0 0 0 0 0,1 0 0 0 0,-1-1 0 0 0,1 1 1 0 0,-1 0-1 0 0,1 0 0 0 0,0 0 0 0 0,-1 0 0 0 0,1 0 1 0 0,0 0-1 0 0,0 0 0 0 0,0 0 0 0 0,0 0 0 0 0,0 2 1 0 0,4 8 12 0 0,-3-9-7 0 0,0 0 1 0 0,-1 0-1 0 0,1 0 1 0 0,0 0-1 0 0,-1 0 1 0 0,1 1-1 0 0,-1-1 1 0 0,1 3-1 0 0,-1 0 18 0 0,0 13 2 0 0,0 0 0 0 0,-2 0 1 0 0,-4 26-1 0 0,5-40-30 0 0,0-1 1 0 0,1 1-1 0 0,-1-1 0 0 0,1 1 1 0 0,0 0-1 0 0,0-1 1 0 0,0 1-1 0 0,0 0 0 0 0,0-1 1 0 0,1 1-1 0 0,0-1 0 0 0,0 1 1 0 0,0-1-1 0 0,0 1 0 0 0,0-1 1 0 0,1 1-1 0 0,-1-1 0 0 0,1 0 1 0 0,0 0-1 0 0,0 0 0 0 0,0 0 1 0 0,1 0-1 0 0,-1 0 1 0 0,1-1-1 0 0,-1 1 0 0 0,1-1 1 0 0,0 1-1 0 0,0-1 0 0 0,0 0 1 0 0,0 0-1 0 0,0-1 0 0 0,7 3 1 0 0,-7-3-4 0 0,0 0 0 0 0,0-1 0 0 0,0 1 0 0 0,0-1 0 0 0,1 0 0 0 0,-1 0 1 0 0,0 0-1 0 0,0 0 0 0 0,0-1 0 0 0,0 1 0 0 0,1-1 0 0 0,5-2 0 0 0,-5 2 1 0 0,9-3-20 0 0,-6 3 19 0 0,-1 0 1 0 0,0-1-1 0 0,1 1 0 0 0,-1-2 1 0 0,0 1-1 0 0,0-1 0 0 0,0 0 0 0 0,-1 0 1 0 0,1 0-1 0 0,9-9 0 0 0,-4 1 28 0 0,0-2 0 0 0,-1 1 0 0 0,-1-2 0 0 0,0 1 0 0 0,0-1 0 0 0,-2 0 0 0 0,0-1 0 0 0,9-24 0 0 0,-8 14 86 0 0,-4 16 10 0 0,0-1 1 0 0,-1 0-1 0 0,0-1 1 0 0,-1 1 0 0 0,0 0-1 0 0,0-18 1 0 0,-19 23 411 0 0,14 8-470 0 0,-25 21 267 0 0,26-22-324 0 0,0 1 0 0 0,1-1 1 0 0,-1 0-1 0 0,1 0 0 0 0,-1 1 0 0 0,1-1 0 0 0,0 1 0 0 0,0-1 1 0 0,0 1-1 0 0,0 0 0 0 0,0-1 0 0 0,0 4 0 0 0,0 1-6 0 0,0 2 0 0 0,0 0-1 0 0,1 0 0 0 0,0-1 0 0 0,0 1 0 0 0,2 12 0 0 0,5 6-39 0 0,1-1 0 0 0,20 43-1 0 0,4-12 30 0 0,-24-37-30 0 0,4 8 33 0 0,14 50 0 0 0,-18-53 9 0 0,-6-17 9 0 0,1-1 0 0 0,-1 1 0 0 0,-1 0 0 0 0,1 0 0 0 0,-1 11 0 0 0,2 9 24 0 0,-2-23-19 0 0,0 1 1 0 0,-1 0 0 0 0,0 0-1 0 0,0 0 1 0 0,-1 11 0 0 0,-17 69 474 0 0,16-73-392 0 0,-1 0 1 0 0,0-1-1 0 0,-1 1 0 0 0,-9 20 0 0 0,-28 43 347 0 0,36-68-399 0 0,-1 0-2 0 0,1 0 0 0 0,-1-1 1 0 0,-1 0-1 0 0,1 0 0 0 0,-1 0 1 0 0,-1-1-1 0 0,1 0 0 0 0,-1 0 0 0 0,0-1 1 0 0,0 0-1 0 0,-14 6 0 0 0,14-7-111 0 0,1-1 0 0 0,-1 0 1 0 0,0-1-1 0 0,0 0 0 0 0,0 0 0 0 0,0 0 0 0 0,0-1 0 0 0,0-1 0 0 0,0 1 1 0 0,-1-1-1 0 0,1-1 0 0 0,0 1 0 0 0,0-1 0 0 0,-9-3 0 0 0,-3-4-1738 0 0,2-4-3346 0 0,-1-4-1957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26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12552 0 0,'0'0'1134'0'0,"2"0"-883"0"0,-1 0-321 0 0,0 0 149 0 0,0 0 0 0 0,0 0 0 0 0,-1 0-1 0 0,1 0 1 0 0,0 0 0 0 0,0 0 0 0 0,0 0-1 0 0,-1 1 1 0 0,1-1 0 0 0,0 0 0 0 0,0 0-1 0 0,-1 1 1 0 0,1-1 0 0 0,0 0 0 0 0,0 1-1 0 0,0 0 1 0 0,8 4 593 0 0,-9-5-643 0 0,1 0 0 0 0,-1 0 0 0 0,0 0 0 0 0,1 0 0 0 0,-1 1 0 0 0,0-1 0 0 0,1 0 0 0 0,-1 0 0 0 0,0 0 0 0 0,1 1 0 0 0,-1-1 0 0 0,0 0 0 0 0,0 0 0 0 0,1 1 0 0 0,-1-1 0 0 0,0 0 0 0 0,0 0 0 0 0,1 1 0 0 0,-1-1 0 0 0,0 0 0 0 0,0 1 0 0 0,0-1 0 0 0,1 0 0 0 0,-1 1 0 0 0,0-1 0 0 0,0 1 0 0 0,0-1 0 0 0,0 0 0 0 0,0 1 0 0 0,0 0 0 0 0,1 19 715 0 0,-2 3-1764 0 0,1-22 511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26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14512 0 0,'0'0'1601'0'0,"7"-1"-1322"0"0,-5 1-288 0 0,0-1 1 0 0,0 1 0 0 0,0 0-1 0 0,0 0 1 0 0,0 0 0 0 0,0 0 0 0 0,0 0-1 0 0,0 1 1 0 0,0-1 0 0 0,0 1 0 0 0,0-1-1 0 0,0 1 1 0 0,0-1 0 0 0,3 3 0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27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 9672 0 0,'0'0'7583'0'0,"9"0"-7519"0"0,1-6 0 0 0,4 3-2367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27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 13936 0 0,'0'0'3219'0'0,"2"-2"-3191"0"0,13-15-1746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28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 15664 0 0,'12'0'356'0'0,"-10"0"49"0"0,-3 1 21 0 0,0 1-291 0 0,-1 1-9 0 0,-12 6 145 0 0,3-4-271 0 0,5-5 16 0 0,5 0 272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2:52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2304 0 0,'0'0'12566'0'0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28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0 13360 0 0,'-16'21'1304'0'0,"13"-7"-1160"0"0,-2-7-144 0 0,-4 6 0 0 0,4-6 1160 0 0,-4 2-521 0 0,4 0 1 0 0,-5-4-112 0 0,1 2-304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29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15000 0 0,'0'0'1649'0'0,"-3"9"-3158"0"0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29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1 12896 0 0,'0'0'1400'0'0,"-5"9"-1400"0"0,-3-6 2919 0 0,-3 0-2919 0 0,3 3-256 0 0,-1 2 0 0 0,-1-8 0 0 0,-4 0-1159 0 0,-14 0 647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29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9672 0 0,'0'0'864'0'0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09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47 665 6792 0 0,'-3'-2'93'0'0,"1"1"0"0"0,0-1 1 0 0,0 0-1 0 0,0 0 0 0 0,0 0 0 0 0,0 0 1 0 0,0 0-1 0 0,0 0 0 0 0,1 0 0 0 0,-1-1 1 0 0,1 1-1 0 0,0 0 0 0 0,0-1 0 0 0,-1 1 1 0 0,2-1-1 0 0,-1 0 0 0 0,0 1 0 0 0,0-5 1 0 0,0 5 34 0 0,1 0 0 0 0,-1 0-1 0 0,0 0 1 0 0,1 0 0 0 0,-1 0 0 0 0,0 0 0 0 0,0 0 0 0 0,-1 0 0 0 0,1 0 0 0 0,0 0-1 0 0,-2-1 1 0 0,2 2-85 0 0,1 0 0 0 0,-1 0 0 0 0,1 0-1 0 0,0 0 1 0 0,-1-1 0 0 0,1 1 0 0 0,0 0 0 0 0,0 0-1 0 0,0 0 1 0 0,0 0 0 0 0,0 0 0 0 0,0 0-1 0 0,0 0 1 0 0,0 0 0 0 0,0 0 0 0 0,1-1-1 0 0,-1 1 1 0 0,0 0 0 0 0,1 0 0 0 0,-1 0 0 0 0,2-1-1 0 0,2-14 572 0 0,-4 12-376 0 0,0 0 0 0 0,1-1 0 0 0,0 1 0 0 0,0-1 0 0 0,0 1 0 0 0,1 0 0 0 0,2-6 0 0 0,-2 5-6 0 0,0 0 1 0 0,-1 0-1 0 0,1 0 1 0 0,0-6 0 0 0,0 6-43 0 0,-1 0 0 0 0,1 0 0 0 0,0 0 0 0 0,0 0 1 0 0,1 0-1 0 0,-1 1 0 0 0,1-1 0 0 0,5-5 1 0 0,8-15 592 0 0,-3-1-598 0 0,2 2-1 0 0,0 0 0 0 0,27-30 1 0 0,-23 29-5 0 0,13-14 117 0 0,-8 14-107 0 0,-9 9-53 0 0,0 1 0 0 0,20-15 0 0 0,34-29 199 0 0,-61 52-316 0 0,-1 1 0 0 0,1 0 0 0 0,0 0-1 0 0,0 1 1 0 0,1 0 0 0 0,0 1-1 0 0,-1 0 1 0 0,11-3 0 0 0,25-7-94 0 0,-40 13 78 0 0,0 0-1 0 0,0 0 0 0 0,0 1 0 0 0,7-1 0 0 0,8-1 173 0 0,-13 2-82 0 0,-1-1-1 0 0,0 1 0 0 0,1 1 0 0 0,-1-1 1 0 0,7 2-1 0 0,14 1 121 0 0,-23-4-211 0 0,-1 1 1 0 0,1 0-1 0 0,-1 0 1 0 0,1 0 0 0 0,-1 0-1 0 0,1 0 1 0 0,-1 1-1 0 0,1-1 1 0 0,-1 1 0 0 0,1 0-1 0 0,2 1 1 0 0,5 2 30 0 0,6 1 63 0 0,1 1-1 0 0,28 16 1 0 0,-39-19-62 0 0,11 4 37 0 0,-13-5-31 0 0,1-1 0 0 0,-1 1 0 0 0,0 0 0 0 0,0 1-1 0 0,-1-1 1 0 0,1 1 0 0 0,0-1 0 0 0,-1 1 0 0 0,4 3-1 0 0,24 33 236 0 0,-15-19-114 0 0,18 19 0 0 0,-25-29-58 0 0,13 19-1 0 0,-13-17 14 0 0,16 19-1 0 0,-13-18-37 0 0,-8-9-47 0 0,0 0 0 0 0,0 0-1 0 0,0 0 1 0 0,8 5 0 0 0,64 48 282 0 0,-40-37 44 0 0,65 26 0 0 0,-93-42-307 0 0,4-1-24 0 0,-1 0-1 0 0,1 0 1 0 0,0-1-1 0 0,0-1 1 0 0,0 0-1 0 0,24-2 1 0 0,-20 1-109 0 0,25-2 129 0 0,0-3 0 0 0,-1-1 0 0 0,78-22 0 0 0,-5-9 430 0 0,-102 32-835 0 0,0 0-1 0 0,0-1 1 0 0,0 0 0 0 0,10-9-1 0 0,-14 11-305 0 0,-1-1 0 0 0,0 0 0 0 0,0-1 0 0 0,-1 0 0 0 0,0 0 0 0 0,0 0 0 0 0,6-9 0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10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18 265 1376 0 0,'1'0'71'0'0,"0"0"0"0"0,0 0 0 0 0,0 0 0 0 0,0 0 1 0 0,0-1-1 0 0,0 1 0 0 0,0 0 0 0 0,0-1 0 0 0,-1 1 0 0 0,1-1 0 0 0,0 1 0 0 0,0-1 0 0 0,1 0 1 0 0,-2 1-46 0 0,0 0 0 0 0,0 0 0 0 0,0-1 1 0 0,0 1-1 0 0,0 0 0 0 0,0 0 0 0 0,0 0 1 0 0,0 0-1 0 0,0-1 0 0 0,0 1 0 0 0,0 0 1 0 0,0 0-1 0 0,0 0 0 0 0,0-1 0 0 0,0 1 1 0 0,0 0-1 0 0,0 0 0 0 0,0 0 0 0 0,0-1 1 0 0,0 1-1 0 0,0 0 0 0 0,0 0 0 0 0,-1 0 1 0 0,1 0-1 0 0,0 0 0 0 0,0-1 0 0 0,0 1 1 0 0,0 0-1 0 0,0 0 0 0 0,0 0 0 0 0,-1 0 1 0 0,1 0-1 0 0,0 0 0 0 0,0-1 0 0 0,-15-10 5465 0 0,13 8-4866 0 0,-8-3 513 0 0,8 5-361 0 0,2-2-69 0 0,0-1-432 0 0,0-1 0 0 0,0 0 0 0 0,1 1 0 0 0,-1-1 0 0 0,1 1 0 0 0,1-1 0 0 0,-1 1 1 0 0,0-1-1 0 0,1 1 0 0 0,0-1 0 0 0,0 1 0 0 0,0 0 0 0 0,1 0 0 0 0,-1 0 0 0 0,1 1 0 0 0,4-5 0 0 0,-4 4-181 0 0,-1 3-65 0 0,-1 0 0 0 0,0 0-1 0 0,0-1 1 0 0,0 1 0 0 0,0 0 0 0 0,0-1 0 0 0,0 1-1 0 0,0 0 1 0 0,0-1 0 0 0,-1 1 0 0 0,1-1 0 0 0,-1 1 0 0 0,1-1-1 0 0,-1 0 1 0 0,1 1 0 0 0,-1-1 0 0 0,0 0 0 0 0,0-1-1 0 0,1 1-23 0 0,-1 0-1 0 0,0 0 0 0 0,0 0 0 0 0,1 1 0 0 0,-1-1 0 0 0,1 0 0 0 0,0 0 0 0 0,-1 1 0 0 0,1-1 0 0 0,0 0 0 0 0,0 1 0 0 0,0-1 1 0 0,0 1-1 0 0,0-1 0 0 0,1 1 0 0 0,-1-1 0 0 0,0 1 0 0 0,1 0 0 0 0,-1 0 0 0 0,1-1 0 0 0,-1 1 0 0 0,1 0 0 0 0,0 0 1 0 0,-1 1-1 0 0,3-2 0 0 0,16-13-3 0 0,-14 10 108 0 0,-1 1 0 0 0,1-1 0 0 0,1 1 0 0 0,-1 0 0 0 0,1 0 0 0 0,-1 1 0 0 0,1 0 0 0 0,0 0 0 0 0,0 1 0 0 0,0 0 0 0 0,12-2 0 0 0,3-2-85 0 0,-7 1-9 0 0,0 2-1 0 0,0 0 0 0 0,27-2 0 0 0,-34 4 1 0 0,0 2-1 0 0,0-1 1 0 0,0 1-1 0 0,-1 0 1 0 0,1 1-1 0 0,0 0 1 0 0,0 0-1 0 0,12 6 0 0 0,-16-7 1 0 0,0 1 0 0 0,0 1-1 0 0,-1-1 1 0 0,1 0 0 0 0,-1 1-1 0 0,0 0 1 0 0,0-1 0 0 0,0 1 0 0 0,0 0-1 0 0,2 4 1 0 0,4 3 17 0 0,-5-5 4 0 0,-1 0 0 0 0,0 1 0 0 0,0-1 0 0 0,0 1 0 0 0,-1-1 0 0 0,0 1 0 0 0,0 0 0 0 0,0 0 0 0 0,-1 0 0 0 0,1 0 0 0 0,-2 0 0 0 0,1 9 0 0 0,2 6 136 0 0,-2-16-135 0 0,-1 0 0 0 0,-1 0 0 0 0,1 0-1 0 0,-1 0 1 0 0,1 0 0 0 0,-4 9 0 0 0,-1 13 89 0 0,4-7-56 0 0,1-9-40 0 0,-1-1 0 0 0,0 0 0 0 0,0 0-1 0 0,-1 1 1 0 0,-1-1 0 0 0,0-1 0 0 0,0 1 0 0 0,-5 9-1 0 0,2-7 13 0 0,-4 9 7 0 0,-2-1 0 0 0,0 0 0 0 0,-1-1 1 0 0,-22 25-1 0 0,13-20 17 0 0,18-18-36 0 0,-1 0-1 0 0,0-1 0 0 0,0 1 1 0 0,-1-1-1 0 0,-8 6 0 0 0,0-3 28 0 0,10-6-40 0 0,0 0 1 0 0,0 0-1 0 0,1 1 0 0 0,-1-1 1 0 0,1 1-1 0 0,0 0 0 0 0,-1 0 1 0 0,1 0-1 0 0,-3 4 0 0 0,5-4-21 0 0,-2 2 8 0 0,-14 3-73 0 0,10-5 24 0 0,9-2 17 0 0,7-1 4 0 0,15-13 23 0 0,-14 8 18 0 0,-1-1 0 0 0,17-11 0 0 0,-22 14-9 0 0,0 1 0 0 0,1 0 0 0 0,-1-1 0 0 0,0 2 0 0 0,1-1 0 0 0,-1 0 0 0 0,9-1 0 0 0,11-4 4 0 0,2-3 8 0 0,2-1-82 0 0,0 2 0 0 0,34-7-1 0 0,-50 13 62 0 0,-1 1 0 0 0,0 0 0 0 0,1 1 0 0 0,20 1 0 0 0,-28 0 0 0 0,0 0 0 0 0,0 1 0 0 0,-1-1 0 0 0,1 1 0 0 0,0 0 0 0 0,-1 0 0 0 0,1 0 0 0 0,-1 1 0 0 0,1-1 0 0 0,-1 1 0 0 0,1 0 0 0 0,-1 0 0 0 0,0 0 0 0 0,0 0 0 0 0,0 1 0 0 0,0-1 0 0 0,-1 1 0 0 0,4 4 0 0 0,1 1 0 0 0,0 0 0 0 0,-1 0 0 0 0,1 1 0 0 0,-2 0 0 0 0,9 17 0 0 0,-7-8 36 0 0,7 25 0 0 0,-9-27-21 0 0,-4-13-2 0 0,1 1-1 0 0,-1 0 0 0 0,0 0 1 0 0,0-1-1 0 0,-1 1 0 0 0,1 6 1 0 0,0 21 60 0 0,0-17-35 0 0,-1 0 1 0 0,0 0-1 0 0,-1 0 0 0 0,-5 24 0 0 0,-1-12 188 0 0,-1-2 0 0 0,-1 1 1 0 0,-1-1-1 0 0,-1-1 0 0 0,-1 0 1 0 0,-1 0-1 0 0,-24 30 0 0 0,29-44-145 0 0,0-1 0 0 0,-1 0 0 0 0,0 0 0 0 0,0 0 0 0 0,-1-1 0 0 0,0-1 0 0 0,0 0 0 0 0,0 0 0 0 0,-1-1-1 0 0,0 0 1 0 0,-16 4 0 0 0,10-4 39 0 0,-1-1-1 0 0,1-1 1 0 0,-1-1 0 0 0,0-1-1 0 0,0 0 1 0 0,-34-3-1 0 0,-40-7 9 0 0,82 9-128 0 0,0-2 0 0 0,0 1 0 0 0,-15-5 0 0 0,22 5 0 0 0,-1 0 0 0 0,0-1 0 0 0,1 1 0 0 0,-1-1 0 0 0,1 0 0 0 0,0 0 0 0 0,0 0 0 0 0,-1 0 0 0 0,1 0 0 0 0,0-1 0 0 0,-4-4 0 0 0,4 3-15 0 0,0 1 0 0 0,-1-1-1 0 0,1 1 1 0 0,-1-1-1 0 0,-6-3 1 0 0,8 6-18 0 0,-1 0-1 0 0,1-1 1 0 0,0 0 0 0 0,0 1-1 0 0,0-1 1 0 0,0 0 0 0 0,0 0-1 0 0,0 0 1 0 0,1-1 0 0 0,-1 1 0 0 0,0 0-1 0 0,1 0 1 0 0,0-1 0 0 0,-2-4-1 0 0,-3-9-680 0 0,-5-21-1437 0 0,10 35 1416 0 0,1 0 0 0 0,-1 0 1 0 0,1 0-1 0 0,0 0 1 0 0,0-1-1 0 0,0 1 0 0 0,1 0 1 0 0,0-3-1 0 0,6-10-5907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11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0 739 7832 0 0,'0'0'602'0'0,"9"-1"-110"0"0,38-28 6924 0 0,19-23-4361 0 0,-40 30-2996 0 0,17-16 36 0 0,-30 25-51 0 0,0-1 0 0 0,-2 0 0 0 0,0-1 0 0 0,16-28 0 0 0,-13 18 4 0 0,-2-2 0 0 0,-1 1 0 0 0,0-2-1 0 0,5-28 1 0 0,0-9 179 0 0,-7 29 29 0 0,-1 1 1 0 0,-2-1 0 0 0,3-58-1 0 0,-7 82-123 0 0,-1 9-163 0 0,-1 1-1 0 0,1-1 1 0 0,-1 1-1 0 0,1-1 1 0 0,-1 0-1 0 0,0 1 1 0 0,0-1 0 0 0,0 1-1 0 0,-1-1 1 0 0,1 1-1 0 0,-1-1 1 0 0,1 0-1 0 0,-2-4 1 0 0,1 5 83 0 0,1-4 1 0 0,0-1-29 0 0,0 5 50 0 0,-4 23 194 0 0,-3 9-81 0 0,2 0 0 0 0,1 0 1 0 0,1 1-1 0 0,2-1 0 0 0,5 61 0 0 0,-1 4 282 0 0,-1 0 36 0 0,1 37 134 0 0,-2-23-262 0 0,2-50-229 0 0,9 106 79 0 0,-8-124-139 0 0,-1-12-210 0 0,9 38 0 0 0,-9-44-1062 0 0,-1-2-5901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31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60 2304 0 0,'0'0'101'0'0,"4"-9"22"0"0,-3 8 32 0 0,-1 0-1 0 0,1-1 1 0 0,0 1-1 0 0,-1 0 1 0 0,1-1-1 0 0,-1 1 1 0 0,1-1 0 0 0,-1 1-1 0 0,0-1 1 0 0,1 0-1 0 0,-1 1 1 0 0,0-3 0 0 0,4-12 3385 0 0,5 2 1479 0 0,-9 14-4912 0 0,6 14 244 0 0,-1 0 0 0 0,-1 0 0 0 0,6 28 0 0 0,11 74 1233 0 0,-13-74-1167 0 0,-4-23-236 0 0,-1 0 0 0 0,1 26-1 0 0,-2 10 25 0 0,0-36-192 0 0,-2-1 0 0 0,0 0 1 0 0,-4 30-1 0 0,2-34 244 0 0,0 0 1 0 0,0 0 0 0 0,2 28-1 0 0,0-29 8 0 0,-2 25 0 0 0,0-27-163 0 0,2 0 0 0 0,-1 0 0 0 0,3 21 0 0 0,0-13 4 0 0,-2-15-79 0 0,0 0 0 0 0,1 0 0 0 0,-1 0 1 0 0,1 0-1 0 0,0 0 0 0 0,2 5 0 0 0,-2-7 107 0 0,-19-15-548 0 0,17 11 383 0 0,0-1 1 0 0,-1-1-1 0 0,1 1 1 0 0,1 0-1 0 0,-1 0 1 0 0,0 0-1 0 0,1 0 1 0 0,-1-1-1 0 0,1-3 1 0 0,-1-4-104 0 0,-6-32-362 0 0,2 19 215 0 0,2 0 0 0 0,-2-30 0 0 0,3-1-3 0 0,-11-60 0 0 0,0 7 234 0 0,4 63 1 0 0,7 35 45 0 0,-1 0 1 0 0,2-1-1 0 0,-2-16 0 0 0,-1 4-45 0 0,3 19 48 0 0,0 1 1 0 0,0-1 0 0 0,1 0-1 0 0,-1 0 1 0 0,1 0-1 0 0,0 0 1 0 0,0 1 0 0 0,0-1-1 0 0,0 0 1 0 0,2-6-1 0 0,0 2 1 0 0,-1 5-12 0 0,0 0 0 0 0,1 0 0 0 0,-1 0 0 0 0,1 1-1 0 0,3-5 1 0 0,-1 1 21 0 0,-2-1 7 0 0,-2 6-7 0 0,0 1 12 0 0,0-1 0 0 0,0 1 0 0 0,-1 0-1 0 0,1-1 1 0 0,1 1 0 0 0,-1-1-1 0 0,0 1 1 0 0,0 0 0 0 0,0-1 0 0 0,0 1-1 0 0,0 0 1 0 0,0-1 0 0 0,0 1 0 0 0,0-1-1 0 0,1 1 1 0 0,-1 0 0 0 0,0-1 0 0 0,0 1-1 0 0,0 0 1 0 0,1 0 0 0 0,-1-1-1 0 0,1 0 1 0 0,0 1 7 0 0,1-1-1 0 0,0 1 0 0 0,0-1 1 0 0,-1 1-1 0 0,1-1 0 0 0,0 1 1 0 0,0 0-1 0 0,0 0 0 0 0,0 0 1 0 0,2 0-1 0 0,-3 0-36 0 0,0 0 0 0 0,0 1 0 0 0,1-1 0 0 0,-1 1 1 0 0,0-1-1 0 0,0 1 0 0 0,0 0 0 0 0,0-1 0 0 0,0 1 0 0 0,0 0 0 0 0,-1-1 0 0 0,1 1 0 0 0,0 0 0 0 0,0 0 0 0 0,1 2 0 0 0,3 2 35 0 0,158 120 1566 0 0,-133-108-1531 0 0,-1-2-6 0 0,-22-9-11 0 0,1 0 1 0 0,0-1-1 0 0,0 0 1 0 0,10 4-1 0 0,88 49 342 0 0,-64-34-289 0 0,14 10 8 0 0,-38-19-44 0 0,-15-12-61 0 0,0-1 0 0 0,0 1 0 0 0,0-1 0 0 0,0 1 0 0 0,3 1-1 0 0,5-1 12 0 0,-3 1 43 0 0,-7-3-50 0 0,0-1 1 0 0,0 0 0 0 0,0 1 0 0 0,0-1 0 0 0,0 0 0 0 0,0 0 0 0 0,0 1 0 0 0,0-1 0 0 0,-1 0 0 0 0,1 0 0 0 0,0 0-1 0 0,0 0 1 0 0,0 0 0 0 0,0 0 0 0 0,2-1 0 0 0,-1 1 67 0 0,13 0 57 0 0,-14 0-117 0 0,-1 0 0 0 0,1 0 0 0 0,-1 0 0 0 0,1 0-1 0 0,-1 0 1 0 0,1 0 0 0 0,-1 0 0 0 0,1 1-1 0 0,-1-1 1 0 0,1 0 0 0 0,-1 0 0 0 0,1 0 0 0 0,-1 0-1 0 0,1 1 1 0 0,-1-1 0 0 0,1 0 0 0 0,-1 1 0 0 0,1-1-1 0 0,-1 0 1 0 0,0 1 0 0 0,1-1 0 0 0,-1 0-1 0 0,0 1 1 0 0,1 0 0 0 0,-1 7 53 0 0,0-8-61 0 0,-1 1 0 0 0,1 0 0 0 0,-1-1-1 0 0,0 1 1 0 0,1-1 0 0 0,-1 1 0 0 0,0-1-1 0 0,1 0 1 0 0,-1 1 0 0 0,0-1 0 0 0,1 0 0 0 0,-1 1-1 0 0,0-1 1 0 0,0 0 0 0 0,1 0 0 0 0,-2 1-1 0 0,-4 2 8 0 0,4-1 32 0 0,-2 5-26 0 0,0 0 0 0 0,-1 0 0 0 0,0 0 0 0 0,-9 10 0 0 0,13-16-12 0 0,0 0-1 0 0,0 0 1 0 0,0 1-1 0 0,0-1 1 0 0,1 0-1 0 0,-1 1 1 0 0,0-1 0 0 0,1 1-1 0 0,-1-1 1 0 0,1 1-1 0 0,-1-1 1 0 0,0 3-1 0 0,1-2 1 0 0,0 0-1 0 0,-1 0 0 0 0,1 0 1 0 0,-1-1-1 0 0,0 1 0 0 0,0 0 1 0 0,0-1-1 0 0,0 1 0 0 0,0 0 0 0 0,-1 1 1 0 0,-8 7 11 0 0,-1-1 1 0 0,1-1-1 0 0,-16 10 1 0 0,16-12-15 0 0,1 0 1 0 0,0 1 0 0 0,1 0 0 0 0,-1 0 0 0 0,-10 13-1 0 0,16-17 5 0 0,0 0 0 0 0,0 0 0 0 0,0 0 0 0 0,0-1 0 0 0,-1 0 0 0 0,1 0 0 0 0,-6 3 0 0 0,-10 7 9 0 0,-22 14 39 0 0,33-21-41 0 0,-1 0 0 0 0,1 0 1 0 0,0 1-1 0 0,-13 13 0 0 0,7-5 20 0 0,0-1 0 0 0,-1-1 0 0 0,-1 0 0 0 0,-27 16 0 0 0,34-23 19 0 0,0 1-1 0 0,1 0 1 0 0,-1 0-1 0 0,-8 9 1 0 0,9-10 8 0 0,5-3-41 0 0,0-1 0 0 0,1 1 0 0 0,-1 0-1 0 0,0 1 1 0 0,1-1 0 0 0,-4 4 0 0 0,3-5 48 0 0,-4-1-112 0 0,5 0-244 0 0,2-1-201 0 0,1 0 351 0 0,-1 0 0 0 0,1 0 0 0 0,-1 0 0 0 0,1-1 0 0 0,-1 1 0 0 0,1 0 0 0 0,0 0 0 0 0,0 0 0 0 0,-1 0 0 0 0,1 0-1 0 0,0 1 1 0 0,2-3 0 0 0,-2 2-50 0 0,0 0 0 0 0,0 0 0 0 0,0 0 0 0 0,1 0 0 0 0,-2 0 0 0 0,1-1 0 0 0,0 1 0 0 0,0 0 0 0 0,0-1 0 0 0,0-1 0 0 0,2-19-1620 0 0,1-4-14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33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11 4144 0 0,'-1'2'3873'0'0,"-1"2"-3239"0"0,1-3-525 0 0,1 0 1 0 0,-1 1-1 0 0,0-1 0 0 0,1 0 1 0 0,-1 0-1 0 0,1 1 1 0 0,-1-1-1 0 0,1 0 0 0 0,0 1 1 0 0,-1-1-1 0 0,1 1 0 0 0,0-1 1 0 0,0 0-1 0 0,0 1 1 0 0,0-1-1 0 0,0 1 0 0 0,1 1 1 0 0,0-1-20 0 0,0-1 0 0 0,-1 1 0 0 0,1 0 0 0 0,0 0 0 0 0,0 0 0 0 0,-1 0 0 0 0,1 0 0 0 0,-1 0 0 0 0,0 0-1 0 0,0 0 1 0 0,0 0 0 0 0,0 0 0 0 0,0 0 0 0 0,0 0 0 0 0,0 0 0 0 0,0 0 0 0 0,-2 4 0 0 0,2-5-72 0 0,0 9 259 0 0,0 1 0 0 0,1-1 0 0 0,0 1 0 0 0,0 0 0 0 0,5 13 0 0 0,-2-5 117 0 0,-2-12-253 0 0,0-1 1 0 0,0 1-1 0 0,1-1 1 0 0,-1 0-1 0 0,2 0 1 0 0,5 9-1 0 0,-6-9-71 0 0,1-1 0 0 0,-1 1 0 0 0,0 1-1 0 0,0-1 1 0 0,-1 0 0 0 0,3 10 0 0 0,-4-12-29 0 0,0 0 0 0 0,1-1 0 0 0,-1 1 1 0 0,1 0-1 0 0,2 4 0 0 0,-2-5 20 0 0,0 1-1 0 0,0-1 0 0 0,-1 0 0 0 0,1 1 1 0 0,1 6-1 0 0,2 5 205 0 0,-1 3 324 0 0,-3-17-579 0 0,-1-1 0 0 0,1 0-1 0 0,-1 0 1 0 0,1 1-1 0 0,-1-1 1 0 0,1 0-1 0 0,-1 0 1 0 0,1 0-1 0 0,-1 0 1 0 0,1 0-1 0 0,-1 0 1 0 0,1 0 0 0 0,-1 0-1 0 0,1 0 1 0 0,-1 0-1 0 0,1 0 1 0 0,-1 0-1 0 0,2 0 1 0 0,-3-10 31 0 0,1 0 1 0 0,-1 1-1 0 0,0-1 1 0 0,-1 1 0 0 0,-3-11-1 0 0,-1-5 74 0 0,5 17-97 0 0,0 1 0 0 0,-1-1 1 0 0,-3-7-1 0 0,0 3 18 0 0,3 7-32 0 0,1 0 0 0 0,-2 0 0 0 0,1 1 0 0 0,0-1 0 0 0,-1 1 0 0 0,-6-9 0 0 0,6 11 0 0 0,1-1-1 0 0,0 0 1 0 0,-1 1-1 0 0,1-1 1 0 0,1 0-1 0 0,-1 0 1 0 0,0-1 0 0 0,1 1-1 0 0,-1 0 1 0 0,1 0-1 0 0,0-1 1 0 0,0 1-1 0 0,0-1 1 0 0,0-3-1 0 0,1 6-3 0 0,0-1 0 0 0,-1 1 0 0 0,1 0 0 0 0,0 0 0 0 0,-1 0 0 0 0,1 0 0 0 0,-1 0 0 0 0,1 0 0 0 0,-1 0 0 0 0,0 0 0 0 0,1 0 0 0 0,-1 0 0 0 0,0 0 0 0 0,0 1 0 0 0,0-1 0 0 0,0 0 0 0 0,-1 0 0 0 0,-1-2 0 0 0,-3-6 0 0 0,-5-27-256 0 0,24 37 191 0 0,-9 3 49 0 0,1-1 0 0 0,0 1 0 0 0,-1 0 0 0 0,1 0 1 0 0,-1 1-1 0 0,0-1 0 0 0,-1 1 0 0 0,1 0 0 0 0,-1 0 0 0 0,0 0 0 0 0,0 1 0 0 0,-1-1 0 0 0,1 1 0 0 0,2 11 0 0 0,-3-13 16 0 0,21 57 0 0 0,-21-55 42 0 0,0 1-1 0 0,0-1 0 0 0,1 10 0 0 0,-2-11 67 0 0,0 1-1 0 0,1-1 0 0 0,0 1 1 0 0,-1-1-1 0 0,6 9 1 0 0,5 11 274 0 0,-7-16-270 0 0,-1-1 0 0 0,11 16 0 0 0,-7-16 56 0 0,-5-5-35 0 0,-3-2-2 0 0,-1-1-60 0 0,0-2-54 0 0,0 1 0 0 0,0-1 0 0 0,0 1 0 0 0,0 0-1 0 0,0-1 1 0 0,0 1 0 0 0,0 0 0 0 0,-1 0 0 0 0,1 0 0 0 0,-2-1 0 0 0,2 1-10 0 0,-12-7 44 0 0,11 7-56 0 0,1 0 1 0 0,-1 1-1 0 0,0-2 0 0 0,0 1 1 0 0,0 0-1 0 0,1 0 0 0 0,-1-1 0 0 0,1 1 1 0 0,-1 0-1 0 0,1-1 0 0 0,-1 0 1 0 0,1 1-1 0 0,0-1 0 0 0,0 0 0 0 0,0 0 1 0 0,-1-1-1 0 0,-2-13-73 0 0,3 11 62 0 0,0-1 1 0 0,-1 1 0 0 0,0-1 0 0 0,-3-6-1 0 0,-40-87 328 0 0,42 85-194 0 0,3 13-118 0 0,0 0 0 0 0,0 0 1 0 0,0 0-1 0 0,0 0 0 0 0,0 0 0 0 0,0 1 0 0 0,0-1 0 0 0,0 0 0 0 0,-1 0 0 0 0,1 0 1 0 0,0 0-1 0 0,-1 1 0 0 0,1-1 0 0 0,0 0 0 0 0,-1 0 0 0 0,0 0 0 0 0,0 0 0 0 0,1 1 0 0 0,-1-1 0 0 0,1 1 0 0 0,0 0 0 0 0,-1-1 0 0 0,1 1 0 0 0,0 0 0 0 0,0-1 1 0 0,-1 1-1 0 0,1-1 0 0 0,0 1 0 0 0,0 0 0 0 0,0-1 0 0 0,-1 1 0 0 0,1-1 0 0 0,0 1 0 0 0,0-1 0 0 0,0 1 0 0 0,0-1 0 0 0,0 1 1 0 0,0-1-1 0 0,9-18-15 0 0,-8 18-3 0 0,-1 0 1 0 0,1 0-1 0 0,-1 0 0 0 0,0 0 0 0 0,0 0 1 0 0,1 0-1 0 0,-1 0 0 0 0,0 0 1 0 0,0 0-1 0 0,0 0 0 0 0,0 0 0 0 0,0-1 1 0 0,0 2 15 0 0,0-1 0 0 0,0 0 1 0 0,0 1-1 0 0,0-1 0 0 0,0 1 1 0 0,0-1-1 0 0,0 0 0 0 0,0 1 0 0 0,0-1 1 0 0,0 0-1 0 0,0 1 0 0 0,0-1 1 0 0,1 1-1 0 0,-1-1 0 0 0,0 1 1 0 0,0-1-1 0 0,1 1 0 0 0,-1-1 0 0 0,0 0 1 0 0,1 1-1 0 0,-1 0 0 0 0,1-1 1 0 0,-1 1-1 0 0,1-1 0 0 0,-1 1 1 0 0,1-1-1 0 0,-1 1 0 0 0,1 0 0 0 0,0-1 1 0 0,2 0 2 0 0,1 0 0 0 0,0 0 0 0 0,-1 0 0 0 0,1 1 1 0 0,0-1-1 0 0,0 1 0 0 0,0 0 0 0 0,0 0 0 0 0,-1 1 1 0 0,1-1-1 0 0,4 2 0 0 0,12-1-1 0 0,-17 0 2 0 0,-1-1 0 0 0,1 0 0 0 0,0 1 0 0 0,-1 0 0 0 0,1-1 0 0 0,0 1 0 0 0,-1 0 0 0 0,5 2 0 0 0,7 3 34 0 0,22 9-14 0 0,-26-8 26 0 0,-7-3-34 0 0,1 1-62 0 0,0 0 0 0 0,0 0 0 0 0,1-1 0 0 0,7 7 0 0 0,1 3 473 0 0,-5-10-247 0 0,2 0 0 0 0,13 5-1 0 0,-3-2 70 0 0,-14-5-193 0 0,0 0 0 0 0,0-1 0 0 0,-1 0 0 0 0,1 0 0 0 0,0 0 0 0 0,7-1 0 0 0,-7 0-4 0 0,0 0-1 0 0,-1 1 1 0 0,1 0-1 0 0,7 2 0 0 0,-11-3 15 0 0,0 1-10 0 0,3 2-22 0 0,-3-2 468 0 0,-7-1-624 0 0,0-1 181 0 0,0 0 0 0 0,0 0-1 0 0,0 0 1 0 0,0-1 0 0 0,0 0 0 0 0,-8-4-1 0 0,-15-5 327 0 0,-96-33 279 0 0,106 38-599 0 0,-26-3-1 0 0,30 7-47 0 0,0-1 0 0 0,0 0 0 0 0,-22-10-1 0 0,25 11-9 0 0,9 2-7 0 0,1 0-1 0 0,-1 0 0 0 0,0 0 1 0 0,0 0-1 0 0,0-1 1 0 0,0 1-1 0 0,0-1 0 0 0,0 0 1 0 0,-2 0-1 0 0,-3-2-261 0 0,-9-4 57 0 0,15 6 225 0 0,1 1 0 0 0,-1-1 0 0 0,1 0 0 0 0,-1 1 0 0 0,1-1 0 0 0,0 1 0 0 0,-1-1 0 0 0,1 0 0 0 0,0 1 0 0 0,-1-1 0 0 0,1 0 0 0 0,0 1 0 0 0,0-1 0 0 0,0 0 0 0 0,-1 0 0 0 0,1 1 0 0 0,0-1 0 0 0,0 0 0 0 0,0 1 0 0 0,0-1 0 0 0,0 0 0 0 0,0 0 0 0 0,1 1 0 0 0,-1-2 0 0 0,0 1-16 0 0,1-1-1 0 0,-1 1 1 0 0,0-1 0 0 0,0 1 0 0 0,0-1 0 0 0,0 1 0 0 0,0-1 0 0 0,0 1 0 0 0,0 0 0 0 0,0-1 0 0 0,-1 1 0 0 0,1-1 0 0 0,-1 1 0 0 0,1-1 0 0 0,-1 1-1 0 0,1 0 1 0 0,-2-3 0 0 0,1 3-15 0 0,1 0-1 0 0,0-1 1 0 0,0 1-1 0 0,0-1 1 0 0,-1 1-1 0 0,1 0 1 0 0,1-1-1 0 0,-1 1 1 0 0,0 0-1 0 0,0-1 1 0 0,0 1-1 0 0,1 0 1 0 0,-1-1-1 0 0,2-1 1 0 0,7-15-441 0 0,-8 16 846 0 0,-4-1-220 0 0,3 2-209 0 0,3 2 158 0 0,9 7-143 0 0,-11-8 6 0 0,-1 1 1 0 0,0-1 0 0 0,1 1-1 0 0,-1-1 1 0 0,0 1 0 0 0,0-1-1 0 0,1 1 1 0 0,-1-1 0 0 0,0 1 0 0 0,0-1-1 0 0,0 1 1 0 0,0-1 0 0 0,0 1-1 0 0,0-1 1 0 0,0 1 0 0 0,0 0-1 0 0,1 3-54 0 0,14 18-323 0 0,-13-20 481 0 0,-1 0 116 0 0,6 6-176 0 0,0 0 1 0 0,0 0-1 0 0,0-1 1 0 0,1 0-1 0 0,0-1 1 0 0,1 0-1 0 0,-1 0 1 0 0,1 0-1 0 0,0-1 0 0 0,17 6 1 0 0,-22-9-102 0 0,0 0-1 0 0,0 1 1 0 0,0-1 0 0 0,0 1 0 0 0,0 0-1 0 0,4 5 1 0 0,13 9 91 0 0,72 42 234 0 0,-85-53-229 0 0,1-2 0 0 0,-1 1 0 0 0,1-1 0 0 0,0-1 0 0 0,0 1 0 0 0,1-2 0 0 0,-1 1 1 0 0,0-1-1 0 0,1-1 0 0 0,17 2 0 0 0,-23-4-14 0 0,1 1-9 0 0,11 5 81 0 0,-14-4-72 0 0,0 0-1 0 0,0 0 1 0 0,0 0 0 0 0,-1 0-1 0 0,1 1 1 0 0,0-1-1 0 0,-1 0 1 0 0,3 4-1 0 0,-1-2-5 0 0,2 4 13 0 0,-4-6 66 0 0,-1-1-84 0 0,0 1 0 0 0,1-1 1 0 0,-1 1-1 0 0,0-1 0 0 0,0 1 1 0 0,1-1-1 0 0,-1 0 0 0 0,0 1 0 0 0,0-1 1 0 0,0 1-1 0 0,0-1 0 0 0,0 1 1 0 0,0-1-1 0 0,0 1 0 0 0,0-1 1 0 0,0 1-1 0 0,0-1 0 0 0,0 1 1 0 0,-10 5 8 0 0,1-2 0 0 0,-16 6 0 0 0,5 2 810 0 0,-17 3-101 0 0,22-10-672 0 0,1 1 1 0 0,0 1-1 0 0,-18 10 1 0 0,-22 22-93 0 0,-49 48 0 0 0,46-39 353 0 0,55-46-335 0 0,-1 1 0 0 0,0 0 0 0 0,0-1 0 0 0,1 1 0 0 0,0 0 0 0 0,-1 0 0 0 0,1 0 0 0 0,0 1 0 0 0,0-1 1 0 0,-1 5-1 0 0,2-7 43 0 0,0 0 1 0 0,0 0 0 0 0,1 0 0 0 0,-1 0-1 0 0,0 0 1 0 0,0 0 0 0 0,0 0 0 0 0,0-1 0 0 0,0 1-1 0 0,0 0 1 0 0,0-1 0 0 0,-1 1 0 0 0,1-1-1 0 0,0 1 1 0 0,-1 0 0 0 0,0-1 16 0 0,1 1 46 0 0,1-2-184 0 0,1 0 76 0 0,-1 0-1 0 0,0-1 1 0 0,1 1 0 0 0,-1 0-1 0 0,1 0 1 0 0,-1 1 0 0 0,1-1-1 0 0,0 0 1 0 0,1-2 0 0 0,3-6-34 0 0,-3 5 96 0 0,-1 1 0 0 0,1-1 0 0 0,-1 1 1 0 0,1-1-1 0 0,0 1 0 0 0,1 0 0 0 0,-1-1 0 0 0,0 1 1 0 0,4-3-1 0 0,0-1 33 0 0,-3 4-50 0 0,-2 0 0 0 0,1 0-1 0 0,0 0 1 0 0,0 0 0 0 0,-1 0-1 0 0,2-7 1 0 0,-2 6-52 0 0,1 0-1 0 0,-1 1 1 0 0,1-1 0 0 0,0 0 0 0 0,3-4 0 0 0,25-21-291 0 0,-15 8 432 0 0,-12 15-23 0 0,1 0 0 0 0,0 0 1 0 0,1 1-1 0 0,-1 0 0 0 0,8-7 1 0 0,-6 7-154 0 0,-1 0 0 0 0,0 0 0 0 0,0-1 0 0 0,-1 1 0 0 0,6-9 0 0 0,10-12-80 0 0,-18 24 154 0 0,-1 1 0 0 0,1-1 0 0 0,0 1 0 0 0,-1-1 0 0 0,0 1 0 0 0,1-1 0 0 0,-1 0 0 0 0,0 0 0 0 0,0 0 0 0 0,0 0 0 0 0,0 0 0 0 0,-1 0 0 0 0,1 0 0 0 0,0 0 0 0 0,-1 0 0 0 0,1 0 0 0 0,-1 0 0 0 0,0-4 0 0 0,0 4 0 0 0,0 0 0 0 0,1 0 0 0 0,-1 0 0 0 0,0 0 0 0 0,1 0 0 0 0,-1 0 0 0 0,1 0 0 0 0,-1 1 0 0 0,1-1 0 0 0,0 0 0 0 0,0 0 0 0 0,0 0 0 0 0,0 1 0 0 0,0-1 0 0 0,1 0 0 0 0,0-1 0 0 0,-1 3 1 0 0,3-4-3 0 0,-5 3 3 0 0,1 0-1 0 0,0 1 1 0 0,0-1-1 0 0,0 1 1 0 0,0-1-1 0 0,0 1 1 0 0,0-1-1 0 0,-1 1 1 0 0,1-1 0 0 0,0 1-1 0 0,0-1 1 0 0,-1 1-1 0 0,1-1 1 0 0,0 1-1 0 0,-1-1 1 0 0,1 1-1 0 0,-1-1 1 0 0,1 1-1 0 0,-1 0 1 0 0,1-1-1 0 0,-1 0 1 0 0,-1 0 52 0 0,-2 3-39 0 0,0 1 0 0 0,0 0-1 0 0,0-1 1 0 0,0 1 0 0 0,0 1-1 0 0,1-1 1 0 0,0 1 0 0 0,-1-1-1 0 0,1 1 1 0 0,1 0 0 0 0,-1 0 0 0 0,1 0-1 0 0,-3 6 1 0 0,3-8-14 0 0,-7 12 0 0 0,-1 0 0 0 0,-1-1 0 0 0,-14 13 0 0 0,15-16 0 0 0,2-1 0 0 0,5-7 0 0 0,1 0 0 0 0,0 1 0 0 0,-1 0 0 0 0,1-1 0 0 0,0 1 0 0 0,0 0 0 0 0,-2 4 0 0 0,0 0 11 0 0,4-7-14 0 0,0 0-1 0 0,0 1 1 0 0,0-1-1 0 0,-1 0 1 0 0,1 0 0 0 0,0 0-1 0 0,0 0 1 0 0,-1 1 0 0 0,1-1-1 0 0,0 0 1 0 0,0 0-1 0 0,0 0 1 0 0,-1 0 0 0 0,1 0-1 0 0,0 0 1 0 0,0 0 0 0 0,-1 0-1 0 0,1 0 1 0 0,0 0-1 0 0,-1 0 1 0 0,1 0 0 0 0,0 0-1 0 0,0 0 1 0 0,-1 0 0 0 0,1 0-1 0 0,0 0 1 0 0,0 0-1 0 0,-1 0 1 0 0,1 0 0 0 0,0 0-1 0 0,0 0 1 0 0,-1 0 0 0 0,1-1-1 0 0,0 1 1 0 0,0 0-1 0 0,0 0 1 0 0,-1 0 0 0 0,1 0-1 0 0,0-1 1 0 0,0 1 0 0 0,0 0-1 0 0,0 0 1 0 0,-1-1-1 0 0,1 1 1 0 0,0 0 0 0 0,0 0-1 0 0,0 0 1 0 0,0-1 0 0 0,0 1-1 0 0,0 0 1 0 0,0 0-1 0 0,0-1 1 0 0,0 1 0 0 0,-1 0-1 0 0,1 0 1 0 0,0-1 0 0 0,0 1-1 0 0,1 0 1 0 0,-1-1-1 0 0,0 1 1 0 0,0 0 0 0 0,0 0-1 0 0,0-1 1 0 0,1-3-8 0 0,1 1 0 0 0,0-1 1 0 0,0 1-1 0 0,0-1 0 0 0,3-3 0 0 0,-3 5 8 0 0,1-2-1 0 0,-1 1 0 0 0,-1 0 1 0 0,1 0-1 0 0,2-6 0 0 0,-1 2-12 0 0,-1 1 0 0 0,1-1 0 0 0,5-6 0 0 0,-6 9 16 0 0,0 0 1 0 0,0 1-1 0 0,0-1 1 0 0,0 0-1 0 0,0 0 0 0 0,-1 0 1 0 0,0 0-1 0 0,0 0 0 0 0,0 0 1 0 0,0-8-1 0 0,-1 7 0 0 0,0 0 0 0 0,7-10 0 0 0,-6 14 0 0 0,-1 1 0 0 0,0-1 0 0 0,0 1 0 0 0,0 0 0 0 0,0-1 0 0 0,0 1 0 0 0,1 0 0 0 0,-1-1 1 0 0,0 1-1 0 0,0-1 0 0 0,0 1 0 0 0,0 0 0 0 0,0-1 0 0 0,0 1 0 0 0,0-1 0 0 0,0 1 0 0 0,0 0 0 0 0,-1-1 0 0 0,1 1 0 0 0,0 0 0 0 0,0-1 0 0 0,0 1 0 0 0,0-1 0 0 0,0 1 0 0 0,-1 0 0 0 0,1-1 0 0 0,0 1 0 0 0,0 0 0 0 0,-1-1 0 0 0,1 1 0 0 0,0 0 0 0 0,-1 0 0 0 0,1-1 0 0 0,0 1 0 0 0,-1 0 0 0 0,1 0 0 0 0,0 0 0 0 0,-1-1 0 0 0,1 1 0 0 0,-7-6 10 0 0,6 6-7 0 0,0 0 1 0 0,0 0-1 0 0,1 0 0 0 0,-1 0 1 0 0,0 0-1 0 0,0 0 0 0 0,0 1 1 0 0,1-1-1 0 0,-1 0 0 0 0,0 0 1 0 0,0 1-1 0 0,1-1 0 0 0,-1 1 1 0 0,0-1-1 0 0,0 1 0 0 0,-1 1 3 0 0,1-1-1 0 0,-1 1 0 0 0,1-1 0 0 0,0 1 1 0 0,-1 0-1 0 0,1 0 0 0 0,0 0 0 0 0,0-1 1 0 0,0 1-1 0 0,1 0 0 0 0,-1 0 0 0 0,0 0 1 0 0,1 0-1 0 0,-1 3 0 0 0,-4 11 91 0 0,1-8-84 0 0,1 0-1 0 0,1 0 1 0 0,-1 0 0 0 0,1 1-1 0 0,1-1 1 0 0,-1 13 0 0 0,0 27-5698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0:48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1 8288 0 0,'0'0'5736'0'0,"1"8"-5232"0"0,2 1-29 0 0,-1 0 1 0 0,-1 1-1 0 0,0-1 1 0 0,0 0-1 0 0,-1 18 1 0 0,-10 47 1071 0 0,2-16-972 0 0,4-32-213 0 0,-13 45 0 0 0,9-43-72 0 0,-5 36-1 0 0,-24 133 675 0 0,13-83-391 0 0,21-89-409 0 0,0 0 0 0 0,1 32 0 0 0,4-54-116 0 0,20 14 18 0 0,-15-11-55 0 0,-1-2-15 0 0,-1-4 8 0 0,23 12 63 0 0,-23-10-33 0 0,0 0-1 0 0,1-1 0 0 0,-1 0 0 0 0,1 0 1 0 0,-1-1-1 0 0,1 1 0 0 0,0-1 0 0 0,-1 0 1 0 0,1-1-1 0 0,-1 1 0 0 0,10-3 0 0 0,21 0-12 0 0,-34 3-21 0 0,1 0 0 0 0,-1 0 0 0 0,1-1 0 0 0,-1 1 0 0 0,0 0 0 0 0,1-1 0 0 0,-1 1 0 0 0,0-1 0 0 0,1 0 0 0 0,-1 0 0 0 0,0 0 0 0 0,3-1 0 0 0,10-6 0 0 0,-10 10 0 0 0,-2-1 0 0 0,31 7 1 0 0,-7 1 62 0 0,18 3-151 0 0,-43-11-374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2:53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5528 0 0,'0'0'6848'0'0,"1"1"-6768"0"0,1 0-141 0 0,1 1-132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0:48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1 6448 0 0,'0'0'585'0'0,"-1"8"-474"0"0,-1 2 615 0 0,1-1 0 0 0,0 1 0 0 0,0-1 0 0 0,1 12 0 0 0,-2 15 1164 0 0,1 3-575 0 0,1-28-831 0 0,0 0-1 0 0,-1 0 1 0 0,-3 14 0 0 0,0-3 108 0 0,-1 24 0 0 0,0-2 16 0 0,-13 125 1293 0 0,4-33-570 0 0,10-77-790 0 0,-2 24 34 0 0,5-59-251 0 0,2 29-1 0 0,0-35-292 0 0,-1 0-1 0 0,0 0 1 0 0,-6 30-1 0 0,6-44 30 0 0,-1 0-1 0 0,1 0 1 0 0,0-1 0 0 0,0 1-1 0 0,1 0 1 0 0,1 7-1 0 0,0 15 66 0 0,-2-17-186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0:49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0 1840 0 0,'2'2'6657'0'0,"4"9"-5056"0"0,-3-3-1059 0 0,0 1-1 0 0,-1 0 1 0 0,1 0-1 0 0,-2-1 1 0 0,0 1-1 0 0,1 16 1 0 0,-2-6 28 0 0,1-10-244 0 0,-1 1 0 0 0,-1-1-1 0 0,1 0 1 0 0,-4 15 0 0 0,2-12 142 0 0,0 1 0 0 0,-1 22 0 0 0,1 0 231 0 0,-12 93 892 0 0,11-91-1211 0 0,2-24-181 0 0,0 0 0 0 0,-4 16 0 0 0,5-29-191 0 0,-1 0 0 0 0,1 0 0 0 0,0 0 0 0 0,0 1 0 0 0,0-1 0 0 0,0 0-1 0 0,0 0 1 0 0,0 0 0 0 0,0 1 0 0 0,0-1 0 0 0,-1 0 0 0 0,1 0 0 0 0,0 1-1 0 0,0-1 1 0 0,0 0 0 0 0,0 0 0 0 0,0 1 0 0 0,0-1 0 0 0,0 0 0 0 0,0 0-1 0 0,1 1 1 0 0,-1-1 0 0 0,0 0 0 0 0,0 0 0 0 0,0 0 0 0 0,0 1 0 0 0,0-1 0 0 0,0 0-1 0 0,0 0 1 0 0,0 0 0 0 0,1 1 0 0 0,6-5 294 0 0,0-2-336 0 0,26-21 34 0 0,-15 8 0 0 0,-16 16 0 0 0,0 0 0 0 0,0 0 0 0 0,0 0 0 0 0,1 1 0 0 0,5-5 0 0 0,5-3 0 0 0,-9 6 0 0 0,0 1 0 0 0,1 0 0 0 0,-1 0 0 0 0,1 0 0 0 0,0 1 0 0 0,6-4 0 0 0,1 0 0 0 0,-8 4 0 0 0,1 0 0 0 0,-1 0 0 0 0,0 0 0 0 0,1 1 0 0 0,-1 0 0 0 0,0 0 0 0 0,1 0 0 0 0,0 0 0 0 0,-1 0 0 0 0,1 1 0 0 0,5 0 0 0 0,5 0 0 0 0,2-1 0 0 0,0 1 0 0 0,0 1 0 0 0,-1 1 0 0 0,1 0 0 0 0,19 6 0 0 0,-28-5 0 0 0,-1 0 0 0 0,1 1 1 0 0,-1-1-1 0 0,0 2 0 0 0,0-1 0 0 0,11 11 0 0 0,5 2 11 0 0,8 12 103 0 0,-29-26-113 0 0,0-1 1 0 0,0 0 0 0 0,0 1-1 0 0,-1-1 1 0 0,1 1 0 0 0,-1-1-1 0 0,0 1 1 0 0,1 0-1 0 0,-1-1 1 0 0,1 6 0 0 0,5 33 121 0 0,-4-19 124 0 0,0-3-40 0 0,0 0 0 0 0,2 0-1 0 0,0-1 1 0 0,12 26 0 0 0,-17-42-173 0 0,1 0-1 0 0,0 0 0 0 0,-1 0 0 0 0,1 0 1 0 0,-1 0-1 0 0,0 0 0 0 0,0 0 1 0 0,1 0-1 0 0,-1 1 0 0 0,-1-1 0 0 0,1 0 1 0 0,0 0-1 0 0,-1 3 0 0 0,-1 9 132 0 0,-3 59 63 0 0,4-61-16 0 0,0 0 0 0 0,0 0-1 0 0,-5 12 1 0 0,0 6 438 0 0,5-25-602 0 0,-1 1 0 0 0,0-1-1 0 0,0 0 1 0 0,-1 0 0 0 0,1 0-1 0 0,-1 0 1 0 0,-1 0 0 0 0,-5 8 0 0 0,1-4 40 0 0,0 0 1 0 0,-1 0 0 0 0,-12 9-1 0 0,14-14-28 0 0,-1 1 0 0 0,0-1 0 0 0,-1-1 1 0 0,1 1-1 0 0,-1-1 0 0 0,1-1 0 0 0,-11 2 0 0 0,-11 4 43 0 0,22-5-78 0 0,-1-2-1 0 0,1 1 1 0 0,-10 0-1 0 0,-18 3 50 0 0,27-4-62 0 0,0 0-1 0 0,-1 0 1 0 0,1-1-1 0 0,0 0 1 0 0,0-1 0 0 0,-11-1-1 0 0,-23-2 560 0 0,38 4-665 0 0,0 0-1 0 0,0 0 1 0 0,0-1-1 0 0,0 0 1 0 0,0 0-1 0 0,0 0 1 0 0,0-1-1 0 0,0 0 1 0 0,0 0-1 0 0,0 0 1 0 0,-5-3 0 0 0,6 2-684 0 0,-1-1 0 0 0,1 1 0 0 0,-8-9 1 0 0,-10-17-6980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0:49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99 2760 0 0,'1'0'10486'0'0,"16"3"-7894"0"0,-14-3-2316 0 0,1 1-1 0 0,-1 0 1 0 0,0-1-1 0 0,1 0 0 0 0,-1 0 1 0 0,6 0-1 0 0,28-8 1670 0 0,51-17 1 0 0,-28 9-1069 0 0,-24 2-674 0 0,0 3 0 0 0,57-11 0 0 0,-79 20-189 0 0,0 0-1 0 0,1 1 0 0 0,25 2 1 0 0,-30-1-773 0 0,0 0 1 0 0,1 0-1 0 0,-1-1 1 0 0,10-2 0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0:58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18 626 7744 0 0,'-3'-1'119'0'0,"-8"-4"638"0"0,11 5-702 0 0,0-1 1 0 0,-1 1 0 0 0,1 0 0 0 0,0 0-1 0 0,0-1 1 0 0,-1 1 0 0 0,1 0 0 0 0,0-1-1 0 0,0 1 1 0 0,0 0 0 0 0,-1-1 0 0 0,1 1-1 0 0,0 0 1 0 0,0-1 0 0 0,0 1 0 0 0,0 0-1 0 0,0-1 1 0 0,0 1 0 0 0,0 0 0 0 0,0-1-1 0 0,0 1 1 0 0,0 0 0 0 0,0-1-1 0 0,0 1 1 0 0,0-1 0 0 0,0 1 0 0 0,0 0-1 0 0,0-1 1 0 0,0 1 0 0 0,9-11 1204 0 0,-6 9-996 0 0,-1 0 0 0 0,1 0 0 0 0,0 0 0 0 0,0 1 0 0 0,0-1 0 0 0,5-1 0 0 0,-5 2-104 0 0,1 0 1 0 0,-1 0 0 0 0,0-1 0 0 0,0 0 0 0 0,1 0 0 0 0,-1 0 0 0 0,0 0 0 0 0,-1 0 0 0 0,1-1 0 0 0,3-2-1 0 0,6-5-9 0 0,16-18-134 0 0,-5 4-18 0 0,-9 10 140 0 0,-1-1 0 0 0,-1 0 0 0 0,0-1 0 0 0,-1 0 0 0 0,-1-1 1 0 0,-1 0-1 0 0,9-20 0 0 0,-11 21-111 0 0,2 2 1 0 0,13-20-1 0 0,5-7 35 0 0,-9 12-63 0 0,-10 18 11 0 0,-1 0-1 0 0,-1 0 1 0 0,0 0 0 0 0,-1-1-1 0 0,0 1 1 0 0,4-17-1 0 0,-7 23-2 0 0,-1 1-1 0 0,1-1 0 0 0,0 1 0 0 0,0 0 0 0 0,4-7 1 0 0,-3 6-3 0 0,0 0 0 0 0,0 0 0 0 0,2-9 0 0 0,-1 4 7 0 0,-3 8-6 0 0,-1 1 0 0 0,1 0 0 0 0,-1 0-1 0 0,1 0 1 0 0,-1 0 0 0 0,0 0 0 0 0,0 0 0 0 0,1-1 0 0 0,-1 1 0 0 0,0 0 0 0 0,0 0-1 0 0,0 0 1 0 0,0 0 0 0 0,0-1 0 0 0,-1 1 0 0 0,1 0 0 0 0,0 0 0 0 0,0 0 0 0 0,-1 0-1 0 0,1-1 1 0 0,-1 1 0 0 0,0-1 0 0 0,-3-9 48 0 0,6 7-57 0 0,-1 2 5 0 0,-1 2 6 0 0,0 0 0 0 0,0-1 0 0 0,0 1 0 0 0,0 0 0 0 0,0 0 0 0 0,0 0 0 0 0,0 0-1 0 0,0-1 1 0 0,0 1 0 0 0,0 0 0 0 0,0 0 0 0 0,0 0 0 0 0,0 0 0 0 0,0-1-1 0 0,0 1 1 0 0,0 0 0 0 0,0 0 0 0 0,0 0 0 0 0,0 0 0 0 0,0-1 0 0 0,0 1-1 0 0,0 0 1 0 0,0 0 0 0 0,0 0 0 0 0,0 0 0 0 0,0-1 0 0 0,0 1 0 0 0,0 0 0 0 0,0 0-1 0 0,-1 0 1 0 0,1 0 0 0 0,0 0 0 0 0,0-1 0 0 0,0 1 0 0 0,0 0 0 0 0,0 0-1 0 0,-1 0 1 0 0,1 0 0 0 0,0 0 0 0 0,0 0 0 0 0,0 0 0 0 0,0 0 0 0 0,0 0-1 0 0,-1 0 1 0 0,1 0 0 0 0,0 0 0 0 0,0 0 0 0 0,0 0 0 0 0,-1 0 0 0 0,1 0-1 0 0,0 0 1 0 0,0 0 0 0 0,0 0 0 0 0,0 0 0 0 0,-1 0 0 0 0,1 0 0 0 0,0 0 0 0 0,0 0-1 0 0,0 0 1 0 0,0 0 0 0 0,-1 0 0 0 0,1 0 0 0 0,0 0 0 0 0,0 0 0 0 0,0 0-1 0 0,0 1 1 0 0,0-1 0 0 0,-1 0 0 0 0,1 1 4 0 0,-1-1 0 0 0,1 1 0 0 0,-1 0 0 0 0,1-1 0 0 0,-1 1 1 0 0,1 0-1 0 0,-1 0 0 0 0,1-1 0 0 0,-1 1 0 0 0,1 0 0 0 0,0 0 0 0 0,0 0 0 0 0,-1 0 0 0 0,1-1 0 0 0,0 3 0 0 0,0 6 6 0 0,-1 0 0 0 0,-1-1-1 0 0,-2 11 1 0 0,2-12-2 0 0,1 0 0 0 0,-1 0-1 0 0,1 0 1 0 0,1 0 0 0 0,-1 0 0 0 0,2 14 0 0 0,2-6 44 0 0,-1 0 1 0 0,0 0-1 0 0,-2 0 1 0 0,1 1-1 0 0,-4 21 0 0 0,-6 78 400 0 0,7-77-320 0 0,-1 52 164 0 0,-2 36 64 0 0,5-119-368 0 0,0 0 0 0 0,0 0 0 0 0,0 0 0 0 0,3 9 0 0 0,-1 5 0 0 0,4 28-5 0 0,-2-29 188 0 0,-1 31-1 0 0,6 97 794 0 0,-4-100-537 0 0,0 19-128 0 0,-2-34-119 0 0,-2-33-223 0 0,-1 1 1 0 0,0-1 0 0 0,0 1-1 0 0,0 0 1 0 0,0-1 0 0 0,0 1-1 0 0,0-1 1 0 0,0 1-1 0 0,0 0 1 0 0,0-1 0 0 0,0 1-1 0 0,0-1 1 0 0,0 1 0 0 0,0-1-1 0 0,0 1 1 0 0,0 0 0 0 0,-1-1-1 0 0,1 1 1 0 0,0-1-1 0 0,0 1 1 0 0,-1-1 0 0 0,1 1-1 0 0,-1 0 1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0:59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3 3680 0 0,'0'0'3'0'0,"0"0"-1"0"0,1 1 1 0 0,-1-1 0 0 0,0 0-1 0 0,0 1 1 0 0,0-1 0 0 0,0 0 0 0 0,0 1-1 0 0,0-1 1 0 0,0 0 0 0 0,1 0-1 0 0,-1 1 1 0 0,0-1 0 0 0,0 0 0 0 0,0 0-1 0 0,1 1 1 0 0,-1-1 0 0 0,0 0-1 0 0,0 0 1 0 0,1 0 0 0 0,-1 1 0 0 0,0-1-1 0 0,7-3 2928 0 0,-7 2-2823 0 0,1 1-1 0 0,-1 0 1 0 0,0-1 0 0 0,0 1 0 0 0,0 0 0 0 0,0 0-1 0 0,1-1 1 0 0,-1 1 0 0 0,0-1 107 0 0,1 1-107 0 0,-1 0-1 0 0,0 0 1 0 0,0 0 0 0 0,1-1 0 0 0,-1 1 0 0 0,0 0-1 0 0,1 0 1 0 0,-1 0 0 0 0,0 0 0 0 0,1 0 0 0 0,-1 0-1 0 0,0-1 1 0 0,1 1 0 0 0,-1 0 0 0 0,0 0 0 0 0,1 0 0 0 0,-1 0-1 0 0,0 0 1 0 0,1 0 0 0 0,-1 0 0 0 0,0 0 0 0 0,1 1-1 0 0,-1-1 1 0 0,0 0 0 0 0,1 0 0 0 0,-1 0 0 0 0,0 0-1 0 0,1 0 1 0 0,-1 0 0 0 0,0 1 0 0 0,0-1 0 0 0,1 0 0 0 0,-1 0-1 0 0,0 1 108 0 0,1-1-107 0 0,-1 0 0 0 0,0 1-1 0 0,0-1 1 0 0,0 0 0 0 0,1 0 0 0 0,-1 1 0 0 0,0-1-1 0 0,0 0 1 0 0,0 1 0 0 0,0-1 0 0 0,0 0 0 0 0,0 1 0 0 0,1-1-1 0 0,-1 0 1 0 0,0 1 0 0 0,0-1 0 0 0,0 0 0 0 0,0 1-1 0 0,0 2 114 0 0,0 0 0 0 0,0-1 0 0 0,0 1 0 0 0,0 0-1 0 0,0-1 1 0 0,-1 1 0 0 0,1 0 0 0 0,-2 3 0 0 0,-16 76 855 0 0,-1 12-424 0 0,14-63-494 0 0,-1 11 61 0 0,-2 16 84 0 0,-5 19 416 0 0,7-39-213 0 0,6-34-516 0 0,-1 0 0 0 0,1 1-1 0 0,-1-1 1 0 0,1 0 0 0 0,1 1 0 0 0,-1-1-1 0 0,1 0 1 0 0,-1 0 0 0 0,1 1-1 0 0,0-1 1 0 0,1 0 0 0 0,-1 0 0 0 0,1 0-1 0 0,-1 0 1 0 0,1 0 0 0 0,1 0 0 0 0,2 4-1 0 0,19 27 171 0 0,-22-31-146 0 0,1 0 2 0 0,11 7 21 0 0,-11-10-19 0 0,0 1-1 0 0,0-1 0 0 0,0 0 1 0 0,0 0-1 0 0,0-1 1 0 0,0 1-1 0 0,0-1 1 0 0,0 1-1 0 0,1-1 0 0 0,-1 0 1 0 0,0 0-1 0 0,0 0 1 0 0,0-1-1 0 0,4 0 1 0 0,11-1 213 0 0,-16 2-14 0 0,0 0-152 0 0,20-3 12 0 0,-21 3-70 0 0,1 0 0 0 0,-1 0-1 0 0,1 0 1 0 0,-1 0 0 0 0,1 0 0 0 0,-1 0-1 0 0,1 0 1 0 0,-1 0 0 0 0,1 0-1 0 0,-1 1 1 0 0,1-1 0 0 0,-1 1 0 0 0,0-1-1 0 0,1 1 1 0 0,1 0 0 0 0,19 8 26 0 0,-19-8-337 0 0,1 0 0 0 0,-1 0 1 0 0,0 1-1 0 0,0 0 0 0 0,0-1 0 0 0,4 4 0 0 0</inkml:trace>
  <inkml:trace contextRef="#ctx0" brushRef="#br0" timeOffset="1">278 160 1376 0 0,'5'8'10413'0'0,"-4"-5"-10106"0"0,2 1-151 0 0,-1 0 1 0 0,1 0 0 0 0,-1 0 0 0 0,-1 1 0 0 0,1-1-1 0 0,0 1 1 0 0,-1-1 0 0 0,0 1 0 0 0,0 4 0 0 0,3 18 370 0 0,1 20 130 0 0,-1 17 254 0 0,-2-42-263 0 0,0 42 0 0 0,-3 8 385 0 0,-1 6-114 0 0,0-56-728 0 0,1 0 0 0 0,1 0-1 0 0,1 0 1 0 0,1 0 0 0 0,6 33-1 0 0,-3-36-67 0 0,-1 1 0 0 0,1 26-1 0 0,-3-23-26 0 0,6 27 0 0 0,-6-40-71 0 0,-1 0-1 0 0,0 14 1 0 0,3 20 477 0 0,1-21-2964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53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0 3224 0 0,'0'0'6028'0'0,"1"2"-5722"0"0,2 2-55 0 0,1 1 0 0 0,-1-1 0 0 0,2 0 0 0 0,-1 0 1 0 0,8 5-1 0 0,-6-4 39 0 0,0 0 0 0 0,11 12 1 0 0,13 14 534 0 0,-21-23-638 0 0,-1 0 1 0 0,0 1 0 0 0,7 10 0 0 0,-11-14-103 0 0,1 1 1 0 0,-1-1 0 0 0,2 0 0 0 0,8 7 0 0 0,-9-8-41 0 0,-1-1-1 0 0,1 2 1 0 0,-1-1 0 0 0,0 0 0 0 0,0 1-1 0 0,0-1 1 0 0,-1 1 0 0 0,4 7 0 0 0,9 10 94 0 0,-13-18-109 0 0,0-1-1 0 0,0 1 1 0 0,0 0 0 0 0,2 6 0 0 0,30 64 252 0 0,-24-51-183 0 0,19 35 117 0 0,-20-41-172 0 0,-1 0 0 0 0,9 27-1 0 0,0 0 94 0 0,-11-28-8 0 0,-1 1 1 0 0,-1 0-1 0 0,4 23 0 0 0,7 23 329 0 0,-13-50-379 0 0,0 0 1 0 0,1 23 0 0 0,0-6 3 0 0,-1-8-28 0 0,-2 34 0 0 0,-1-34-13 0 0,5 31 1 0 0,-3-33-18 0 0,-1 0 0 0 0,-2 33 0 0 0,0-9-15 0 0,1-39 8 0 0,0 19 26 0 0,-5 38 1 0 0,3-44 16 0 0,2 32 0 0 0,0-32-21 0 0,-3 33 0 0 0,2-46-40 0 0,-2 17 0 0 0,-7 22 0 0 0,-23 50 128 0 0,23-57 110 0 0,-9 52 0 0 0,17-77-213 0 0,-1 0 0 0 0,0-1 0 0 0,-1 1 0 0 0,-5 11-1 0 0,5-13-21 0 0,1 1 0 0 0,0 0-1 0 0,-1 13 1 0 0,2-11-66 0 0,-7 22-1 0 0,-27 97 24 0 0,28-109 228 0 0,1 0 0 0 0,-8 44 0 0 0,1-18-44 0 0,12-41-39 0 0,0-1 0 0 0,-1 0 0 0 0,-5 11 0 0 0,-4 13 199 0 0,-4 2-565 0 0,4-12 374 0 0,5-4 28 0 0,4-8-112 0 0,3-7-23 0 0,0-1 1 0 0,0 0 0 0 0,0 0 0 0 0,0-1 0 0 0,0 1 0 0 0,0 0 0 0 0,0 0 0 0 0,-1 0 0 0 0,1-1 0 0 0,0 1 0 0 0,0 0 0 0 0,-1 0 0 0 0,1-1 0 0 0,0 1 0 0 0,-1 0 0 0 0,1 0 0 0 0,0-1 0 0 0,-1 1 0 0 0,0 0 0 0 0,0 0-1 0 0,-1 1 15 0 0,-3 7 3 0 0,-5 14 118 0 0,-6 21 86 0 0,5-17-110 0 0,7-17-92 0 0,-2 8 58 0 0,-2-11 54 0 0,4-1-77 0 0,1 0-1 0 0,-1 1 1 0 0,-3 12-1 0 0,0-2 74 0 0,1 0-36 0 0,5-12-76 0 0,-1-1 0 0 0,1 1 1 0 0,-1-1-1 0 0,0 0 0 0 0,0 0 0 0 0,-4 5 1 0 0,4-6-3 0 0,1 0 1 0 0,-1 0-1 0 0,0 1 1 0 0,1-1-1 0 0,-1 0 1 0 0,0 8-1 0 0,1-8 1 0 0,0 1-1 0 0,-1 0 0 0 0,1 0 1 0 0,-1-1-1 0 0,0 1 1 0 0,-2 4-1 0 0,0 1-11 0 0,-1 9 54 0 0,5-16-42 0 0,-1 1-46 0 0,-9 6 289 0 0,4-4-186 0 0,5-3-22 0 0,1-1-75 0 0,0 0-1 0 0,0-1 1 0 0,0 1 0 0 0,0 0 0 0 0,0-1 0 0 0,0 1 0 0 0,0 0-1 0 0,0-1 1 0 0,0 1 0 0 0,0-1 0 0 0,0 1 0 0 0,0 0 0 0 0,-1-1-1 0 0,1 1 1 0 0,0-1 0 0 0,-1 1 0 0 0,1 0 0 0 0,0-1 0 0 0,-1 1 0 0 0,1-1-1 0 0,0 1 1 0 0,-1-1 0 0 0,1 1 0 0 0,-1-1 0 0 0,1 0 0 0 0,-2 1-1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55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1 9072 0 0,'-1'1'203'0'0,"0"-1"0"0"0,0 1 1 0 0,-1 0-1 0 0,1 0 0 0 0,0-1 1 0 0,0 1-1 0 0,0 0 1 0 0,0 0-1 0 0,0 0 0 0 0,0 0 1 0 0,0 0-1 0 0,1 1 0 0 0,-1-1 1 0 0,0 0-1 0 0,0 3 0 0 0,0-2 132 0 0,1 0-1 0 0,0 1 0 0 0,0-1 1 0 0,0 1-1 0 0,0-1 1 0 0,0 0-1 0 0,2 5 0 0 0,-1-2-749 0 0,-1-3 455 0 0,6 36 1086 0 0,2 62 1 0 0,-7-88-924 0 0,3 22-1 0 0,-2-23-76 0 0,0 1 0 0 0,0 12 0 0 0,-2-8 36 0 0,6 28 0 0 0,-3-27 41 0 0,1 31 0 0 0,5 64 373 0 0,-7-79-288 0 0,9 57 0 0 0,-9-81-207 0 0,-1-8-74 0 0,-1 0 0 0 0,0-1 0 0 0,0 1 0 0 0,0 0 0 0 0,1-1 1 0 0,-1 1-1 0 0,0 0 0 0 0,0 0 0 0 0,0-1 0 0 0,0 1 1 0 0,0 0-1 0 0,0-1 0 0 0,-1 1 0 0 0,1 0 0 0 0,0-1 1 0 0,0 1-1 0 0,0 0 0 0 0,-1-1 0 0 0,1 2 0 0 0,-1-1 153 0 0,1 1-82 0 0,0 4-6 0 0,0-5 272 0 0,0-1-338 0 0,-1 1 1 0 0,1-1 0 0 0,0 0 0 0 0,-1 1-1 0 0,1-1 1 0 0,0 0 0 0 0,-1 0 0 0 0,1 1-1 0 0,-1-1 1 0 0,1 0 0 0 0,0 0 0 0 0,-1 0-1 0 0,1 1 1 0 0,-1-1 0 0 0,1 0 0 0 0,0 0-1 0 0,-1 0 1 0 0,1 0 0 0 0,-1 0 0 0 0,1 0-1 0 0,-1 0 1 0 0,1 0 0 0 0,-1 0 0 0 0,1 0 0 0 0,0 0-1 0 0,-1 0 1 0 0,1 0 0 0 0,-1-1 0 0 0,0 1-1 0 0,-13-4 72 0 0,9 1-77 0 0,1 0 0 0 0,1-1 0 0 0,-1 0 1 0 0,0 1-1 0 0,1-1 0 0 0,0-1 0 0 0,-3-3 1 0 0,-4-7-20 0 0,4 6-60 0 0,1 0 0 0 0,0-1 0 0 0,0 0 0 0 0,1 0 1 0 0,0 0-1 0 0,-2-12 0 0 0,-1-2-119 0 0,-7-30-119 0 0,5 13 160 0 0,-14-85-67 0 0,2 11 118 0 0,16 90 105 0 0,-3-12 0 0 0,6 31-9 0 0,1 0 0 0 0,0 0 0 0 0,0 0 0 0 0,1 0 0 0 0,0 0 0 0 0,0-8 0 0 0,1-1 8 0 0,-1 14 1 0 0,0 1 0 0 0,0-1 0 0 0,0 0 0 0 0,0 0 0 0 0,0 0 0 0 0,-1 0 0 0 0,1 0 0 0 0,0 0 0 0 0,0 1 0 0 0,-1-1 0 0 0,1 0 0 0 0,-1 0 0 0 0,1 0 0 0 0,0 1 0 0 0,-1-1 0 0 0,0 0 0 0 0,1 0 0 0 0,-1 1 0 0 0,1-1 0 0 0,-2-1 0 0 0,-9-10 616 0 0,13 13-544 0 0,37 19 80 0 0,-21-12-23 0 0,19 6-1 0 0,16 6 111 0 0,-18-5-107 0 0,-19-8-33 0 0,-1 0 0 0 0,0 0 0 0 0,26 19 0 0 0,45 35 187 0 0,-72-51-202 0 0,0 0 1 0 0,26 12 0 0 0,-26-15-6 0 0,-7-3-53 0 0,-3-2-4 0 0,0 0 0 0 0,1 1 0 0 0,-1-1 0 0 0,0 1 0 0 0,0 0 0 0 0,0 0 0 0 0,-1 0 0 0 0,1 1-1 0 0,4 5 1 0 0,4 3 74 0 0,-10-11-46 0 0,7 7-229 0 0,13 16 207 0 0,-20-23 275 0 0,-2 1-697 0 0,4 3 276 0 0,-1-1 343 0 0,-2 6 432 0 0,-1-2 305 0 0,0-7-961 0 0,1-1 1 0 0,-1 1-1 0 0,0 0 1 0 0,0 0-1 0 0,0-1 1 0 0,0 1-1 0 0,0 0 1 0 0,0 0-1 0 0,0 0 1 0 0,0-1-1 0 0,-1 1 1 0 0,1 0 0 0 0,0 0-1 0 0,0-1 1 0 0,-1 1-1 0 0,1 0 1 0 0,0-1-1 0 0,-1 1 1 0 0,1 0-1 0 0,-1-1 1 0 0,1 1-1 0 0,0 0 1 0 0,-1-1-1 0 0,0 1 1 0 0,0 0 0 0 0,-1 1 0 0 0,-18 22-30 0 0,13-17-17 0 0,0-1 0 0 0,0 0 0 0 0,-1 0-1 0 0,0 0 1 0 0,0-1 0 0 0,-12 5-1 0 0,-15 10-57 0 0,12-8 103 0 0,2-1 0 0 0,-50 51 0 0 0,16-13 0 0 0,35-28 0 0 0,20-20 0 0 0,-1-1 0 0 0,1 1 0 0 0,0-1 0 0 0,-1 0 0 0 0,1 1 0 0 0,0-1 0 0 0,-1 0 0 0 0,1 1 0 0 0,-1-1 0 0 0,1 0 0 0 0,-1 1 0 0 0,1-1 0 0 0,0 0 0 0 0,-1 0 0 0 0,1 0 0 0 0,-1 0 0 0 0,1 1 0 0 0,-1-1 0 0 0,0 0 0 0 0,1 0 0 0 0,-1 0 0 0 0,1 0 0 0 0,-1 0 0 0 0,1 0 0 0 0,-1 0 0 0 0,1 0 0 0 0,-1-1 0 0 0,1 1 0 0 0,-1 0 0 0 0,1 0 0 0 0,-1 0 0 0 0,1 0 0 0 0,-1-1 0 0 0,1 1 0 0 0,0 0 0 0 0,-1-1 0 0 0,1 1 0 0 0,-1 0 0 0 0,1-1 0 0 0,0 1 0 0 0,-1 0 0 0 0,1-1 0 0 0,0 1 0 0 0,-1-1 0 0 0,1 0 0 0 0,-3-3 0 0 0,1-1 0 0 0,0 1 0 0 0,0-1 0 0 0,-1-5 0 0 0,-1-3 0 0 0,-22-52 4 0 0,-5-11-21 0 0,-2-6-146 0 0,24 61 163 0 0,-18-32 0 0 0,14 30 0 0 0,-3 1-24 0 0,12 19 16 0 0,1-1 0 0 0,1 1 0 0 0,-1-1 0 0 0,-2-5 0 0 0,4 7 8 0 0,1 2-1 0 0,0-1 1 0 0,0 1-1 0 0,-1-1 1 0 0,1 1 0 0 0,0-1-1 0 0,0 1 1 0 0,-1-1 0 0 0,1 1-1 0 0,0-1 1 0 0,-1 1 0 0 0,1-1-1 0 0,0 1 1 0 0,-1 0 0 0 0,1-1-1 0 0,-1 1 1 0 0,1 0 0 0 0,-1-1-1 0 0,1 1 1 0 0,0 0-1 0 0,-1 0 1 0 0,1-1 0 0 0,-1 1-1 0 0,0 0 1 0 0,1 0 0 0 0,-1 0-1 0 0,1 0 1 0 0,-2-1 0 0 0,1-1-43 0 0,1-3 22 0 0,0 3-33 0 0,13 7-256 0 0,-6 0 290 0 0,1 0 0 0 0,-1 1 0 0 0,-1 0 0 0 0,1 1 0 0 0,-1-1 0 0 0,6 9 0 0 0,1 1 12 0 0,27 22-47 0 0,-10-10 56 0 0,-15-15-1 0 0,0-1 0 0 0,26 15 0 0 0,-38-25 0 0 0,7 1 0 0 0,-7-4-1 0 0,11 0 146 0 0,-12 1-71 0 0,-3-3-36 0 0,0-1 1 0 0,0 1 0 0 0,0 0 0 0 0,0 0 0 0 0,0 0-1 0 0,-1 0 1 0 0,-2-3 0 0 0,-3-8 267 0 0,4 8-263 0 0,0 0 0 0 0,0 0 0 0 0,-1 0 0 0 0,0 1 0 0 0,-6-7 1 0 0,-19-30-507 0 0,28 41 408 0 0,11 9-280 0 0,29 33 179 0 0,-28-27 146 0 0,24 19 0 0 0,-6-3 10 0 0,-23-23 0 0 0,1 0 0 0 0,14 12 0 0 0,-15-15 0 0 0,-1 1 0 0 0,0 0 0 0 0,0 0 0 0 0,6 9 0 0 0,-5-6 0 0 0,-5-7 4 0 0,-1-1-1 0 0,1 1 0 0 0,-1 0 1 0 0,1-1-1 0 0,-1 1 0 0 0,1-1 1 0 0,-1 1-1 0 0,1-1 0 0 0,0 1 1 0 0,-1-1-1 0 0,1 0 0 0 0,0 1 1 0 0,-1-1-1 0 0,1 1 1 0 0,1-1-1 0 0,-2 0 5 0 0,0 0-1 0 0,1 0 1 0 0,-1 0 0 0 0,0 0-1 0 0,1 0 1 0 0,-1 0 0 0 0,0 0-1 0 0,0 0 1 0 0,1-1 0 0 0,-1 1-1 0 0,0 0 1 0 0,0 0 0 0 0,0 0-1 0 0,1 0 1 0 0,-1 0 0 0 0,0-1-1 0 0,0 1 1 0 0,0 0 0 0 0,1 0-1 0 0,-1 0 1 0 0,0-1 0 0 0,0 1-1 0 0,0 0 1 0 0,0 0 0 0 0,1-1-1 0 0,-1 1 1 0 0,0 0 0 0 0,0-2 40 0 0,1 1 1 0 0,-1-1-1 0 0,0 1 1 0 0,1-1-1 0 0,-1 1 1 0 0,0-1-1 0 0,0 1 1 0 0,0-1-1 0 0,0-1 1 0 0,-3-10 243 0 0,2 7-349 0 0,0 0-1 0 0,-1-1 1 0 0,-4-10-1 0 0,2 8-95 0 0,1 1 122 0 0,-3 4 31 0 0,0-1 0 0 0,2 2-12 0 0,3 3 5 0 0,1 1 1 0 0,-1-1-1 0 0,1 0 0 0 0,-1 0 0 0 0,1 1 0 0 0,-1-1 0 0 0,1 1 0 0 0,-1-1 1 0 0,1 0-1 0 0,-1 1 0 0 0,1-1 0 0 0,0 1 0 0 0,-1-1 0 0 0,1 1 0 0 0,0-1 0 0 0,-1 1 1 0 0,1 0-1 0 0,0-1-3 0 0,-1 4-8 0 0,0 0 0 0 0,0-1 0 0 0,1 1 1 0 0,0 0-1 0 0,-1 0 0 0 0,1 0 0 0 0,2 7 0 0 0,-2 1 2 0 0,0-5 17 0 0,0-4-9 0 0,1 1 0 0 0,-1-1 1 0 0,1 0-1 0 0,-1 0 0 0 0,1 1 1 0 0,0-1-1 0 0,1 0 1 0 0,0 3-1 0 0,-1-4 4 0 0,12 30-809 0 0,-11-30-26 0 0,7 1-37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7:06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2069 175 8752 0 0,'-8'-4'909'0'0,"5"3"-885"0"0,1-1 0 0 0,1 0 0 0 0,-1 0 0 0 0,0 1 0 0 0,0-1 0 0 0,1 0 0 0 0,-1 0 0 0 0,-1-3 0 0 0,-9-10 540 0 0,-1 5 119 0 0,1 1 0 0 0,-2 0 1 0 0,1 1-1 0 0,-1 0 0 0 0,0 1 0 0 0,-27-9 1 0 0,12 4-4 0 0,22 8-536 0 0,1 1-1 0 0,-1 0 1 0 0,-10-2-1 0 0,-187-32 1552 0 0,161 33-1356 0 0,1 2 1 0 0,-81 6-1 0 0,-90 25 645 0 0,-10 18-344 0 0,-120 65-42 0 0,330-107-573 0 0,-139 54 331 0 0,110-40-468 0 0,-63 38 0 0 0,81-41 213 0 0,1 1-1 0 0,0 1 1 0 0,2 1 0 0 0,0 1-1 0 0,1 0 1 0 0,1 2 0 0 0,-26 37-1 0 0,39-49-100 0 0,1 0 0 0 0,-7 18 0 0 0,-3 4 0 0 0,-8 17 0 0 0,-22 64 0 0 0,41-98 10 0 0,0 1 0 0 0,1-1 0 0 0,-1 16 0 0 0,-2 8 14 0 0,-2 21 238 0 0,2 1 0 0 0,3 0 0 0 0,6 87 0 0 0,-1-99-261 0 0,2 20-22 0 0,-1-30-82 0 0,6 34-84 0 0,1-17 230 0 0,14 65 184 0 0,-4-20-83 0 0,-6-27-45 0 0,3-19-34 0 0,-2-10-26 0 0,-6-13-9 0 0,2 0-1 0 0,1-1 1 0 0,1-1-1 0 0,2 0 1 0 0,1-1-1 0 0,2 0 1 0 0,0-2 0 0 0,2 0-1 0 0,1-1 1 0 0,31 31-1 0 0,121 127 115 0 0,-115-132-79 0 0,-23-23 1 0 0,-18-16-36 0 0,1 0-1 0 0,1-1 1 0 0,37 18-1 0 0,-12-7 29 0 0,-15-9-13 0 0,1-1 1 0 0,0-2 0 0 0,0-1-1 0 0,1-2 1 0 0,43 7-1 0 0,-9-6 75 0 0,-1-4-1 0 0,90-3 1 0 0,-94-2 3 0 0,-22-2-6 0 0,57-8 0 0 0,-42 2-195 0 0,-32 6 78 0 0,0-1-1 0 0,0-1 1 0 0,-1-1 0 0 0,34-12-1 0 0,-38 10 1 0 0,1 1 0 0 0,22-5 0 0 0,-32 8 7 0 0,-1 1 0 0 0,0-1 0 0 0,0 0 1 0 0,0 0-1 0 0,0-1 0 0 0,-1 1 0 0 0,8-7 0 0 0,21-13 0 0 0,-5 5 27 0 0,0-1 0 0 0,-1-1 0 0 0,31-30 0 0 0,-28 26 0 0 0,45-30 0 0 0,-6 6 16 0 0,-55 37-43 0 0,-1 0 0 0 0,0-1 1 0 0,15-18-1 0 0,-24 24-3 0 0,0-1 1 0 0,0 0 0 0 0,-1 0-1 0 0,0 0 1 0 0,0-1-1 0 0,0 1 1 0 0,-1-1-1 0 0,-1 0 1 0 0,4-12-1 0 0,-4 13 2 0 0,1 0 0 0 0,-1 0 0 0 0,1 1 0 0 0,1-1 0 0 0,0 1 0 0 0,7-10 0 0 0,10-20 16 0 0,-17 29-25 0 0,0-1 0 0 0,0 1-1 0 0,1-1 1 0 0,0 1 0 0 0,9-10-1 0 0,-10 12-37 0 0,0-1-1 0 0,0 0 1 0 0,-1 0-1 0 0,0 0 1 0 0,4-11-1 0 0,11-20 159 0 0,-10 25-38 0 0,0 1-48 0 0,-1 0 0 0 0,0-1 0 0 0,0 0 0 0 0,-2 0-1 0 0,9-24 1 0 0,-10 22-32 0 0,1 0 0 0 0,7-16 0 0 0,-5 13 24 0 0</inkml:trace>
  <inkml:trace contextRef="#ctx0" brushRef="#br0" timeOffset="1">2465 1712 26117 0 0,'14'-50'30'0'0</inkml:trace>
  <inkml:trace contextRef="#ctx0" brushRef="#br0" timeOffset="-1">2502 1581 26214 0 0,'2'-8'16'0'0,"3"-23"5"0"0,3-13-25 0 0,-4 26 25 0 0,-1 0-1 0 0,1-22 1 0 0,0-2 41 0 0,-1 11-32 0 0,-2 17-15 0 0,1 0 1 0 0,5-20-1 0 0,-4 20 14 0 0,-1 0 1 0 0,0 0-1 0 0,0-21 0 0 0,2-20 58 0 0,0 14-11 0 0,-2-75-1 0 0,-2 69-2 0 0,3 10 17 0 0,-1 30-69 0 0,-1-1 1 0 0,-1 1 0 0 0,1-1 0 0 0,-1 1-1 0 0,-1-10 1 0 0,-1-22 40 0 0,2 31-38 0 0,0 1-1 0 0,0 0 0 0 0,-3-14 0 0 0,-1-2 34 0 0,3 19-58 0 0,1 0 1 0 0,-1 0-1 0 0,0 0 1 0 0,0 0-1 0 0,0 0 1 0 0,0 0 0 0 0,-3-5-1 0 0,-2-1 50 0 0,-7-22 0 0 0,9 21-2 0 0,0 1 1 0 0,-7-13-1 0 0,-5-10 59 0 0,13 26-87 0 0,0 0-1 0 0,0 0 0 0 0,-1 0 0 0 0,-6-8 0 0 0,-1-1 38 0 0,-14-25 0 0 0,18 27-31 0 0,-1 1-1 0 0,-1 0 1 0 0,-14-17 0 0 0,12 18-19 0 0,5 5 3 0 0,0 0 1 0 0,0 1 0 0 0,-1 0 0 0 0,0 0-1 0 0,-14-9 1 0 0,-65-39-10 0 0,71 44-647 0 0,1 0-1 0 0,0-1 0 0 0,0 0 1 0 0,1-1-1 0 0,1 0 0 0 0,0-2 1 0 0,0 1-1 0 0,2-1 1 0 0,-1-1-1 0 0,-11-22 0 0 0,7 10-7123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6:03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2145 9472 0 0,'0'0'2112'0'0,"0"-5"-1711"0"0,0 4-329 0 0,0-1-1 0 0,0 0 1 0 0,1 1 0 0 0,-1-1 0 0 0,1 1-1 0 0,-1-1 1 0 0,1 1 0 0 0,-1-1 0 0 0,1 1-1 0 0,0 0 1 0 0,0-1 0 0 0,0 1 0 0 0,0 0-1 0 0,2-3 1 0 0,19-15 882 0 0,-12 10-667 0 0,40-29 635 0 0,13-4-41 0 0,13-19-11 0 0,34-28 197 0 0,7-6-230 0 0,-34 29-413 0 0,-43 38-250 0 0,-25 18-73 0 0,22-20 0 0 0,-18 12-38 0 0,-11 9-49 0 0,1 1 0 0 0,1-1-1 0 0,-1 1 1 0 0,1 1 0 0 0,19-11 0 0 0,-8 7-136 0 0,25-19 0 0 0,14-8 155 0 0,34-21 446 0 0,-77 47-550 0 0,147-97-456 0 0,-125 77 527 0 0,-31 25 0 0 0,-1 1 0 0 0,2-1 0 0 0,-1 1 0 0 0,1 0 0 0 0,0 1 0 0 0,15-7 0 0 0,-16 10 0 0 0,-1-1 0 0 0,1 0 0 0 0,-1 0 0 0 0,1 0 0 0 0,-1-1 0 0 0,13-9 0 0 0,15-11 0 0 0,47-26 0 0 0,-74 44 0 0 0,0 0 0 0 0,0 0 0 0 0,-1-1 0 0 0,0 0 0 0 0,0 0 0 0 0,9-13 0 0 0,-9 11 0 0 0,1-1 0 0 0,1 1 0 0 0,12-11 0 0 0,67-51 0 0 0,-35 24 467 0 0,-1 10-104 0 0,1 1 1 0 0,2 3-1 0 0,65-29 0 0 0,-107 55-450 0 0,0 0 0 0 0,15-11-1 0 0,7-4-42 0 0,80-48 379 0 0,-20 12 38 0 0,-79 49-275 0 0,-2 1-11 0 0,-1 1 0 0 0,0-2 0 0 0,20-16 0 0 0,-21 15 45 0 0,0 1-1 0 0,1 1 0 0 0,0 0 1 0 0,0 1-1 0 0,24-10 0 0 0,-16 8 9 0 0,26-16 0 0 0,-38 21-35 0 0,0-1-1 0 0,0 1 1 0 0,11-3 0 0 0,-10 3 4 0 0,0 1 0 0 0,0-2 0 0 0,11-6 0 0 0,119-86 102 0 0,-90 71-61 0 0,-31 14-107 0 0,0 0 0 0 0,1 1 0 0 0,0 1 0 0 0,33-12-1 0 0,-35 14-76 0 0,24-13 0 0 0,6-4-2 0 0,-29 16 387 0 0,-1-1 0 0 0,24-16 0 0 0,18-11-268 0 0,-31 29-361 0 0,-16 4-995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1:08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525 83 9008 0 0,'-13'0'960'0'0,"3"-1"-592"0"0,1 0-1 0 0,-1-1 1 0 0,1 0 0 0 0,-1-1 0 0 0,1 0 0 0 0,-17-7 0 0 0,1 0 9 0 0,-44-19 2097 0 0,66 22-1510 0 0,2 6-889 0 0,-1-1 0 0 0,1 1 0 0 0,-1 0 1 0 0,0 0-1 0 0,0 0 0 0 0,0 0 0 0 0,1 0 0 0 0,-1 0 0 0 0,0 0 0 0 0,0 1 0 0 0,0-1 0 0 0,0 1 0 0 0,-1-1 0 0 0,1 1 0 0 0,-2 0 1 0 0,-4-1 33 0 0,1 0 1 0 0,0 1 0 0 0,-11 1 0 0 0,9 0-54 0 0,1 0 0 0 0,0 1 0 0 0,0 0 0 0 0,0 1 0 0 0,0 0 0 0 0,0 0 0 0 0,0 0 0 0 0,1 1 0 0 0,0 0 0 0 0,-8 6 0 0 0,-6 4-49 0 0,17-13 11 0 0,1 2-1 0 0,-1-1 1 0 0,1 0 0 0 0,0 0 0 0 0,0 1 0 0 0,0 0 0 0 0,-5 5 0 0 0,0 3 8 0 0,0 0-1 0 0,0 1 1 0 0,1 0 0 0 0,0 0 0 0 0,-7 20-1 0 0,0 5-22 0 0,6-19 10 0 0,1 1-1 0 0,1-1 1 0 0,-6 33 0 0 0,6-14 16 0 0,3-25-10 0 0,1 0 0 0 0,1 0 0 0 0,-1 0 0 0 0,2 1 0 0 0,1 16-1 0 0,8 55 329 0 0,-2-16-96 0 0,0 0-303 0 0,-3-49-42 0 0,9 21 0 0 0,-1-1 92 0 0,-9-30 10 0 0,0-1 0 0 0,1 0 0 0 0,0 0 0 0 0,0 0 0 0 0,1 0 0 0 0,0-1 0 0 0,9 11 0 0 0,4 7 419 0 0,-9-15-312 0 0,0-1 1 0 0,0 1-1 0 0,1-2 1 0 0,0 1-1 0 0,1-1 1 0 0,20 11-1 0 0,-25-15-96 0 0,0-1 0 0 0,1 0 1 0 0,7 2-1 0 0,-9-4-3 0 0,-1 1 1 0 0,1-1-1 0 0,0 2 1 0 0,-1-1-1 0 0,9 6 1 0 0,-13-8-14 0 0,1 0 0 0 0,-1 1 0 0 0,1-1 0 0 0,-1 0 0 0 0,1 0 0 0 0,-1 1-1 0 0,1-1 1 0 0,0 0 0 0 0,-1 0 0 0 0,1 0 0 0 0,-1 0 0 0 0,1 0 0 0 0,0 0 0 0 0,-1 0 0 0 0,1 0 0 0 0,-1 0 0 0 0,1 0 0 0 0,0 0-1 0 0,3 0 7 0 0,19 6 42 0 0,-17-5-40 0 0,-1 1 1 0 0,1-1-1 0 0,0 0 0 0 0,8 1 0 0 0,16-1-1 0 0,-18-1-7 0 0,0 1-1 0 0,0-2 0 0 0,0 0 0 0 0,24-4 0 0 0,36-20 62 0 0,-68 24-54 0 0,-1-1 0 0 0,1 0 1 0 0,-1 0-1 0 0,0 0 0 0 0,5-5 0 0 0,5-3 36 0 0,-10 8-37 0 0,-1 0 0 0 0,0 0 0 0 0,0 0 1 0 0,1 0-1 0 0,-1 0 0 0 0,0 0 0 0 0,-1-1 0 0 0,1 1 1 0 0,0-1-1 0 0,-1 0 0 0 0,0 1 0 0 0,1-1 0 0 0,0-3 1 0 0,5-8-1 0 0,-4 6 30 0 0,0-1 1 0 0,3-15-1 0 0,-10-29 99 0 0,4 45-88 0 0,0 0 0 0 0,-1 1 0 0 0,0-1-1 0 0,-1 0 1 0 0,0 0 0 0 0,0 1 0 0 0,-4-10-1 0 0,4 13-22 0 0,0 0-1 0 0,0 0 1 0 0,0 0-1 0 0,-1 0 0 0 0,0 0 1 0 0,1 0-1 0 0,-1 1 1 0 0,-1-1-1 0 0,1 1 1 0 0,0 0-1 0 0,-1 0 0 0 0,0 0 1 0 0,-4-3-1 0 0,4 4 4 0 0,1 0 0 0 0,0-1 0 0 0,-1 1 0 0 0,-4-6 0 0 0,-12-9 100 0 0,-10 0-22 0 0,10 5-50 0 0,-33-15 0 0 0,46 24-52 0 0,1 1 0 0 0,-1 0 0 0 0,0 0 1 0 0,0 0-1 0 0,0 1 0 0 0,0 0 0 0 0,0 0 0 0 0,0 1 0 0 0,-10 0 1 0 0,13 1-4 0 0,0 0 1 0 0,1 0-1 0 0,-1 0 0 0 0,0 0 1 0 0,1 1-1 0 0,0-1 1 0 0,-1 1-1 0 0,1 0 1 0 0,0 0-1 0 0,-5 4 1 0 0,-27 28 29 0 0,24-23-30 0 0,3-3 13 0 0,1 1 1 0 0,0-1-1 0 0,1 2 0 0 0,0-1 0 0 0,-5 11 0 0 0,-21 51 136 0 0,25-53-129 0 0,4-11 37 0 0,1 0 0 0 0,0 0 0 0 0,-3 15 0 0 0,5-1-1721 0 0,6-1-4799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19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517 60 7224 0 0,'0'0'165'0'0,"-6"-4"216"0"0,-46-34 232 0 0,49 35-440 0 0,1 2 9 0 0,-1-1 0 0 0,0 0-1 0 0,0 1 1 0 0,0 0 0 0 0,0-1 0 0 0,0 1 0 0 0,0 0 0 0 0,0 1 0 0 0,0-1 0 0 0,-5 0 0 0 0,-34 0 1276 0 0,29 1-1076 0 0,6 0-236 0 0,0 1-1 0 0,0 0 1 0 0,0 0 0 0 0,1 1-1 0 0,-1-1 1 0 0,1 2-1 0 0,-9 2 1 0 0,-42 25 807 0 0,38-19-548 0 0,-4 1-38 0 0,15-8-272 0 0,1-1 0 0 0,-1 1 0 0 0,1 1 1 0 0,0-1-1 0 0,0 1 0 0 0,0 0 1 0 0,1 1-1 0 0,-1 0 0 0 0,-7 10 1 0 0,6-6 44 0 0,1-1 1 0 0,-16 15-1 0 0,17-18-69 0 0,1 0 1 0 0,-1 0-1 0 0,1 0 0 0 0,0 0 1 0 0,0 1-1 0 0,1 0 0 0 0,-7 13 0 0 0,4-2 55 0 0,4-11-151 0 0,0 0 0 0 0,1 0 0 0 0,0 0 0 0 0,-3 14-1 0 0,-6 34 46 0 0,8-39 34 0 0,2-8-10 0 0,0 1 1 0 0,0-1-1 0 0,0 0 0 0 0,1 1 1 0 0,0-1-1 0 0,3 11 0 0 0,7 31 151 0 0,-5-21-184 0 0,11 34 1 0 0,-11-50 633 0 0,13 23-1 0 0,-11-24-646 0 0,9 24 0 0 0,-15-32-3 0 0,1-1 0 0 0,0 1 0 0 0,1-1 0 0 0,-1 0-1 0 0,0 1 1 0 0,1-1 0 0 0,0 0 0 0 0,5 4 0 0 0,6 8 123 0 0,-6-8-79 0 0,0 0 1 0 0,1-1-1 0 0,-1 0 0 0 0,1 0 0 0 0,18 7 1 0 0,-12-4 19 0 0,0-3-41 0 0,-1 1 0 0 0,1-2 1 0 0,21 5-1 0 0,10 5 58 0 0,-40-14-66 0 0,0 1-1 0 0,0-1 1 0 0,0-1-1 0 0,0 1 1 0 0,9-1-1 0 0,14 2 47 0 0,-22-2-75 0 0,1 0-1 0 0,-1-1 0 0 0,0 1 1 0 0,0-2-1 0 0,0 1 0 0 0,12-5 1 0 0,9-1-105 0 0,-12 3 119 0 0,-1 0 1 0 0,19-9-1 0 0,-12 4 4 0 0,58-26 224 0 0,-61 26-22 0 0,-14 7-216 0 0,0 0 0 0 0,0-1-1 0 0,-1 0 1 0 0,1 0-1 0 0,-1 0 1 0 0,1 0-1 0 0,-1-1 1 0 0,0 0 0 0 0,0 0-1 0 0,0 0 1 0 0,-1 0-1 0 0,1 0 1 0 0,-1-1 0 0 0,0 1-1 0 0,4-10 1 0 0,12-24 543 0 0,-13 29-442 0 0,-1 0 1 0 0,4-11 0 0 0,-3 5-70 0 0,-4 11-7 0 0,0 0 0 0 0,0 0 0 0 0,-1 0 0 0 0,1-1 0 0 0,-1 1-1 0 0,0 0 1 0 0,0-1 0 0 0,-1-4 0 0 0,0-22-15 0 0,-1 17 156 0 0,1-1 0 0 0,2-21 0 0 0,0 24-39 0 0,-2-1 0 0 0,1 1 0 0 0,-4-24 0 0 0,-2-18-210 0 0,5 50 56 0 0,0 1 0 0 0,-1 0 0 0 0,2-1 1 0 0,-1 1-1 0 0,0 0 0 0 0,1-1 0 0 0,1-5 1 0 0,-1 7 29 0 0,-1-1 1 0 0,1 1 0 0 0,-1-1-1 0 0,1 1 1 0 0,-1-1 0 0 0,0 1 0 0 0,0-1-1 0 0,0 1 1 0 0,0-1 0 0 0,-1 1 0 0 0,0-3-1 0 0,-1-3 46 0 0,-1 1 0 0 0,-1 1 0 0 0,1-1 0 0 0,-1 0 0 0 0,0 1-1 0 0,-1 0 1 0 0,0 0 0 0 0,0 0 0 0 0,0 1 0 0 0,0-1 0 0 0,-1 1 0 0 0,-7-5-1 0 0,-10-11 117 0 0,18 16-149 0 0,0 0-1 0 0,0 0 1 0 0,0 1-1 0 0,-9-6 0 0 0,-17-11-474 0 0,-14-7-2288 0 0,32 24 1302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1:09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76 2760 0 0,'-3'-17'1769'0'0,"4"16"-1579"0"0,0 0 1 0 0,-1 0-1 0 0,1 0 0 0 0,-1 0 0 0 0,1 1 1 0 0,-1-2-1 0 0,1 1 0 0 0,-1 0 0 0 0,0 0 1 0 0,1 0-1 0 0,-1 0 0 0 0,0 0 0 0 0,0 0 1 0 0,0 0-1 0 0,0 0 0 0 0,0 0 1 0 0,0 0-1 0 0,0-1 0 0 0,0 1 0 0 0,-1 0 1 0 0,1 0-1 0 0,0 0 0 0 0,-1 0 0 0 0,1 0 1 0 0,0 0-1 0 0,-1 0 0 0 0,1 0 0 0 0,-1 0 1 0 0,0 0-1 0 0,1 0 0 0 0,-1 0 0 0 0,0 1 1 0 0,1-1-1 0 0,-1 0 0 0 0,-1 0 0 0 0,-5-2 919 0 0,4 3-886 0 0,-7-4 404 0 0,-1 1 0 0 0,1 0 0 0 0,-15-1 0 0 0,2-1 81 0 0,21 5-654 0 0,0 0 0 0 0,0 0-1 0 0,1 0 1 0 0,-1 0-1 0 0,0 0 1 0 0,0 0 0 0 0,0 1-1 0 0,-3 0 1 0 0,-8 2 119 0 0,7-3-93 0 0,3-1-20 0 0,0 1-1 0 0,0 0 1 0 0,0 0-1 0 0,0 0 1 0 0,0 0-1 0 0,0 1 1 0 0,0-1-1 0 0,0 1 1 0 0,0 0-1 0 0,0 0 1 0 0,0 0-1 0 0,0 0 1 0 0,-3 2-1 0 0,-7 12-44 0 0,-1 0-1 0 0,2 0 0 0 0,0 1 0 0 0,1 1 1 0 0,1 0-1 0 0,0 0 0 0 0,1 1 0 0 0,-7 21 0 0 0,14-31-17 0 0,1 0 0 0 0,-1 0-1 0 0,1 0 1 0 0,1 0-1 0 0,-1 1 1 0 0,1-1-1 0 0,1 0 1 0 0,0 0-1 0 0,0 0 1 0 0,0 0-1 0 0,1 0 1 0 0,0 0-1 0 0,1 0 1 0 0,0-1-1 0 0,0 1 1 0 0,0-1-1 0 0,9 13 1 0 0,-10-18 28 0 0,-1 0 1 0 0,1-1 0 0 0,0 1-1 0 0,0-1 1 0 0,0 0-1 0 0,0 1 1 0 0,0-1-1 0 0,3 1 1 0 0,4 3-194 0 0,6 8 78 0 0,-12-10 157 0 0,0 0 0 0 0,0-1 0 0 0,1 1 0 0 0,-1-1 0 0 0,5 3 0 0 0,5 4 98 0 0,5 2-78 0 0,16 2-207 0 0,-22-11 174 0 0,-1 1 0 0 0,1 0 0 0 0,-1 1 0 0 0,0 1 0 0 0,19 10 0 0 0,-18-2-123 0 0,-11-12 36 0 0,0 0-1 0 0,0 1 1 0 0,0-1 0 0 0,0 0-1 0 0,0 0 1 0 0,0 1 0 0 0,1-1-1 0 0,-1 0 1 0 0,2 1 0 0 0,62 35 219 0 0,-46-29 108 0 0,-16-7-296 0 0,-1 0 1 0 0,1 0-1 0 0,0 1 0 0 0,-1-1 1 0 0,0 1-1 0 0,1-1 0 0 0,2 3 0 0 0,9 9 32 0 0,0-1-1 0 0,-1 1 0 0 0,19 27 1 0 0,-12 7 56 0 0,-16-38-36 0 0,0 0-1 0 0,0 1 0 0 0,-1-1 1 0 0,-1 1-1 0 0,1 0 0 0 0,-2 0 1 0 0,1 0-1 0 0,-1 20 0 0 0,-1-19 32 0 0,-1 0 0 0 0,0 0 0 0 0,-1 1 0 0 0,0-1 0 0 0,-1 0 0 0 0,0-1 0 0 0,-10 22 0 0 0,7-20 23 0 0,-1 0 0 0 0,0-1-1 0 0,-10 13 1 0 0,14-21-51 0 0,0 1 0 0 0,0 0 0 0 0,0-1 0 0 0,-1 0 0 0 0,1 0 0 0 0,-1 0 0 0 0,0 0 0 0 0,0-1 0 0 0,0 1 0 0 0,0-1 0 0 0,-1 0 0 0 0,-7 2 0 0 0,-160 42 531 0 0,161-44-584 0 0,-1 0 0 0 0,0-1 0 0 0,0-1 0 0 0,-18-1 1 0 0,-1 0 9 0 0,27 1-5 0 0,-1-1 1 0 0,0 0-1 0 0,0 0 0 0 0,0 0 0 0 0,1-1 1 0 0,-1 1-1 0 0,1-1 0 0 0,-1-1 0 0 0,-4-2 1 0 0,-4-2-6 0 0,12 6 0 0 0,-1 0 0 0 0,0-1 0 0 0,1 0 0 0 0,-1 1 0 0 0,1-1 0 0 0,-1 0 0 0 0,1 1 0 0 0,0-1 0 0 0,-2-4 0 0 0,-5-6 0 0 0,4 7 0 0 0,1 1 0 0 0,0-1 0 0 0,0 0 0 0 0,0 0 0 0 0,1-1 0 0 0,0 1 0 0 0,0 0 0 0 0,0-1 0 0 0,1 1 0 0 0,-2-11 0 0 0,1 7 0 0 0,1 7 0 0 0,1 0 0 0 0,-1 0 0 0 0,1 0 0 0 0,0 0 0 0 0,0 0 0 0 0,-1 0 0 0 0,1 1 0 0 0,1-4 0 0 0,55-129-64 0 0,-52 127 59 0 0,-1 0 0 0 0,2 0-1 0 0,-1 0 1 0 0,1 0 0 0 0,0 1-1 0 0,0-1 1 0 0,0 1 0 0 0,1 0-1 0 0,11-8 1 0 0,-14 11 3 0 0,0 0 1 0 0,0 0-1 0 0,0 0 0 0 0,-1 0 1 0 0,1 0-1 0 0,3-7 0 0 0,-5 7 3 0 0,1 0-1 0 0,1-1 0 0 0,-1 1 0 0 0,0 0 0 0 0,1 0 0 0 0,4-4 0 0 0,12-8 0 0 0,-2-2 0 0 0,20-23 0 0 0,-17 18 0 0 0,-2 7 0 0 0,-15 14 0 0 0,0-1 0 0 0,-1 0 0 0 0,0 0 0 0 0,1 0 0 0 0,-1 0 0 0 0,3-3 0 0 0,-5 4 0 0 0,1 0 0 0 0,-1 0 0 0 0,0 0 0 0 0,1 0 0 0 0,-1 0 0 0 0,0 1 0 0 0,1-1 0 0 0,-1 0 0 0 0,0 0 0 0 0,0 0 0 0 0,0 0 0 0 0,0 0 0 0 0,0 0 0 0 0,0 0 0 0 0,0 0 0 0 0,0 0 0 0 0,0 0 0 0 0,-1 0 0 0 0,1 0 0 0 0,0 0 0 0 0,0 0 0 0 0,-1 0 0 0 0,1 1 0 0 0,-1-2 0 0 0,0 1 1 0 0,0 0 0 0 0,1 0 0 0 0,-1 0 0 0 0,1 0 0 0 0,-1 0 0 0 0,1 0 0 0 0,0-1 0 0 0,-1 1 0 0 0,1 0 0 0 0,0 0 0 0 0,0 0 0 0 0,0 0 1 0 0,0-1-1 0 0,0 1 0 0 0,0 0 0 0 0,0 0 0 0 0,0 0 0 0 0,0 0 0 0 0,0 0 0 0 0,1-1 0 0 0,-1 1 0 0 0,0 0 0 0 0,1 0 0 0 0,0-2 0 0 0,2 1 4 0 0,-1-1 0 0 0,1 1 0 0 0,0 0 1 0 0,-1 0-1 0 0,1 0 0 0 0,0 0 0 0 0,5-2 1 0 0,-5 2-10 0 0,0 1 4 0 0,-1-1 0 0 0,0 0 0 0 0,0 0 0 0 0,1 0 0 0 0,-1 0 0 0 0,0 0 0 0 0,-1 0 0 0 0,1-1 0 0 0,0 1 0 0 0,-1-1 0 0 0,1 1 0 0 0,1-6 0 0 0,-2 7 5 0 0,0 0 0 0 0,0-1-1 0 0,0 1 1 0 0,0 0-1 0 0,0-1 1 0 0,0 1-1 0 0,1 0 1 0 0,-1 0 0 0 0,3-1-1 0 0,-3 1-2 0 0,1 0 0 0 0,-1-1 0 0 0,1 1-1 0 0,-1 0 1 0 0,0 0 0 0 0,1-1 0 0 0,-1 1 0 0 0,0 0 0 0 0,2-4-1 0 0,-2 4 0 0 0,-1 0 0 0 0,1-1 1 0 0,0 1-1 0 0,0 0 0 0 0,0 0 0 0 0,0 0 0 0 0,0 0 0 0 0,0 0 0 0 0,2-1 0 0 0,-2 1 2 0 0,0 0 0 0 0,0 0 0 0 0,0 1 1 0 0,0-1-1 0 0,0 0 0 0 0,0 0 0 0 0,-1 0 0 0 0,1 0 0 0 0,0 0 0 0 0,-1 0 1 0 0,1 0-1 0 0,-1 0 0 0 0,1 0 0 0 0,-1 0 0 0 0,1 0 0 0 0,0-2 0 0 0,3-13 12 0 0,-2 11 17 0 0,0-1 0 0 0,-1 1 0 0 0,0 0 1 0 0,0-1-1 0 0,0-8 0 0 0,0 6 22 0 0,-1-15 82 0 0,0 22-125 0 0,-1 0 0 0 0,1 0 1 0 0,0 0-1 0 0,0 0 0 0 0,0 0 0 0 0,-1 0 1 0 0,1 0-1 0 0,0 0 0 0 0,-1 0 0 0 0,1 0 1 0 0,-1 0-1 0 0,1 0 0 0 0,-1 0 0 0 0,1 0 1 0 0,-1 1-1 0 0,0-1 0 0 0,0-1 0 0 0,-5-16 229 0 0,2 13-205 0 0,0 0 0 0 0,0 0-1 0 0,0 1 1 0 0,0-1 0 0 0,-1 1-1 0 0,0 0 1 0 0,1 0 0 0 0,-2 0-1 0 0,-9-5 1 0 0,6 6 40 0 0,8 2-71 0 0,1 1 1 0 0,0 0 0 0 0,-1 0-1 0 0,1-1 1 0 0,0 1 0 0 0,-1 0-1 0 0,1 0 1 0 0,0-1 0 0 0,0 1-1 0 0,-1 0 1 0 0,1-1 0 0 0,0 1 0 0 0,0 0-1 0 0,0-1 1 0 0,-1 1 0 0 0,1 0-1 0 0,0-1 1 0 0,0 1 0 0 0,0-1-1 0 0,-2-2 9 0 0,1 2-4 0 0,-1-1 0 0 0,0 0 0 0 0,0 1-1 0 0,0 0 1 0 0,0-1 0 0 0,0 1 0 0 0,-1 0 0 0 0,1 0-1 0 0,0 0 1 0 0,-1 0 0 0 0,1 1 0 0 0,0-1 0 0 0,-1 1-1 0 0,1-1 1 0 0,-1 1 0 0 0,-2 0 0 0 0,2 0-100 0 0,0-1 1 0 0,0 1-1 0 0,0-1 0 0 0,0 1 1 0 0,0-1-1 0 0,0 0 1 0 0,0 0-1 0 0,0 0 1 0 0,1 0-1 0 0,-1-1 1 0 0,-4-2-1 0 0,-2-3-462 0 0,0-2-621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6:20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0 202 2760 0 0,'2'0'3072'0'0,"-2"0"-2990"0"0,1 0 1 0 0,-1 1 0 0 0,0-1-1 0 0,4 2 1488 0 0,-4-2-1488 0 0,0 0 1 0 0,0 0 0 0 0,0 1-1 0 0,0-1 1 0 0,0 0-1 0 0,0 0 1 0 0,1 1 0 0 0,-6 4 1259 0 0,4-4-1425 0 0,1-1 124 0 0,0 0 0 0 0,0 1 0 0 0,0-1-1 0 0,0 1 1 0 0,0-1 0 0 0,0 1 0 0 0,0-1 0 0 0,0 0 0 0 0,0 1 0 0 0,0-1 0 0 0,0 1 0 0 0,0-1 0 0 0,0 0 0 0 0,1 1 0 0 0,-1-1 0 0 0,0 1 0 0 0,0-1 0 0 0,0 0 0 0 0,1 1 0 0 0,-1-1-1 0 0,0 0 1 0 0,0 1 0 0 0,1-1 0 0 0,0 1 91 0 0,15 24 957 0 0,-12-21-939 0 0,-1 0 0 0 0,-1 0 1 0 0,1 1-1 0 0,0-1 1 0 0,-1 1-1 0 0,2 5 1 0 0,1 4 262 0 0,1 0-1 0 0,13 24 1 0 0,5 13 185 0 0,-14-25-324 0 0,27 76 508 0 0,-35-91-684 0 0,1-1 0 0 0,-2 1 1 0 0,0 0-1 0 0,0 0 1 0 0,-1 11-1 0 0,0-10 26 0 0,0 0 1 0 0,1 0-1 0 0,3 19 0 0 0,29 80 691 0 0,-17-68-503 0 0,-10-31-121 0 0,6 23 1 0 0,-7-19-12 0 0,1 0 1 0 0,0 0-1 0 0,1-1 1 0 0,12 19-1 0 0,-15-23-154 0 0,0 0 195 0 0,3-10 98 0 0,-6-1-305 0 0,-1 0 0 0 0,1 0 0 0 0,-1-1 0 0 0,1 1 0 0 0,-1 0-1 0 0,1-1 1 0 0,-1 1 0 0 0,0 0 0 0 0,1-1 0 0 0,-1 1 0 0 0,1-1 0 0 0,-1 1-1 0 0,0-1 1 0 0,1 1 0 0 0,-1-1 0 0 0,0 1 0 0 0,0-1 0 0 0,1 1 0 0 0,-1-1-1 0 0,0 1 1 0 0,0-2 0 0 0,3-12 102 0 0,-3 11-99 0 0,1 0 0 0 0,-1 1 0 0 0,1-1 0 0 0,-1 0 0 0 0,0 1 0 0 0,0-1 0 0 0,0-3 0 0 0,-1-1 14 0 0,0 1-1 0 0,1 0 1 0 0,0 0-1 0 0,0 0 1 0 0,1-1-1 0 0,0 1 1 0 0,2-8-1 0 0,-1 0 3 0 0,41-195 123 0 0,-41 201-147 0 0,0 0 0 0 0,1 0 0 0 0,7-14 0 0 0,-6 15 1 0 0,-1 0-1 0 0,0 0 0 0 0,-1 0 0 0 0,0 0 0 0 0,2-10 0 0 0,2-34 42 0 0,4-34 15 0 0,-4 55-63 0 0,0-6 106 0 0,2 1-1 0 0,13-37 0 0 0,-15 55-73 0 0,4-22 0 0 0,-7 26-86 0 0,1-1 0 0 0,0 1 0 0 0,7-15 0 0 0,26-54-831 0 0,-35 79 725 0 0,0 0 0 0 0,0 1 0 0 0,0-1 0 0 0,0 1 0 0 0,1-1 0 0 0,3-2 0 0 0,-4 4-59 0 0,-1 0 0 0 0,0 0 0 0 0,1 0 0 0 0,-1 0 0 0 0,0 0 0 0 0,0 0 0 0 0,0 0 0 0 0,0 0 0 0 0,0-1 0 0 0,0 1 0 0 0,0 0 0 0 0,-1-1 0 0 0,1 1 0 0 0,0 0 0 0 0,-1-1 1 0 0,1 1-1 0 0,-1-1 0 0 0,1 1 0 0 0,-1-1 0 0 0,0-2 0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6:21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1 140 2304 0 0,'5'1'100'0'0,"2"-1"-25"0"0,13-6-50 0 0,-6 3 455 0 0,-12 2-339 0 0,-1 1 0 0 0,1 0-1 0 0,-1 0 1 0 0,1-1 0 0 0,-1 1-1 0 0,1-1 1 0 0,-1 1 0 0 0,1-1-1 0 0,-1 1 1 0 0,0-1 0 0 0,1 0-1 0 0,-1 0 1 0 0,0 0 0 0 0,2-1 0 0 0,3-6 1182 0 0,1-2-762 0 0,1 1 1 0 0,0 0 0 0 0,0 0 0 0 0,1 0 0 0 0,0 1 0 0 0,12-7-1 0 0,4-2-137 0 0,-21 14-334 0 0,0 0 1 0 0,0 0-1 0 0,1 0 1 0 0,-1 1-1 0 0,1-1 1 0 0,0 1-1 0 0,0 0 0 0 0,0 1 1 0 0,0-1-1 0 0,9-1 1 0 0,-4 2 60 0 0,0 1 0 0 0,0 0 0 0 0,0 1 0 0 0,0 0 1 0 0,18 4-1 0 0,-25-4-114 0 0,1 0 1 0 0,-1 0 0 0 0,1 1 0 0 0,-1 0-1 0 0,0-1 1 0 0,1 1 0 0 0,-1 1-1 0 0,0-1 1 0 0,0 0 0 0 0,-1 1 0 0 0,1-1-1 0 0,0 1 1 0 0,-1 0 0 0 0,0 0-1 0 0,4 5 1 0 0,3 4 75 0 0,-6-8-64 0 0,-1 0 0 0 0,1 0 0 0 0,-1 1 1 0 0,0-1-1 0 0,0 1 0 0 0,-1 0 0 0 0,1 0 1 0 0,-1-1-1 0 0,1 10 0 0 0,0 3 157 0 0,-1 22 0 0 0,-4 145 1458 0 0,3-170-1438 0 0,-1-1 0 0 0,-1 1-1 0 0,0-1 1 0 0,0 1 0 0 0,-1-1 0 0 0,-1 0 0 0 0,-8 20 0 0 0,5-17 98 0 0,6-13-268 0 0,0 0 0 0 0,0 0 1 0 0,0 0-1 0 0,-1-1 0 0 0,1 1 0 0 0,-1 0 1 0 0,1-1-1 0 0,-1 1 0 0 0,0-1 1 0 0,0 0-1 0 0,0 1 0 0 0,0-1 0 0 0,0 0 1 0 0,-1 0-1 0 0,1-1 0 0 0,-4 3 0 0 0,-9 5 182 0 0,11-6-168 0 0,1-1 0 0 0,-1 0 0 0 0,0 0 0 0 0,0 0 0 0 0,0 0 0 0 0,0 0 0 0 0,0-1 0 0 0,0 0-1 0 0,-1 0 1 0 0,1 0 0 0 0,0 0 0 0 0,-1-1 0 0 0,1 0 0 0 0,-9 0 0 0 0,7-1-23 0 0,0 0-1 0 0,-1 0 1 0 0,1-1 0 0 0,0 0-1 0 0,0 0 1 0 0,0 0 0 0 0,0-1 0 0 0,0 0-1 0 0,1 0 1 0 0,-10-7 0 0 0,11 7-36 0 0,0-1 0 0 0,1 1 1 0 0,0-1-1 0 0,0 0 0 0 0,0 1 1 0 0,0-1-1 0 0,0-1 0 0 0,1 1 1 0 0,0 0-1 0 0,0-1 1 0 0,0 1-1 0 0,0-1 0 0 0,1 1 1 0 0,-2-9-1 0 0,0-1-7 0 0,-1 1 1 0 0,-6-16-1 0 0,-5-16-77 0 0,11 31 52 0 0,1 2-21 0 0,0 1 1 0 0,0-1-1 0 0,1 0 1 0 0,1 0-1 0 0,0 0 1 0 0,0 0-1 0 0,1 0 1 0 0,2-15-1 0 0,3 5-845 0 0,0-1-1 0 0,9-23 1 0 0,-5 25-950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6:21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1 1376 0 0,'-16'15'10721'0'0,"15"-13"-10503"0"0,0 0 0 0 0,0 0 1 0 0,0-1-1 0 0,0 1 1 0 0,0 0-1 0 0,0 0 1 0 0,1 0-1 0 0,-1 0 0 0 0,0 2 1 0 0,-43 274 4971 0 0,41-244-4794 0 0,-1 6 77 0 0,2 48 0 0 0,4 6-191 0 0,3 49 38 0 0,-3-113-338 0 0,-3-24-158 0 0,1 1-1 0 0,1-1 1 0 0,-1 1-1 0 0,1-1 1 0 0,0 0-1 0 0,1 1 1 0 0,-1-1-1 0 0,6 11 1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6:22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0 7832 0 0,'0'0'705'0'0,"-1"9"-562"0"0,0-5 224 0 0,0 1 0 0 0,1-1 1 0 0,-1 1-1 0 0,1-1 0 0 0,0 1 1 0 0,1 0-1 0 0,0 6 1 0 0,1 13 1153 0 0,-2-12-1222 0 0,1 0-1 0 0,0 0 1 0 0,1 0 0 0 0,7 23 0 0 0,-7-27-176 0 0,0 1-1 0 0,-1-1 0 0 0,1 19 0 0 0,1 4 131 0 0,-1 2 114 0 0,-1 0 0 0 0,-4 42 0 0 0,2-42-122 0 0,-1 34 178 0 0,-10 99 463 0 0,0-30-174 0 0,11-122-609 0 0,1-12-70 0 0,0 0 0 0 0,0 0 0 0 0,0 0 0 0 0,-1 0 0 0 0,1 0 0 0 0,-1 0 0 0 0,1 0 0 0 0,-1 0-1 0 0,-1 3 1 0 0,2-4 503 0 0,10-19-389 0 0,51-114-358 0 0,-39 88 214 0 0,-3 9 306 0 0,18-26-125 0 0,4-14-171 0 0,-6 13-155 0 0,-33 57-23 0 0,1 0 0 0 0,0 1-1 0 0,0-1 1 0 0,0 1 0 0 0,1 0 0 0 0,-1 0 0 0 0,1 0-1 0 0,0 0 1 0 0,0 1 0 0 0,1-1 0 0 0,6-4-1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6:22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9672 0 0,'0'0'874'0'0,"9"13"1105"0"0,84 67 2357 0 0,-18-16-3374 0 0,-73-62-934 0 0,1 1 0 0 0,0-1 0 0 0,0 0 0 0 0,0 0 0 0 0,0 0 0 0 0,0 0-1 0 0,0 0 1 0 0,5 1 0 0 0,-7-3-36 0 0,-1 0-1 0 0,0 1 0 0 0,0-1 1 0 0,0 0-1 0 0,0 0 1 0 0,1 0-1 0 0,-1 0 1 0 0,0 0-1 0 0,0 0 0 0 0,0 0 1 0 0,0 0-1 0 0,1 0 1 0 0,-1 0-1 0 0,0 0 1 0 0,0 1-1 0 0,0-1 1 0 0,0 0-1 0 0,0 0 0 0 0,0 0 1 0 0,1 0-1 0 0,-1 0 1 0 0,0 0-1 0 0,0 1 1 0 0,0-1-1 0 0,0 0 0 0 0,0 0 1 0 0,0 0-1 0 0,0 0 1 0 0,0 1-1 0 0,0-1 1 0 0,0 0-1 0 0,0 0 1 0 0,0 0-1 0 0,0 0 0 0 0,0 1 1 0 0,3 5-1484 0 0,6 1 442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6:23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64 11976 0 0,'0'0'546'0'0,"-7"-10"204"0"0,3 6-215 0 0,0 0 1 0 0,0 0 0 0 0,0 0 0 0 0,-6-3-1 0 0,-3-4 580 0 0,-11-8 61 0 0,10 27-844 0 0,11-5-315 0 0,0 0 1 0 0,0 0 0 0 0,0 0-1 0 0,1 1 1 0 0,-1 0 0 0 0,1-1-1 0 0,0 1 1 0 0,0 0 0 0 0,1 0-1 0 0,-1 0 1 0 0,0 4 0 0 0,-5 18-16 0 0,1-1 1 0 0,1 1 0 0 0,2 1-1 0 0,-1 46 1 0 0,4-68 19 0 0,1-1-1 0 0,-1 1 0 0 0,1 0 1 0 0,0 0-1 0 0,0-1 1 0 0,0 1-1 0 0,1-1 1 0 0,0 1-1 0 0,0-1 1 0 0,2 5-1 0 0,-4-8-18 0 0,1-1-1 0 0,-1 1 1 0 0,0 0-1 0 0,1 0 1 0 0,-1 0-1 0 0,1 0 1 0 0,-1-1 0 0 0,1 1-1 0 0,0 0 1 0 0,-1-1-1 0 0,1 1 1 0 0,0 0-1 0 0,-1-1 1 0 0,1 1-1 0 0,0-1 1 0 0,0 1-1 0 0,-1-1 1 0 0,1 1 0 0 0,0-1-1 0 0,0 0 1 0 0,1 1-1 0 0,1 0 9 0 0,-1 0-11 0 0,0 0 1 0 0,0 1-1 0 0,0-1 1 0 0,0 0 0 0 0,0 0-1 0 0,1-1 1 0 0,-1 1-1 0 0,0 0 1 0 0,1-1-1 0 0,-1 0 1 0 0,1 1 0 0 0,-1-1-1 0 0,0 0 1 0 0,1 0-1 0 0,-1 0 1 0 0,1 0-1 0 0,-1-1 1 0 0,4 0 0 0 0,0 0-1 0 0,-1 0-1 0 0,1 0 1 0 0,10 0 0 0 0,-6 1 10 0 0,-8-1 0 0 0,1 1-1 0 0,0 0 1 0 0,0 0 0 0 0,0 0-1 0 0,-1 1 1 0 0,5 0 0 0 0,-6-1 7 0 0,1 0 0 0 0,0 1 0 0 0,0-1 0 0 0,0 1 0 0 0,-1-1-1 0 0,1 1 1 0 0,0 0 0 0 0,-1 0 0 0 0,1 0 0 0 0,0 0 0 0 0,2 2 0 0 0,-1-1 48 0 0,-2-1 61 0 0,0 1 2 0 0,0 3-61 0 0,1 0 0 0 0,-1 0 0 0 0,0 0-1 0 0,-1 0 1 0 0,1 0 0 0 0,-1 0 0 0 0,0 0 0 0 0,0 0-1 0 0,-2 9 1 0 0,-1 5 243 0 0,-8 24 0 0 0,6-25 161 0 0,-2-1 0 0 0,0 0 0 0 0,-1 0 0 0 0,-11 18 0 0 0,16-30-461 0 0,0-1-1 0 0,-1 1 1 0 0,1-1 0 0 0,-1 0 0 0 0,0 0-1 0 0,0 0 1 0 0,-1-1 0 0 0,1 1-1 0 0,-1-1 1 0 0,1 0 0 0 0,-1 0 0 0 0,0 0-1 0 0,0-1 1 0 0,0 0 0 0 0,-1 0 0 0 0,-5 1-1 0 0,10-2-8 0 0,0-1 1 0 0,0 0-1 0 0,0 0 0 0 0,-1 0 0 0 0,1 0 0 0 0,0 0 0 0 0,0 0 0 0 0,0 0 0 0 0,-1 0 1 0 0,1 0-1 0 0,0-1 0 0 0,0 1 0 0 0,0-1 0 0 0,0 1 0 0 0,0 0 0 0 0,-1-1 0 0 0,1 0 1 0 0,0 1-1 0 0,0-1 0 0 0,0 0 0 0 0,1 1 0 0 0,-1-1 0 0 0,0 0 0 0 0,-1-2 0 0 0,-2 0-213 0 0,1-2-1 0 0,0 1 1 0 0,1 0-1 0 0,-4-7 1 0 0,1-1-378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6:23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1840 0 0,'0'0'160'0'0,"23"9"6896"0"0,-4-9 871 0 0,-11 3-6943 0 0,3 0-600 0 0,2-3-128 0 0,6 0-16 0 0,-5 0-304 0 0,0 0-64 0 0,-5 0-16 0 0,6 0-4815 0 0,-1-3-961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6:24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66 2304 0 0,'0'0'101'0'0,"0"0"1"0"0,-4-3 844 0 0,0 0 0 0 0,0 0 1 0 0,0 0-1 0 0,1-1 1 0 0,-1 1-1 0 0,1-1 1 0 0,0 0-1 0 0,0 0 1 0 0,0 0-1 0 0,-3-8 1 0 0,5 10-535 0 0,0 1-322 0 0,0-1-1 0 0,0 1 1 0 0,0 0 0 0 0,0 0-1 0 0,0 0 1 0 0,0 1-1 0 0,0-1 1 0 0,0 0 0 0 0,0 0-1 0 0,0 0 1 0 0,0 1-1 0 0,-1-1 1 0 0,1 1 0 0 0,0-1-1 0 0,0 1 1 0 0,-1-1-1 0 0,-1 1 1 0 0,-2-2 255 0 0,4 2 61 0 0,-1 0-76 0 0,-1 0-240 0 0,0 1 1 0 0,1-1 0 0 0,-1 1 0 0 0,0 0 0 0 0,0 0 0 0 0,0 0 0 0 0,1 0 0 0 0,-1 0 0 0 0,0 0 0 0 0,1 1 0 0 0,-4 2 0 0 0,-24 22 705 0 0,29-25-748 0 0,0 0-1 0 0,0 0 0 0 0,1 1 1 0 0,-1-1-1 0 0,0 0 0 0 0,0 1 1 0 0,1-1-1 0 0,-1 1 0 0 0,1-1 0 0 0,0 0 1 0 0,-1 3-1 0 0,-3 9 60 0 0,3-11-94 0 0,-1 1 1 0 0,1-1-1 0 0,0 1 1 0 0,1 0-1 0 0,-1 0 0 0 0,0-1 1 0 0,1 1-1 0 0,0 0 1 0 0,0 0-1 0 0,0 0 0 0 0,0-1 1 0 0,0 1-1 0 0,1 5 0 0 0,0 20 5 0 0,-2-25-18 0 0,1 0 0 0 0,1 1 0 0 0,-1-1 0 0 0,0 1 0 0 0,1-1 0 0 0,0 0 0 0 0,0 1 0 0 0,0-1 0 0 0,0 0 0 0 0,0 0 0 0 0,4 6 0 0 0,3 11 0 0 0,-6-17-9 0 0,0 0-1 0 0,-1 0 1 0 0,1 0 0 0 0,0 0-1 0 0,0 0 1 0 0,1-1-1 0 0,-1 1 1 0 0,1-1-1 0 0,-1 1 1 0 0,1-1-1 0 0,3 2 1 0 0,16 17-54 0 0,-21-20 63 0 0,0 0 0 0 0,0 1 0 0 0,0-1 0 0 0,0 0 0 0 0,1 0 0 0 0,-1 0 0 0 0,0 0 0 0 0,1 0 0 0 0,-1 0 0 0 0,1 0 0 0 0,-1 0 0 0 0,1-1 0 0 0,-1 1 0 0 0,1 0 0 0 0,2 0 0 0 0,0-1 0 0 0,0 1 0 0 0,10 13 0 0 0,-13-13-1 0 0,-1-1 0 0 0,1 1-1 0 0,-1-1 1 0 0,1 1 0 0 0,-1-1-1 0 0,1 1 1 0 0,-1-1 0 0 0,1 0-1 0 0,-1 1 1 0 0,1-1 0 0 0,0 0-1 0 0,-1 1 1 0 0,1-1-1 0 0,0 0 1 0 0,-1 0 0 0 0,1 1-1 0 0,0-1 1 0 0,-1 0 0 0 0,1 0-1 0 0,0 0 1 0 0,4 0-11 0 0,-1 1 0 0 0,0 0 0 0 0,0 0 0 0 0,7 3 0 0 0,5 0 16 0 0,0 0 0 0 0,16 2 0 0 0,-19-4 11 0 0,-1 1 0 0 0,0 0 0 0 0,23 8 0 0 0,-22-3-15 0 0,13 18 64 0 0,-25-24-36 0 0,1 1-1 0 0,-1-1 0 0 0,0 1 0 0 0,1-1 0 0 0,-1 1 0 0 0,-1 0 0 0 0,1 0 1 0 0,0-1-1 0 0,-1 1 0 0 0,1 0 0 0 0,-1 0 0 0 0,0 0 0 0 0,0 0 0 0 0,0-1 1 0 0,0 1-1 0 0,-1 4 0 0 0,0-3-6 0 0,1-1 0 0 0,0 0 0 0 0,0 1 0 0 0,0-1 0 0 0,0 1 0 0 0,0-1 0 0 0,1 0 0 0 0,0 1-1 0 0,-1-1 1 0 0,4 6 0 0 0,-3-6-2 0 0,0-1 0 0 0,1 0 0 0 0,-1 1 0 0 0,0-1 0 0 0,0 1 0 0 0,0-1 0 0 0,-1 1 0 0 0,2 4 0 0 0,-2-6 17 0 0,0 1-1 0 0,-1-1 0 0 0,1 1 0 0 0,0-1 0 0 0,-1 1 0 0 0,1 0 0 0 0,-1-1 0 0 0,0 0 0 0 0,1 1 0 0 0,-1-1 0 0 0,0 1 0 0 0,0-1 0 0 0,0 0 0 0 0,0 1 0 0 0,-2 1 0 0 0,0 1 65 0 0,-8 10 289 0 0,10-13-369 0 0,1 0 0 0 0,0-1 0 0 0,0 1 0 0 0,-1 0-1 0 0,1 0 1 0 0,0-1 0 0 0,0 1 0 0 0,0 0 0 0 0,0-1 0 0 0,0 1 0 0 0,0 0 0 0 0,0-1 0 0 0,0 1 0 0 0,0 0 0 0 0,0 0 0 0 0,0-1 0 0 0,0 1 0 0 0,1 0 0 0 0,-1-1 0 0 0,0 1 0 0 0,1 0 0 0 0,-1 0 0 0 0,-1 3 199 0 0,-7 8 20 0 0,7-9-223 0 0,-1-1 0 0 0,0 1 0 0 0,1 0 1 0 0,-1-1-1 0 0,0 0 0 0 0,0 1 1 0 0,-1-1-1 0 0,1 0 0 0 0,-4 3 0 0 0,-3-1 113 0 0,0-1-1 0 0,0 0 1 0 0,0 0-1 0 0,0-1 0 0 0,0 0 1 0 0,-1 0-1 0 0,1-1 1 0 0,0 0-1 0 0,-1-1 0 0 0,1 0 1 0 0,-1-1-1 0 0,-14-2 1 0 0,18 1-199 0 0,1 0 1 0 0,-1 0-1 0 0,0-1 0 0 0,1 1 1 0 0,0-1-1 0 0,0 0 1 0 0,0-1-1 0 0,-6-4 1 0 0,-1-4-112 0 0,-18-19 0 0 0,6 5-566 0 0,23 25 736 0 0,1 1 1 0 0,0-1-1 0 0,0 1 0 0 0,-1 0 1 0 0,1-1-1 0 0,0 1 0 0 0,0 0 1 0 0,0-1-1 0 0,-1 1 1 0 0,1-1-1 0 0,0 1 0 0 0,0-1 1 0 0,0 1-1 0 0,0-1 0 0 0,0 1 1 0 0,0 0-1 0 0,0-1 0 0 0,0 1 1 0 0,0-1-1 0 0,0-3-21 0 0,-4-2-7 0 0,4 6-45 0 0,-1-1 0 0 0,0 0 1 0 0,1 0-1 0 0,-1 0 0 0 0,1 0 0 0 0,0 0 0 0 0,-1 0 0 0 0,1 0 0 0 0,0 0 0 0 0,-1 0 0 0 0,1 0 0 0 0,0 0 0 0 0,0 0 0 0 0,0 0 0 0 0,0-2 0 0 0,0-3-1769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6:24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 23 6912 0 0,'0'0'528'0'0,"-2"-1"-342"0"0,-11-3 1055 0 0,1 0 0 0 0,-1 0 0 0 0,0 1 0 0 0,0 1 0 0 0,-17-2-1 0 0,26 4-1115 0 0,0 0-1 0 0,0 0 0 0 0,0 0 0 0 0,0 0 0 0 0,0 1 0 0 0,0 0 1 0 0,0-1-1 0 0,0 1 0 0 0,1 1 0 0 0,-1-1 0 0 0,0 1 1 0 0,0-1-1 0 0,1 1 0 0 0,-1 0 0 0 0,1 0 0 0 0,0 1 0 0 0,-1-1 1 0 0,1 1-1 0 0,0-1 0 0 0,1 1 0 0 0,-1 0 0 0 0,-3 5 0 0 0,-27 53 980 0 0,15-26-592 0 0,14-27-349 0 0,1 0-1 0 0,0 0 0 0 0,-3 17 0 0 0,3-15 14 0 0,1 1 0 0 0,-6 10-1 0 0,5-13-57 0 0,0 0-1 0 0,0 0 0 0 0,1 1 1 0 0,0-1-1 0 0,1 1 0 0 0,0-1 1 0 0,0 1-1 0 0,1 0 0 0 0,0-1 1 0 0,0 1-1 0 0,1 0 0 0 0,0-1 1 0 0,3 13-1 0 0,1 8 417 0 0,-4-21-409 0 0,0 0 1 0 0,1-1 0 0 0,3 12 0 0 0,-3-16-142 0 0,-1 0 0 0 0,0-1 0 0 0,1 1 0 0 0,-1-1 0 0 0,1 1 0 0 0,0-1 0 0 0,0 0 0 0 0,0 1 0 0 0,0-1 0 0 0,0 0 0 0 0,0 0 0 0 0,0-1 0 0 0,4 3 0 0 0,3 2-1 0 0,0-1 0 0 0,0-1 0 0 0,1 1 0 0 0,0-1 0 0 0,10 2 0 0 0,-15-5 14 0 0,1 0 1 0 0,-1 0-1 0 0,0 0 0 0 0,0-1 0 0 0,0 1 0 0 0,1-1 0 0 0,-1-1 1 0 0,0 1-1 0 0,0-1 0 0 0,0 0 0 0 0,10-3 0 0 0,-7 1-512 0 0,0 0 1 0 0,0 0-1 0 0,0-1 0 0 0,-1 0 0 0 0,1-1 0 0 0,-1 0 0 0 0,0 0 1 0 0,-1 0-1 0 0,1-1 0 0 0,-1 0 0 0 0,0 0 0 0 0,0-1 0 0 0,6-10 1 0 0,6-8-6302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5:01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0 168 5408 0 0,'0'0'3581'0'0,"1"-2"-3044"0"0,1-4-393 0 0,-2 3 131 0 0,1 1 1 0 0,0 0-1 0 0,0-1 0 0 0,0 1 0 0 0,0-1 0 0 0,0 1 1 0 0,0 0-1 0 0,1 0 0 0 0,-1 0 0 0 0,1 0 1 0 0,2-3 418 0 0,1-6 139 0 0,-4 9-699 0 0,0-1 0 0 0,0 1 0 0 0,0 0-1 0 0,0-1 1 0 0,0 1 0 0 0,1 0 0 0 0,2-3 0 0 0,-2-1 411 0 0,-2 6-539 0 0,0 0 1 0 0,0-1 0 0 0,0 1-1 0 0,0 0 1 0 0,0-1 0 0 0,0 1-1 0 0,0 0 1 0 0,0 0-1 0 0,0-1 1 0 0,0 1 0 0 0,0 0-1 0 0,0-1 1 0 0,0 1 0 0 0,1 0-1 0 0,-1 0 1 0 0,0 0-1 0 0,0-1 1 0 0,0 1 0 0 0,0 0-1 0 0,1 0 1 0 0,-1-1 0 0 0,0 1-1 0 0,0 0 1 0 0,1 0-1 0 0,-1 0 1 0 0,0 0 0 0 0,0-1-1 0 0,0 1 1 0 0,1 0 0 0 0,-1 0-1 0 0,4-2 100 0 0,-1-1 0 0 0,0 1-1 0 0,0-1 1 0 0,0 0 0 0 0,3-3-1 0 0,14-14 518 0 0,-2 6-644 0 0,-16 11 0 0 0,1 1 0 0 0,0 0 0 0 0,0-1 0 0 0,0 1 0 0 0,0 0 0 0 0,4-2 0 0 0,-4 3 37 0 0,1-1 0 0 0,-1 1 0 0 0,1 0 0 0 0,0 0 0 0 0,-1 0 0 0 0,1 1 0 0 0,7-1 0 0 0,10-2 148 0 0,-20 3-150 0 0,1-1 0 0 0,-1 1 0 0 0,1 0 0 0 0,0-1 0 0 0,-1 1 0 0 0,1 0 0 0 0,0 0-1 0 0,-1 0 1 0 0,1 0 0 0 0,-1 0 0 0 0,1 1 0 0 0,0-1 0 0 0,-1 0 0 0 0,1 1 0 0 0,0-1 0 0 0,2 2-1 0 0,17 3-163 0 0,-11-2 367 0 0,0-1-1 0 0,0 0 1 0 0,15 2 0 0 0,9 1 130 0 0,22 0-157 0 0,-16 1-112 0 0,-29-6-63 0 0,-1 2 0 0 0,1 0 0 0 0,15 4 0 0 0,-18-3-14 0 0,-5-1 0 0 0,0-1 1 0 0,1 1 0 0 0,-1-1 0 0 0,1 0-1 0 0,7 1 1 0 0,-8-2 11 0 0,13 5 27 0 0,14 8-114 0 0,-24-10-584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21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180 246 4144 0 0,'0'0'319'0'0,"-5"5"535"0"0,-18 6 2050 0 0,19-9-2633 0 0,0-1 0 0 0,0 1 0 0 0,0 0-1 0 0,1 1 1 0 0,-1-1 0 0 0,0 1 0 0 0,1 0 0 0 0,-6 4-1 0 0,-27 44 1504 0 0,30-43-1645 0 0,0 0 0 0 0,0 1 0 0 0,0-1 1 0 0,1 1-1 0 0,0 0 0 0 0,-5 17 0 0 0,4-9 332 0 0,1 0 0 0 0,-6 36 1 0 0,7-30 53 0 0,-1 9-329 0 0,4 1-128 0 0,1 27 58 0 0,1-55 2 0 0,-1 1 1 0 0,1-1 0 0 0,0 1 0 0 0,1-1 0 0 0,-1 1 0 0 0,1-1 0 0 0,5 10 0 0 0,-2-5-49 0 0,0 0 0 0 0,-1 1 0 0 0,-1 0-1 0 0,3 13 1 0 0,4 10 162 0 0,-2-6-36 0 0,-5-17-170 0 0,0-1-1 0 0,0 0 1 0 0,1 0-1 0 0,0 0 1 0 0,10 15 0 0 0,36 53 99 0 0,-41-65 63 0 0,-7-9-106 0 0,0-1 0 0 0,1 1 0 0 0,0 0 0 0 0,5 5-1 0 0,14 12 229 0 0,39 47 0 0 0,-48-53-290 0 0,55 80 199 0 0,-57-80-173 0 0,-6-6-3 0 0,1-1 1 0 0,1 0-1 0 0,-1-1 0 0 0,2 1 0 0 0,10 8 0 0 0,-13-11-15 0 0,1-1 0 0 0,-2 1 0 0 0,8 8 0 0 0,-8-8-21 0 0,0-1 1 0 0,0 0-1 0 0,0 0 0 0 0,0 0 1 0 0,9 6-1 0 0,30 15 57 0 0,-37-22-50 0 0,-1-1 0 0 0,0 0-1 0 0,1 0 1 0 0,-1-1 0 0 0,1 0-1 0 0,0 0 1 0 0,0 0 0 0 0,-1 0-1 0 0,8-1 1 0 0,21 3-15 0 0,-25 1 12 0 0,-8-4-10 0 0,1 1-1 0 0,-1-1 1 0 0,0 1-1 0 0,1-1 1 0 0,-1 0 0 0 0,1 0-1 0 0,-1 1 1 0 0,1-1-1 0 0,-1 0 1 0 0,1-1-1 0 0,-1 1 1 0 0,2 0 0 0 0,9-1-178 0 0,0 0 230 0 0,0 0 0 0 0,0-1 0 0 0,1 0 0 0 0,13-5 0 0 0,49-19 78 0 0,-75 26-131 0 0,19-9 12 0 0,-15 7-14 0 0,0 0 0 0 0,0 0 0 0 0,0 1 0 0 0,0-1 0 0 0,5 0 0 0 0,17-4-8 0 0,0-2 0 0 0,42-18 0 0 0,-11 4-375 0 0,-25 5 802 0 0,-25 14-462 0 0,0 0 0 0 0,0-1-1 0 0,-1 0 1 0 0,0 0 0 0 0,1-1-1 0 0,-2 0 1 0 0,7-5 0 0 0,17-14 449 0 0,-16 13-531 0 0,0 0 1 0 0,12-14 0 0 0,2-2 385 0 0,-8 10-102 0 0,0 1 0 0 0,28-19-1 0 0,-44 32-166 0 0,0 1-1 0 0,0-1 0 0 0,0 0 1 0 0,0 0-1 0 0,-1 0 0 0 0,1 0 1 0 0,-1 0-1 0 0,0-1 0 0 0,2-3 1 0 0,-1 2-123 0 0,0 0 0 0 0,0 0 0 0 0,0 1 1 0 0,8-9-1 0 0,-5 7 231 0 0,-1-1 1 0 0,0 0 0 0 0,0 0-1 0 0,0 0 1 0 0,-1 0 0 0 0,0-1-1 0 0,-1 0 1 0 0,0 0 0 0 0,4-13-1 0 0,-6 18-98 0 0,0 0 0 0 0,0 1 0 0 0,0-1 0 0 0,0 1-1 0 0,1-1 1 0 0,-1 1 0 0 0,3-3 0 0 0,-3 3 4 0 0,0 1 0 0 0,1-1 0 0 0,-1 0 0 0 0,0 1 0 0 0,0-1-1 0 0,-1 0 1 0 0,1 0 0 0 0,0 0 0 0 0,-1 0 0 0 0,1 1 0 0 0,-1-1 0 0 0,1 0 0 0 0,-1-4 0 0 0,0-2 93 0 0,0 1 1 0 0,1-1 0 0 0,0 0-1 0 0,0 1 1 0 0,1-1 0 0 0,0 1-1 0 0,5-14 1 0 0,-5 17-136 0 0,-1-1 0 0 0,0 0 0 0 0,0 0 0 0 0,0 0 0 0 0,-1 0 0 0 0,1-7 0 0 0,2-17-160 0 0,0 10 173 0 0,-1-1-1 0 0,-1 0 1 0 0,-2-36 0 0 0,0 15 19 0 0,0 27 6 0 0,0 0 0 0 0,-7-26 0 0 0,3 14 0 0 0,3 16 0 0 0,0 1 0 0 0,0-1 0 0 0,-5-10 0 0 0,0-5 0 0 0,7 21 0 0 0,-1 1 0 0 0,0-1 0 0 0,0 0 0 0 0,0 1 0 0 0,-1-1 0 0 0,1 1 0 0 0,-4-5 0 0 0,1-1 0 0 0,-6-11 0 0 0,1 5 21 0 0,8 12-14 0 0,-1-1-1 0 0,0 1 0 0 0,0 0 0 0 0,0 0 0 0 0,0 0 0 0 0,-5-3 0 0 0,6 4-6 0 0,-1 0 0 0 0,1 1 0 0 0,-1-1 0 0 0,1 0 0 0 0,0 0 0 0 0,0 0 0 0 0,-2-3 0 0 0,-4-7 0 0 0,-31-42 0 0 0,37 52 0 0 0,0 1 0 0 0,0 0 0 0 0,0-1 0 0 0,0 1 0 0 0,0 0 0 0 0,-1 0 0 0 0,1 0 0 0 0,0 0 0 0 0,-1 0 0 0 0,1 0 0 0 0,-3-1 0 0 0,-7-5 0 0 0,5 0 8 0 0,-1 1 0 0 0,0 0 0 0 0,0 1 0 0 0,0 0 0 0 0,-1 0 0 0 0,1 0 0 0 0,-14-5 0 0 0,18 8-8 0 0,-1 0 0 0 0,1-1 0 0 0,0 0 0 0 0,0 1 0 0 0,1-1 0 0 0,-1 0 0 0 0,-3-6 0 0 0,5 8 0 0 0,-1-1 0 0 0,1 0 0 0 0,-1 1 0 0 0,0-1 0 0 0,0 0 0 0 0,1 1 0 0 0,-1 0 0 0 0,0-1 0 0 0,-1 1 0 0 0,1 0 0 0 0,0 0 0 0 0,-3-1 0 0 0,3 1 0 0 0,1 0 0 0 0,0 0 1 0 0,-1 1-1 0 0,1-1 0 0 0,-1 0 0 0 0,1 1 0 0 0,-1-1 0 0 0,1 1 0 0 0,-1-1 0 0 0,1 1 0 0 0,-1 0 1 0 0,-1-1-1 0 0,-6 0 13 0 0,9 1-9 0 0,-1 0 0 0 0,0-1 0 0 0,1 1 0 0 0,-1 0 0 0 0,0 0 0 0 0,1-1 0 0 0,-1 1 0 0 0,0 0-1 0 0,1-1 1 0 0,-1 1 0 0 0,1 0 0 0 0,-1-1 0 0 0,1 1 0 0 0,-1-1 0 0 0,0 1 0 0 0,1-1 0 0 0,0 1 0 0 0,-1-1 0 0 0,1 0 0 0 0,-1 1 0 0 0,0-2 0 0 0,1 2 0 0 0,0-1 0 0 0,-1 1 0 0 0,1 0 0 0 0,-1 0 0 0 0,1-1 0 0 0,-1 1 1 0 0,1 0-1 0 0,-1 0 0 0 0,0 0 0 0 0,1 0 0 0 0,-1 0 0 0 0,1 0 0 0 0,-1 0 0 0 0,1 0 0 0 0,-1 0 1 0 0,0 0-1 0 0,0 0 6 0 0,-6-3 29 0 0,-9-6 71 0 0,8 6-45 0 0,6 3-55 0 0,1-1 0 0 0,0 1 0 0 0,-1-1 0 0 0,1 1 0 0 0,0-1-1 0 0,0 1 1 0 0,-1-1 0 0 0,1 0 0 0 0,0 0 0 0 0,0 0 0 0 0,-1 0 0 0 0,0-2 17 0 0,-1 1 0 0 0,1 0 0 0 0,-1 0-1 0 0,0 1 1 0 0,0-1 0 0 0,1 0 0 0 0,-1 1 0 0 0,0 0 0 0 0,0 0 0 0 0,0 0 0 0 0,-1 0-1 0 0,1 0 1 0 0,0 0 0 0 0,-6 0 0 0 0,-11-3-273 0 0,12 3 242 0 0,1 0 0 0 0,-1 0 0 0 0,1 1 1 0 0,-1 0-1 0 0,-7 1 0 0 0,-8 0 350 0 0,-7-2 393 0 0,-38-5-1 0 0,61 5-776 0 0,0 1-1 0 0,0 0 0 0 0,0 0 0 0 0,-12 3 1 0 0,-3-1-97 0 0,5 1 102 0 0,1 1 0 0 0,-1 0 0 0 0,1 1 0 0 0,-1 0-1 0 0,2 1 1 0 0,-27 15 0 0 0,-16 5-167 0 0,19-8-257 0 0,24-11-604 0 0,0-1-1 0 0,-30 10 1 0 0,20-9-218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6:25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0 13504 0 0,'0'0'620'0'0,"-1"0"-16"0"0,-5 0-348 0 0,5 0-30 0 0,0 2-155 0 0,0-1 0 0 0,0 0-1 0 0,1 0 1 0 0,-1 0-1 0 0,1 0 1 0 0,-1 1 0 0 0,1-1-1 0 0,0 0 1 0 0,-1 1 0 0 0,1-1-1 0 0,0 0 1 0 0,0 3 0 0 0,-1-2 16 0 0,-1 19 245 0 0,1 0 1 0 0,1 0 0 0 0,0 0 0 0 0,5 26 0 0 0,0 9 249 0 0,1 2-48 0 0,-2-33-106 0 0,-1 28 1 0 0,-3 238 2783 0 0,0-290-3210 0 0,0 3 13 0 0,0 0-1 0 0,0 0 0 0 0,0-1 1 0 0,-1 1-1 0 0,1 0 1 0 0,-1-1-1 0 0,0 1 0 0 0,-2 4 1 0 0,0 0 7 0 0,2-6 37 0 0,1-4-4 0 0,0-7-110 0 0,0 0-1 0 0,1 1 1 0 0,0-1 0 0 0,1 0 0 0 0,0 1 0 0 0,0 0 0 0 0,1-1 0 0 0,-1 1 0 0 0,2 0 0 0 0,0 0-1 0 0,4-7 1 0 0,38-74-1014 0 0,-31 59 1022 0 0,-12 23 48 0 0,1 0 0 0 0,-1 0 0 0 0,6-7 0 0 0,2-2-17 0 0,-4 6 7 0 0,1 0 0 0 0,15-16 1 0 0,-21 23-3 0 0,1 1 0 0 0,-1 0 0 0 0,1 0 0 0 0,-1 0 0 0 0,1 1 1 0 0,0-1-1 0 0,0 1 0 0 0,0-1 0 0 0,0 1 0 0 0,0 0 0 0 0,0 0 1 0 0,0 0-1 0 0,0 1 0 0 0,1-1 0 0 0,4 0 0 0 0,-6 2-3 0 0,-1 0-1 0 0,1-1 0 0 0,0 1 1 0 0,-1 0-1 0 0,1 0 0 0 0,-1 0 0 0 0,1 0 1 0 0,-1 0-1 0 0,0 1 0 0 0,2 0 1 0 0,-1 0 21 0 0,1 1 14 0 0,0 0 0 0 0,-1 0 1 0 0,1 0-1 0 0,-1 0 1 0 0,0 0-1 0 0,1 0 0 0 0,-1 1 1 0 0,-1-1-1 0 0,1 1 1 0 0,0-1-1 0 0,-1 1 0 0 0,0 0 1 0 0,1 4-1 0 0,0 3-22 0 0,-1 1 0 0 0,0-1 0 0 0,-1 13 0 0 0,-1-13 0 0 0,2-1 0 0 0,-1 0 0 0 0,1 1 0 0 0,4 17 0 0 0,-1-14 1 0 0,-1 0 0 0 0,4 28 0 0 0,-1-6 0 0 0,-4-29 0 0 0,-1-1 0 0 0,1 1 0 0 0,-1 0 0 0 0,-1 0 0 0 0,1 0 0 0 0,-2 7 0 0 0,-7 38-2270 0 0,7-42 996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6:25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2304 0 0,'0'2'4388'0'0,"1"27"1050"0"0,1 3-3457 0 0,0 33-308 0 0,4-6-58 0 0,-1 16 473 0 0,-5-56-1660 0 0,1-1-1 0 0,0 0 0 0 0,2 0 0 0 0,0 0 1 0 0,1-1-1 0 0,6 19 0 0 0,14 18 334 0 0,-23-53-745 0 0,0 1-1 0 0,0-1 0 0 0,0 0 1 0 0,0 1-1 0 0,0-1 0 0 0,0 0 1 0 0,0 0-1 0 0,0 0 0 0 0,0 1 1 0 0,1-1-1 0 0,-1-1 0 0 0,0 1 1 0 0,1 0-1 0 0,-1 0 0 0 0,1 0 1 0 0,-1-1-1 0 0,4 2 0 0 0,8 4-19 0 0,-12-6 4 0 0,0 1 0 0 0,0-1 0 0 0,0 1 0 0 0,0-1 0 0 0,0 1 0 0 0,0-1 0 0 0,0 0 0 0 0,0 0 0 0 0,0 0 0 0 0,1 0 0 0 0,-1 0 0 0 0,0 0 0 0 0,0 0 0 0 0,0 0 0 0 0,0 0 0 0 0,0 0 0 0 0,0 0 0 0 0,1-1 0 0 0,-1 1 0 0 0,0 0 0 0 0,2-2 0 0 0,20-14 0 0 0,-17 11 0 0 0,-4 3 0 0 0,0 0 1 0 0,0-1-1 0 0,0 1 0 0 0,0-1 0 0 0,0 1 0 0 0,-1-1 0 0 0,1 0 0 0 0,-1 0 0 0 0,2-5 0 0 0,6-11-17 0 0,1-2 22 0 0,-1 1 0 0 0,-1-1-1 0 0,10-41 1 0 0,-14 47-56 0 0,-2 0 1 0 0,0 0-1 0 0,0-27 0 0 0,4-13 115 0 0,-6 42-79 0 0,-1-3-84 0 0,2 0 0 0 0,3-25 0 0 0,-4 38 20 0 0,1 0 0 0 0,-1-1 0 0 0,0 1-1 0 0,-1 0 1 0 0,1-1 0 0 0,-2-5 0 0 0,0-12-6957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6:26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13936 0 0,'0'0'3287'0'0,"1"2"-3143"0"0,1 6-141 0 0,0 0-1 0 0,-1 1 0 0 0,0-1 0 0 0,-1 1 0 0 0,1-1 0 0 0,-3 17 1 0 0,1 1-3 0 0,1 12 230 0 0,-4 173 2204 0 0,3-175-1720 0 0,1-1 0 0 0,2 0 0 0 0,6 38 0 0 0,13 39-98 0 0,-19-102-654 0 0,1-1 1 0 0,0 0-1 0 0,1 0 0 0 0,7 13 0 0 0,-6-12-54 0 0,0-1 0 0 0,-1 1 0 0 0,3 10 0 0 0,-7-18-441 0 0,1 2 1197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6:26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0 271 12176 0 0,'0'0'1105'0'0,"1"1"-912"0"0,21 13-129 0 0,-18-11 41 0 0,0 0 0 0 0,0-1 0 0 0,1 1 0 0 0,-1-1 0 0 0,8 3 0 0 0,-4-2-31 0 0,-1 1 0 0 0,0-1 0 0 0,0 1 0 0 0,0 1 1 0 0,9 6-1 0 0,-11-6 42 0 0,1-1 1 0 0,0 0-1 0 0,0 0 1 0 0,0-1-1 0 0,0 0 1 0 0,1 0 0 0 0,-1 0-1 0 0,1-1 1 0 0,7 2-1 0 0,-5-2 125 0 0,-4-1-94 0 0,-1-1 0 0 0,1 1 0 0 0,0-1 0 0 0,-1 0 1 0 0,1 0-1 0 0,-1 0 0 0 0,1-1 0 0 0,4 0 0 0 0,-2-1-48 0 0,0 0 0 0 0,0 0 0 0 0,-1-1 0 0 0,1 0 0 0 0,-1 0-1 0 0,7-4 1 0 0,-10 4-42 0 0,1 1-1 0 0,-1 0 0 0 0,0-1 1 0 0,0 0-1 0 0,0 0 0 0 0,0 0 1 0 0,-1 0-1 0 0,1 0 0 0 0,-1-1 1 0 0,0 1-1 0 0,3-7 0 0 0,-2 3 12 0 0,0 0 0 0 0,-1 0-1 0 0,0 0 1 0 0,-1-1-1 0 0,0 1 1 0 0,0-1-1 0 0,0 1 1 0 0,-1-9-1 0 0,0 10-48 0 0,0-1 37 0 0,0-1 1 0 0,0 1 0 0 0,-1-1 0 0 0,0 1-1 0 0,0-1 1 0 0,-1 1 0 0 0,-2-9-1 0 0,-4-2 198 0 0,-1 0 0 0 0,0 1 0 0 0,-22-32-1 0 0,26 43-153 0 0,0 0 0 0 0,0 1 0 0 0,-1-1 0 0 0,0 1 0 0 0,-10-7-1 0 0,12 10-51 0 0,1-1 0 0 0,-1 1-1 0 0,0 1 1 0 0,0-1-1 0 0,0 1 1 0 0,0-1 0 0 0,0 1-1 0 0,0 0 1 0 0,0 1-1 0 0,0-1 1 0 0,-6 1 0 0 0,7 0-4 0 0,0 0 0 0 0,0 1 0 0 0,0-1 1 0 0,0 1-1 0 0,1 0 0 0 0,-1 0 0 0 0,0 0 0 0 0,0 0 1 0 0,1 0-1 0 0,-1 1 0 0 0,0-1 0 0 0,1 1 0 0 0,-3 2 1 0 0,-4 3 126 0 0,1 1 1 0 0,-8 9 0 0 0,14-15-138 0 0,-3 5 32 0 0,0 0 1 0 0,1 0-1 0 0,0 1 1 0 0,0 0-1 0 0,1-1 1 0 0,0 1-1 0 0,0 0 1 0 0,-3 14-1 0 0,3-9 26 0 0,0-1 0 0 0,1 0 0 0 0,0 1-1 0 0,1-1 1 0 0,0 1 0 0 0,1 0 0 0 0,0-1-1 0 0,1 1 1 0 0,0-1 0 0 0,2 1 0 0 0,4 17 0 0 0,12 44 414 0 0,-12-56-389 0 0,1-1-1 0 0,0 0 1 0 0,1 0 0 0 0,1 0-1 0 0,1-1 1 0 0,20 24-1 0 0,-22-30-107 0 0,1 0 1 0 0,0 0-1 0 0,1-1 0 0 0,0 0 1 0 0,1-1-1 0 0,0-1 0 0 0,0 1 0 0 0,0-2 1 0 0,1 0-1 0 0,0 0 0 0 0,1-1 0 0 0,-1-1 1 0 0,1 0-1 0 0,0-1 0 0 0,-1 0 0 0 0,2-1 1 0 0,15 0-1 0 0,65 4-2509 0 0,-75-5 287 0 0,12 3-35 0 0,-7-3-22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08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4137 506 5064 0 0,'-3'13'79'0'0,"2"-8"33"0"0,0 0 1 0 0,1 0-1 0 0,-1 1 1 0 0,1 10 2316 0 0,10-13-9 0 0,3 10-2001 0 0,-8-8-198 0 0,18 30 468 0 0,-14-20-336 0 0,-1-3 30 0 0,-2 1 0 0 0,1 0 1 0 0,-2 0-1 0 0,0 1 0 0 0,4 17 1 0 0,8 19 698 0 0,-13-37-877 0 0,-1 0 1 0 0,0-1-1 0 0,1 16 0 0 0,-2-13 59 0 0,1 0 0 0 0,6 22 0 0 0,-6-26-80 0 0,0 1 0 0 0,-1-1 0 0 0,-1 1 0 0 0,1 13-1 0 0,0 12 336 0 0,4 21 59 0 0,-5-44-463 0 0,0 0-1 0 0,-2 26 0 0 0,0-29-15 0 0,1 0 0 0 0,0 1 0 0 0,0-1 0 0 0,5 21 0 0 0,-4-24-3 0 0,0-1 0 0 0,0 1 0 0 0,0 9 0 0 0,1-12 862 0 0,-2-4-950 0 0,1 0 0 0 0,-1 0 0 0 0,1-1-1 0 0,-1 1 1 0 0,0 0 0 0 0,1 0 0 0 0,-1-1 0 0 0,0 1-1 0 0,0 0 1 0 0,1 0 0 0 0,-1 0 0 0 0,0 0 0 0 0,0 0-1 0 0,0-1 1 0 0,0 1 0 0 0,0 0 0 0 0,0 0 0 0 0,0 0 0 0 0,-1 0-1 0 0,2 17 132 0 0,-1-16-143 0 0,0-1-1 0 0,0 1 1 0 0,0-1-1 0 0,0 1 0 0 0,0-1 1 0 0,0 1-1 0 0,0-1 1 0 0,-1 1-1 0 0,1-1 1 0 0,-1 0-1 0 0,1 1 1 0 0,-1-1-1 0 0,1 1 1 0 0,-2 0-1 0 0,-2-1 119 0 0,0-1-1 0 0,0 1 1 0 0,0-1-1 0 0,0 0 1 0 0,-4-1-1 0 0,-12 4-85 0 0,14-1-235 0 0,5-2 196 0 0,1 0 0 0 0,0 0 0 0 0,0 0 0 0 0,-1 0 0 0 0,1 1 1 0 0,0-1-1 0 0,0 0 0 0 0,-1 0 0 0 0,1 0 0 0 0,0 0 0 0 0,0 0 0 0 0,-1 0 0 0 0,1 0 0 0 0,0 0 1 0 0,-1 0-1 0 0,1 0 0 0 0,0-1 0 0 0,0 1 0 0 0,-1 0 0 0 0,1 0 0 0 0,0 0 0 0 0,0 0 1 0 0,0 0-1 0 0,-1 0 0 0 0,1 0 0 0 0,0-1 0 0 0,-3 0 97 0 0,0 1 1 0 0,1-1-1 0 0,-1 1 1 0 0,0-1-1 0 0,1 1 0 0 0,-4 0 1 0 0,-6-1 469 0 0,-11-3-625 0 0,-30-10-1 0 0,32 8-16 0 0,-39-7 1 0 0,33 10 195 0 0,1 2 0 0 0,-1 1 1 0 0,-34 4-1 0 0,38-1-54 0 0,8-1-10 0 0,-22 1 1 0 0,-1-3-1 0 0,-35 0 20 0 0,-101-20 11 0 0,105 10-20 0 0,-90-2 1 0 0,-185 38-39 0 0,58-1 80 0 0,185-22-96 0 0,-222 15 68 0 0,296-14-71 0 0,0 2 0 0 0,-35 12 0 0 0,-11 3 0 0 0,-8 1 61 0 0,1 4-1 0 0,-117 54 1 0 0,-54 43 104 0 0,21-10-160 0 0,157-75-2 0 0,-68 47-1 0 0,117-69 4 0 0,-38 26 21 0 0,-101 90-1 0 0,25 6-28 0 0,108-107-8 0 0,-37 42-31 0 0,4 1 0 0 0,-82 129-1 0 0,88-100 42 0 0,20-32 0 0 0,12-24-15 0 0,-27 74-1 0 0,-9 54-17 0 0,59-170 33 0 0,-29 118 0 0 0,19-68 0 0 0,-6 42 0 0 0,-9 146 0 0 0,17-117 0 0 0,6-54 0 0 0,4 0 0 0 0,12 97 0 0 0,-7-109 0 0 0,13 95 0 0 0,-7-61 0 0 0,11 68 0 0 0,64 246 0 0 0,-52-303 0 0 0,58 124 0 0 0,-49-128 0 0 0,35 69 64 0 0,89 158 62 0 0,-123-255-121 0 0,58 74 0 0 0,-67-103 8 0 0,3-1 0 0 0,1-2 0 0 0,2-2-1 0 0,62 46 1 0 0,-28-32 6 0 0,3-3 0 0 0,2-4 0 0 0,118 50 0 0 0,166 26 44 0 0,-268-94-12 0 0,25 1-41 0 0,-12-4 1 0 0,-37-8 15 0 0,86 10-1 0 0,-108-20-12 0 0,44 2 14 0 0,123-3-1 0 0,-216-6-26 0 0,334 14 46 0 0,-155-3-28 0 0,151-15 46 0 0,-199 7-64 0 0,-13-1 0 0 0,130-14 64 0 0,-135 7-68 0 0,0 0 130 0 0,135 10 0 0 0,-34 0-126 0 0,-150-5 0 0 0,209-13 0 0 0,-139 4 11 0 0,-19 0 48 0 0,21-1-1 0 0,30 1-35 0 0,82 0 18 0 0,31-11 31 0 0,-149 7-72 0 0,323-25 64 0 0,-277 28-64 0 0,43-4 0 0 0,130-13 128 0 0,-206 12-128 0 0,-74 6 0 0 0,155-35 0 0 0,-160 30 0 0 0,288-76 49 0 0,-192 47-34 0 0,26-2-15 0 0,96-26 0 0 0,-43-18 54 0 0,-73 25 10 0 0,10-3 145 0 0,-67 20 107 0 0,-21 7-440 0 0,63-30-131 0 0,113-72 255 0 0,-112 39 80 0 0,-130 84-80 0 0,34-35 0 0 0,-9 6 0 0 0,-4 5 0 0 0,58-72 0 0 0,-62 67 0 0 0,-5 5 17 0 0,34-36 30 0 0,-9 10-47 0 0,-42 46 0 0 0,26-26 0 0 0,-23 30 18 0 0,-2-1 0 0 0,21-28 0 0 0,-5 7-6 0 0,-25 30-12 0 0,-1 0-1 0 0,1-1 1 0 0,-2 0 0 0 0,0 0-1 0 0,9-19 1 0 0,-6 9 30 0 0,1 1 1 0 0,16-22-1 0 0,-13 22 13 0 0,20-41-1 0 0,-27 44-42 0 0,-3 6 0 0 0,0 1 0 0 0,12-17 0 0 0,-2 6-24 0 0,-1 0 0 0 0,13-30 0 0 0,-14 27 24 0 0,26-37 0 0 0,-23 39 0 0 0,23-47 0 0 0,-14 18 10 0 0,-12 27 12 0 0,18-52 0 0 0,-17 29-11 0 0,10-65 0 0 0,-19 77 46 0 0,0-56 0 0 0,-3 25-44 0 0,-1 33 6 0 0,-1 0 0 0 0,-8-68 0 0 0,-3 46 59 0 0,-34-99 0 0 0,35 126-79 0 0,5 15 5 0 0,0-1 0 0 0,-12-23 0 0 0,12 30 8 0 0,-42-84 29 0 0,37 71-29 0 0,-2 1 0 0 0,0 0 0 0 0,-18-23 0 0 0,-4-6 4 0 0,-2 0-16 0 0,25 34 0 0 0,0 0 0 0 0,1-1 0 0 0,0 0 0 0 0,-10-23 0 0 0,16 27 0 0 0,2 6 0 0 0,0 1 0 0 0,0-1 0 0 0,-1 1 0 0 0,0-1 0 0 0,-6-9 0 0 0,-47-57 64 0 0,43 55-49 0 0,-1 1 1 0 0,-23-19-1 0 0,-6-7 14 0 0,-76-73 35 0 0,5-1-11 0 0,102 105-53 0 0,0 0 0 0 0,-26-17 0 0 0,-6-6 0 0 0,30 23 0 0 0,-2 0 0 0 0,-29-17-1 0 0,-8-4 13 0 0,38 23-2 0 0,0 0 1 0 0,-1 1-1 0 0,1 1 1 0 0,-24-7-1 0 0,-14-6 45 0 0,33 12-45 0 0,-134-64 44 0 0,55 9-42 0 0,39 24-14 0 0,-20-7 2 0 0,66 39 0 0 0,0 1 0 0 0,0 0 0 0 0,0 0 0 0 0,-18-3 0 0 0,-8-3 0 0 0,28 8 0 0 0,-8-3 0 0 0,-33-7 0 0 0,11 4 11 0 0,-33-5 32 0 0,-107-22-33 0 0,89 7-10 0 0,63 22 0 0 0,-39-8 0 0 0,50 13 0 0 0,-134-16 0 0 0,107 15 0 0 0,26 2 0 0 0,-1 0 0 0 0,-32 3 0 0 0,34 0 22 0 0,0 0-1 0 0,-32-3 0 0 0,34 1 0 0 0,-31 4-1 0 0,2-1 3 0 0,-146 2-23 0 0,149-5 0 0 0,15 0 0 0 0,0 1 0 0 0,-44 6 0 0 0,51-3 17 0 0,-1-1 0 0 0,1-1-1 0 0,-22-2 1 0 0,21 0 3 0 0,0 1 1 0 0,-33 4-1 0 0,23-1-20 0 0,0 0 0 0 0,-37-4 0 0 0,27 1 0 0 0,1-2 18 0 0,1-1 0 0 0,-42-9 0 0 0,14 3-15 0 0,-1 4 0 0 0,-77 3 0 0 0,113 2-2 0 0,-53-6-11 0 0,-20-6-88 0 0,81 9 170 0 0,-29-8-1 0 0,35 7-73 0 0,0 0-1 0 0,0 1 0 0 0,-23-1 0 0 0,27 4 4 0 0,2 0 2 0 0,-1 0-1 0 0,1 1 0 0 0,-17 3 1 0 0,13-1 10 0 0,1-1 0 0 0,-23-1 0 0 0,-14 1 1 0 0,29 1-78 0 0,0-1 0 0 0,0-1 0 0 0,0-1 0 0 0,-48-6 0 0 0,28-1 190 0 0,29 6-64 0 0,1-1 0 0 0,-17-5 0 0 0,3-1-62 0 0,0 2 0 0 0,0 1 0 0 0,-1 0 0 0 0,-49 1 0 0 0,-99-9 0 0 0,89 0 0 0 0,71 9-19 0 0,-1-1 0 0 0,1-1 0 0 0,0 0 0 0 0,-22-12 0 0 0,35 16-10 0 0,-7-3 34 0 0,0 0-1 0 0,0 1 1 0 0,0 0-1 0 0,-1 1 0 0 0,-12-1 1 0 0,-23-7 92 0 0,35 9-97 0 0,1-1 0 0 0,-18-6 0 0 0,17 4 0 0 0,-22-3 0 0 0,26 6 0 0 0,1 0 0 0 0,-1-1 0 0 0,0 0 0 0 0,1 0 0 0 0,-11-6 0 0 0,11 5 0 0 0,0 0 0 0 0,-1 1 0 0 0,1 0 0 0 0,0 0 0 0 0,-14-2 0 0 0,7 2 0 0 0,-24-8 0 0 0,11 3 0 0 0,-25-9 0 0 0,30 8 0 0 0,-11-1-64 0 0,24 9 64 0 0,1 1-10 0 0,5-1-33 0 0,-5-2 35 0 0,6 2 4 0 0,1-1 5 0 0,-19-12-1 0 0,-3-6 0 0 0,22 20 0 0 0,1-1 0 0 0,0 1 0 0 0,-1-1 0 0 0,1 0 0 0 0,-1 1 0 0 0,1-1 0 0 0,-1 0 0 0 0,1 1 0 0 0,-1-1 0 0 0,0 1 0 0 0,1-1 0 0 0,-1 1 0 0 0,0-1 0 0 0,1 1 0 0 0,-1 0 0 0 0,0-1 0 0 0,0 1 0 0 0,-1-1 0 0 0,-4-3 0 0 0,1-1 0 0 0,1 0 0 0 0,-1 0 0 0 0,0 1 0 0 0,0 0 0 0 0,-1 0 0 0 0,1 0 0 0 0,-12-6 0 0 0,14 9 0 0 0,2 0 0 0 0,0 1 0 0 0,0-1 0 0 0,0 1 0 0 0,0-1 0 0 0,0 1 0 0 0,0-1 0 0 0,0 0 0 0 0,1 0 0 0 0,-1 1 0 0 0,0-1 0 0 0,0 0 0 0 0,0 0 0 0 0,1 0 0 0 0,-1 0 0 0 0,1 0 0 0 0,-1 0 0 0 0,0 0 0 0 0,1 0 0 0 0,0 0 0 0 0,-1 0 0 0 0,0-2 0 0 0,0 1 0 0 0,0 0 0 0 0,0 0 0 0 0,0 0 0 0 0,-1-1 0 0 0,1 2 0 0 0,-1-1 0 0 0,-3-4 0 0 0,-8-10 0 0 0,-5-12 1 0 0,15 24-3 0 0,1 1 0 0 0,-1-1 0 0 0,0 0 0 0 0,1-1 0 0 0,0 1 0 0 0,-2-6 0 0 0,2 5-7 0 0,0 1 0 0 0,0-1 0 0 0,0 1 0 0 0,-1 0-1 0 0,0 0 1 0 0,0 0 0 0 0,0 0 0 0 0,0 0 0 0 0,-5-4 0 0 0,3 3-1 0 0,0 0 0 0 0,0-1 0 0 0,-5-8 0 0 0,-55-85 74 0 0,57 76-64 0 0,7 19 0 0 0,-1 0 0 0 0,1 0 0 0 0,-1 0 0 0 0,1 1 0 0 0,-4-6 0 0 0,-5-11-52 0 0,7 15 36 0 0,1-1-1 0 0,-1 1 1 0 0,-5-8 0 0 0,-20-29 69 0 0,25 39-53 0 0,1-1 0 0 0,-1 1 0 0 0,1-1 0 0 0,0 0 0 0 0,-3-7 0 0 0,4 7 0 0 0,-1 0 0 0 0,0 1 0 0 0,0-1 0 0 0,0 0 0 0 0,-5-5 0 0 0,-7-12 3 0 0,12 17-5 0 0,-1 1-1 0 0,1-1 1 0 0,-1 1 0 0 0,1-1 0 0 0,-5-2 0 0 0,-51-53 12 0 0,53 53-10 0 0,-1 0 0 0 0,1-1 0 0 0,0 1 0 0 0,1-1 0 0 0,-6-12 0 0 0,-13-17 0 0 0,11 14-29 0 0,11 19 24 0 0,0 0 0 0 0,-1 0 0 0 0,1 0 0 0 0,-1 0 0 0 0,0 0 0 0 0,-2-2 0 0 0,-7-8 5 0 0,4 7 0 0 0,1-1 0 0 0,0 1 0 0 0,1-2 0 0 0,-6-7 0 0 0,8 9 0 0 0,-1 1 0 0 0,0-1 0 0 0,0 1 0 0 0,-7-6 0 0 0,-9-13 0 0 0,11 9 0 0 0,8 11 0 0 0,-1 1 0 0 0,-1-1 0 0 0,1 1 0 0 0,-5-6 0 0 0,-25-29 0 0 0,-43-20 0 0 0,61 42 0 0 0,14 16 0 0 0,-1 0 0 0 0,1 0 0 0 0,0-1 0 0 0,-1 1 0 0 0,1-1 0 0 0,-1 1 0 0 0,1 0 0 0 0,-1-1 0 0 0,1 1 0 0 0,0-1 0 0 0,-1 1 0 0 0,1-1 0 0 0,0 1 0 0 0,0-1 0 0 0,-1 1 0 0 0,1-1 0 0 0,0 1 0 0 0,0-1 0 0 0,0 1 0 0 0,0-1 0 0 0,-1 0 0 0 0,1 1 0 0 0,0-1 0 0 0,0 1 0 0 0,0-1 0 0 0,0 1 0 0 0,0-1 0 0 0,1 0 0 0 0,-1-2 0 0 0,-1 1 0 0 0,0 0 0 0 0,0-1 0 0 0,0 1 0 0 0,0 0 0 0 0,0 0 0 0 0,-1 0 0 0 0,1 0 0 0 0,-1 0 0 0 0,1 0 0 0 0,-1 0 0 0 0,0 0 0 0 0,0 1 0 0 0,-2-3 0 0 0,-11-11 0 0 0,12 12-7 0 0,0-1 1 0 0,-1 1-1 0 0,1 0 0 0 0,-1 0 0 0 0,0 1 1 0 0,-5-4-1 0 0,5 4 1 0 0,1-1 10 0 0,-4-1-52 0 0,-1-1 1 0 0,1 1-1 0 0,-14-5 0 0 0,2-1 70 0 0,17 8-18 0 0,0 1-1 0 0,-1-1 0 0 0,1 1 0 0 0,-1 0 0 0 0,1 0 1 0 0,-1 0-1 0 0,-2-1 0 0 0,2 1-7 0 0,0 0 1 0 0,1 0-1 0 0,-1 0 0 0 0,0 0 0 0 0,1-1 1 0 0,-1 1-1 0 0,1-1 0 0 0,-4-3 0 0 0,3 3 1 0 0,1 0-1 0 0,-1 0 0 0 0,1 1 0 0 0,-1-1 1 0 0,1 1-1 0 0,-1 0 0 0 0,-4-2 0 0 0,1-1 22 0 0,5 3-16 0 0,0 0 0 0 0,1 1 0 0 0,-1-1 0 0 0,0 0 1 0 0,0 1-1 0 0,0-1 0 0 0,0 1 0 0 0,0-1 1 0 0,0 1-1 0 0,1-1 0 0 0,-1 1 0 0 0,0 0 0 0 0,0 0 1 0 0,0-1-1 0 0,-1 1 0 0 0,1 0 0 0 0,0 0 1 0 0,0 0-1 0 0,0 0 0 0 0,-1 0 0 0 0,-3 0-6 0 0,-11-1 13 0 0,11-1-20 0 0,0 0-1 0 0,-1 0 0 0 0,1-1 1 0 0,-6-4-1 0 0,-21-13 1 0 0,29 17 11 0 0,0 0 0 0 0,0 0 0 0 0,0 0 0 0 0,-7-3 0 0 0,5 3 0 0 0,4 2-1 0 0,0 1 0 0 0,1 0-1 0 0,-1-1 1 0 0,0 1 0 0 0,0-1-1 0 0,1 1 1 0 0,-1-1 0 0 0,1 0-1 0 0,-1 1 1 0 0,0-1 0 0 0,1 0 0 0 0,-1 1-1 0 0,1-1 1 0 0,-1 0 0 0 0,1 0-1 0 0,0 0 1 0 0,-1 1 0 0 0,1-1-1 0 0,-1-1 1 0 0,-2-4-26 0 0,-1 3 20 0 0,1 0 3 0 0,-8-13 4 0 0,10 15 0 0 0,1 0 0 0 0,0 0 0 0 0,-1 1 0 0 0,1-1 0 0 0,-1 0 0 0 0,1 1 0 0 0,-1-1 0 0 0,1 1 0 0 0,-1-1 0 0 0,1 1 0 0 0,-1-1 0 0 0,0 1 0 0 0,1-1 0 0 0,-1 1 0 0 0,0-1 0 0 0,1 1 0 0 0,-1 0 0 0 0,0-1 0 0 0,1 1 0 0 0,-2 0 0 0 0,1 0 0 0 0,1-1 0 0 0,-1 1 0 0 0,1 0 0 0 0,-1 0 0 0 0,1-1 0 0 0,-1 1 0 0 0,1 0 0 0 0,-1 0 0 0 0,1-1 0 0 0,-1 1 0 0 0,1-1 0 0 0,-1 1 0 0 0,1 0 0 0 0,0-1 0 0 0,-1 1 0 0 0,1-1 0 0 0,0 1 0 0 0,-1-1 0 0 0,1 1 0 0 0,0-1 0 0 0,0 1 0 0 0,-1-1 0 0 0,1 0 0 0 0,-5-5 0 0 0,-1 0 0 0 0,1 0 0 0 0,-12-8 0 0 0,2 1 0 0 0,9 7 0 0 0,4 3 0 0 0,-1 0 0 0 0,0 1 0 0 0,1-1 0 0 0,-1 1 0 0 0,0 0 0 0 0,0 0 0 0 0,0 0 0 0 0,-5-2 0 0 0,-11-8 0 0 0,16 10 0 0 0,0 0 0 0 0,0 0 0 0 0,0 0 1 0 0,-1 0-1 0 0,1 1 0 0 0,0-1 0 0 0,-1 1 0 0 0,0 0 0 0 0,1 0 0 0 0,-7 0 0 0 0,7 1-1 0 0,0-1-1 0 0,1 1 1 0 0,-1-1-1 0 0,0 0 1 0 0,1 1-1 0 0,-1-1 1 0 0,-4-3 0 0 0,0 2-57 0 0,5 2 59 0 0,1 0-1 0 0,0 0 0 0 0,0 0 0 0 0,0 0 1 0 0,0-1-1 0 0,0 1 0 0 0,0 0 0 0 0,0-1 1 0 0,0 1-1 0 0,0-1 0 0 0,1 1 0 0 0,-1-1 0 0 0,0 0 1 0 0,0 1-1 0 0,-1-2 0 0 0,0 0-18 0 0,2 2 0 0 0,-12-2-10 0 0,7 1 20 0 0,-16-7-37 0 0,-2-1-98 0 0,-3-5-234 0 0,25 13 313 0 0,-1 1 8 0 0,-3-4 32 0 0,2 3-29 0 0,0-2 29 0 0,2 3-32 0 0,0 0-152 0 0,-1 0 184 0 0,1 0-30 0 0,10 54-271 0 0,-4-44 298 0 0,1 0 0 0 0,-1-1 1 0 0,2 1-1 0 0,12 15 0 0 0,-9-14 22 0 0,-1 1 0 0 0,10 17 0 0 0,4 5-53 0 0,-17-27 57 0 0,0 1-1 0 0,-1-1 0 0 0,6 13 1 0 0,-3-4-40 0 0,17 24 1 0 0,4 7-13 0 0,136 300-2144 0 0,-144-300 873 0 0,2-2-299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30.886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1587 22 9904 0 0,'-2'-1'222'0'0,"-28"-5"62"0"0,-1 1 0 0 0,-42-2 0 0 0,-64 5 194 0 0,93 2 252 0 0,2 1-11 0 0,0 3-1 0 0,-53 10 1 0 0,-82 27 711 0 0,131-29-978 0 0,-160 48 885 0 0,168-46-1172 0 0,1 2 0 0 0,0 1 1 0 0,-45 29-1 0 0,41-19 33 0 0,1 1 1 0 0,1 2-1 0 0,-66 67 0 0 0,79-66-121 0 0,0 1 0 0 0,3 1-1 0 0,0 1 1 0 0,3 1-1 0 0,0 1 1 0 0,3 0 0 0 0,1 2-1 0 0,1 0 1 0 0,3 0-1 0 0,-13 64 1 0 0,17-61-40 0 0,2-1-1 0 0,3 1 1 0 0,1 61 0 0 0,2-92-19 0 0,2 39-143 0 0,2 1 0 0 0,13 64-1 0 0,2-44 496 0 0,2-1 0 0 0,4-1 0 0 0,42 82 0 0 0,-39-97-269 0 0,3-1 1 0 0,44 56-1 0 0,-56-85 89 0 0,0-1-1 0 0,2-1 0 0 0,0-1 0 0 0,35 25 0 0 0,-18-19 43 0 0,1-2-1 0 0,47 23 0 0 0,-62-37-144 0 0,0 0 0 0 0,0-2-1 0 0,1 0 1 0 0,1-2 0 0 0,27 4 0 0 0,2-4 176 0 0,74-2 1 0 0,-96-4-183 0 0,0-2 0 0 0,0-1-1 0 0,36-8 1 0 0,-7-5 23 0 0,-2-3 0 0 0,69-30 0 0 0,-110 40-63 0 0,32-21 0 0 0,0-1 5 0 0,-23 16-28 0 0,-1-1 0 0 0,-1-1 1 0 0,-1-2-1 0 0,0 0 0 0 0,-2-2 1 0 0,25-26-1 0 0,-23 20 25 0 0,-1-1-1 0 0,34-53 1 0 0,-42 55-4 0 0,-5 10-33 0 0,-1 0 0 0 0,-1-1 1 0 0,11-29-1 0 0,19-78 107 0 0,-18 32-41 0 0,-18 84-64 0 0,0-1 0 0 0,0 0 0 0 0,-1 0 0 0 0,-1 0 0 0 0,1 0 0 0 0,-2 0 0 0 0,1 0 0 0 0,-1-12 0 0 0,-1 4 7 0 0,1 0 0 0 0,5-28 0 0 0,0-16 35 0 0,-4-4 6 0 0,-7-132 80 0 0,1 135-82 0 0,5 42-35 0 0,-1 0 1 0 0,-2 0-1 0 0,0 0 1 0 0,-1 1-1 0 0,-8-26 1 0 0,5 26-13 0 0,-1 0 1 0 0,-1 1-1 0 0,-1 0 1 0 0,-1 0 0 0 0,0 1-1 0 0,-25-28 1 0 0,11 14-147 0 0,16 20 85 0 0,1 0 0 0 0,-15-12 0 0 0,0 4 117 0 0,-20-20 183 0 0,32 28-177 0 0,0 1 0 0 0,-1 0 0 0 0,0 0 0 0 0,-1 1 0 0 0,0 0 0 0 0,-14-6 0 0 0,-11-4-196 0 0,-1 2 0 0 0,-1 2 1 0 0,0 2-1 0 0,-69-14 0 0 0,85 22 200 0 0,1 2 1 0 0,-1 1-1 0 0,1 0 0 0 0,-1 2 0 0 0,0 1 0 0 0,1 1 1 0 0,-1 1-1 0 0,1 1 0 0 0,-38 11 0 0 0,19-1-65 0 0,1 2-1 0 0,1 1 1 0 0,0 3-1 0 0,2 1 0 0 0,0 1 1 0 0,1 3-1 0 0,-38 32 1 0 0,50-35-29 0 0,0 2 1 0 0,2 0-1 0 0,1 1 0 0 0,0 1 1 0 0,2 2-1 0 0,1 0 0 0 0,2 0 1 0 0,1 2-1 0 0,-25 61 1 0 0,25-44-14 0 0,2 1 0 0 0,2 1 1 0 0,2 0-1 0 0,-4 74 1 0 0,9 33-35 0 0,6-127 53 0 0,1 1 1 0 0,2-1 0 0 0,9 38-1 0 0,-5-36-4 0 0,1-1 0 0 0,1 0 0 0 0,2-1 0 0 0,1 0 0 0 0,2-1 0 0 0,0-1 0 0 0,28 37 0 0 0,-30-47 5 0 0,2 0-1 0 0,0-1 1 0 0,21 17 0 0 0,-26-25 10 0 0,0-1 0 0 0,0 0 0 0 0,1 0 1 0 0,0-1-1 0 0,0-1 0 0 0,23 9 0 0 0,-15-9-2 0 0,0 0-1 0 0,0-1 1 0 0,1-1-1 0 0,-1-1 1 0 0,1 0-1 0 0,0-2 1 0 0,-1 0-1 0 0,1-1 0 0 0,29-6 1 0 0,-33 3 6 0 0,0 0 1 0 0,-1-1-1 0 0,1-1 1 0 0,-1-1-1 0 0,-1 0 1 0 0,1 0-1 0 0,-1-2 0 0 0,0 0 1 0 0,-1 0-1 0 0,0-1 1 0 0,19-20-1 0 0,-26 24 3 0 0,75-80 45 0 0,-66 68-40 0 0,-1 0 0 0 0,22-40 0 0 0,50-109 45 0 0,-71 132-38 0 0,0 0 1 0 0,-3-1-1 0 0,0 0 0 0 0,8-58 0 0 0,-11 50 25 0 0,-5 28-23 0 0,-1 1 1 0 0,0 0-1 0 0,-2-1 0 0 0,1-30 1 0 0,-19-63 139 0 0,15 104-145 0 0,1 0 0 0 0,-1 1 0 0 0,0-1-1 0 0,0 1 1 0 0,0-1 0 0 0,-1 1 0 0 0,0 0 0 0 0,1 0-1 0 0,-1 0 1 0 0,-1 0 0 0 0,1 1 0 0 0,-1-1 0 0 0,1 1-1 0 0,-1 0 1 0 0,0 0 0 0 0,0 0 0 0 0,-8-4 0 0 0,8 5 2 0 0,0 1 0 0 0,0-1 1 0 0,0 0-1 0 0,0 1 1 0 0,0 0-1 0 0,0 0 0 0 0,-1 0 1 0 0,1 1-1 0 0,0-1 1 0 0,0 1-1 0 0,-1 0 0 0 0,1 0 1 0 0,0 1-1 0 0,0-1 1 0 0,-1 1-1 0 0,1 0 0 0 0,0 0 1 0 0,0 0-1 0 0,0 1 1 0 0,0-1-1 0 0,-4 3 1 0 0,-5 5-8 0 0,0 0 0 0 0,1 1 0 0 0,0 0 1 0 0,1 1-1 0 0,0 0 0 0 0,1 1 0 0 0,0 0 1 0 0,-16 25-1 0 0,10-9-9 0 0,1 1 1 0 0,2 0 0 0 0,-14 40 0 0 0,14-30-56 0 0,-15 79 0 0 0,25-100-447 0 0,1-1 0 0 0,1 1-1 0 0,1 0 1 0 0,0 0-1 0 0,2 0 1 0 0,5 33 0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32.199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1755 145 7832 0 0,'-16'-13'554'0'0,"-1"0"1"0"0,-1 1-1 0 0,1 0 1 0 0,-2 2-1 0 0,0 0 0 0 0,0 1 1 0 0,-27-9-1 0 0,0 5 713 0 0,-1 1 0 0 0,-54-6 0 0 0,66 14-554 0 0,-66 4 1 0 0,52 0-290 0 0,-9 3-52 0 0,1 2 0 0 0,0 2 0 0 0,-57 15 0 0 0,70-11-362 0 0,2 2 0 0 0,0 2 0 0 0,0 2-1 0 0,2 1 1 0 0,-48 30 0 0 0,17-3 637 0 0,-120 102 1 0 0,151-110-575 0 0,3 1 0 0 0,1 3 1 0 0,2 1-1 0 0,-38 59 0 0 0,54-74-74 0 0,1 1-1 0 0,2 1 1 0 0,0 1-1 0 0,2 0 1 0 0,1 1-1 0 0,2 0 1 0 0,-12 57-1 0 0,15-46-10 0 0,2 1 0 0 0,1 0 0 0 0,2 0 0 0 0,8 77 0 0 0,-1-76 37 0 0,3 1 0 0 0,2-2 0 0 0,2 1 0 0 0,1-2 0 0 0,3 0 0 0 0,1 0 0 0 0,41 70 0 0 0,-38-80 39 0 0,0-1 0 0 0,2-1 0 0 0,41 43 0 0 0,-46-56-39 0 0,2 3 14 0 0,1-1 0 0 0,0-1 1 0 0,36 24-1 0 0,99 45 86 0 0,-123-72-40 0 0,0-1 1 0 0,1-2-1 0 0,36 9 0 0 0,-41-16 9 0 0,-1-2 0 0 0,54 1 1 0 0,28 3 146 0 0,-46 1-136 0 0,0-3-1 0 0,0-3 0 0 0,111-10 1 0 0,-97-1-27 0 0,81-19 1 0 0,-130 21-59 0 0,1-2 0 0 0,-2 0 0 0 0,1-2-1 0 0,-1-1 1 0 0,-1-1 0 0 0,26-18 0 0 0,-26 13 5 0 0,-1-2 1 0 0,-1 0-1 0 0,-2-2 1 0 0,1 0-1 0 0,-2-2 1 0 0,-2 0 0 0 0,0-1-1 0 0,-1-1 1 0 0,-1-1-1 0 0,-2-1 1 0 0,17-39-1 0 0,-22 38 38 0 0,-2 0 0 0 0,0 0-1 0 0,-2 0 1 0 0,3-47 0 0 0,-3 27 11 0 0,-3 17-30 0 0,-3-1-1 0 0,0 1 1 0 0,-7-49-1 0 0,5 64-34 0 0,-5-23 29 0 0,-1 0 1 0 0,-2 1-1 0 0,-2 0 1 0 0,-20-45-1 0 0,16 48 0 0 0,-2 0 1 0 0,-1 1 0 0 0,-1 1-1 0 0,-33-39 1 0 0,3 12 30 0 0,-68-65 0 0 0,80 88-34 0 0,-1 3 1 0 0,-2 1-1 0 0,-56-35 1 0 0,80 58-19 0 0,-1 1 1 0 0,-1 1-1 0 0,1 0 1 0 0,-1 2-1 0 0,-1 0 1 0 0,1 1-1 0 0,-1 1 1 0 0,0 1-1 0 0,-1 1 1 0 0,1 0-1 0 0,-31 1 1 0 0,27 3-4 0 0,-1 2 0 0 0,1 1 0 0 0,0 1 0 0 0,-32 10 0 0 0,17-1-6 0 0,-67 34-1 0 0,79-33-15 0 0,1 1 1 0 0,1 1-1 0 0,1 1 1 0 0,0 2-1 0 0,1 0 1 0 0,1 1-1 0 0,1 2 1 0 0,1 0-1 0 0,1 1 1 0 0,-20 33-1 0 0,25-30 33 0 0,1-1 1 0 0,1 1-1 0 0,2 1 0 0 0,0 0 0 0 0,2 1 0 0 0,1 0 0 0 0,-5 48 0 0 0,6-12-282 0 0,4 0-1 0 0,7 92 0 0 0,0-106-17 0 0,16 81-1 0 0,-15-108 206 0 0,1 1 0 0 0,1-2 0 0 0,1 1 0 0 0,1-1-1 0 0,18 29 1 0 0,-23-44 96 0 0,1 0-1 0 0,0-1 1 0 0,1 1 0 0 0,-1-1-1 0 0,1-1 1 0 0,1 1-1 0 0,-1-1 1 0 0,1 0 0 0 0,12 6-1 0 0,-9-6 12 0 0,0-1-1 0 0,1 1 1 0 0,0-2 0 0 0,0 0-1 0 0,0-1 1 0 0,24 4-1 0 0,-27-6-36 0 0,0-1 0 0 0,-1 0 0 0 0,1 0 0 0 0,0-1 0 0 0,0 0 0 0 0,17-5 0 0 0,-6-1 0 0 0,34-14 0 0 0,-35 11 0 0 0,-1 0 0 0 0,0-1 0 0 0,-1-1 0 0 0,0-1 0 0 0,20-18 0 0 0,-2-4 0 0 0,33-43 0 0 0,-53 58-45 0 0,-1 0-1 0 0,-1-1 1 0 0,-1 0 0 0 0,18-46-1 0 0,24-95-116 0 0,-52 155 169 0 0,10-39 293 0 0,9-71 0 0 0,-19 100-274 0 0,-1 0 1 0 0,0 0-1 0 0,-1 1 1 0 0,-1-1-1 0 0,0 0 1 0 0,-5-18-1 0 0,4 26-5 0 0,0 0 1 0 0,-1 0-1 0 0,0 0 0 0 0,-1 0 1 0 0,0 1-1 0 0,0 0 0 0 0,-1 0 1 0 0,0 0-1 0 0,0 0 0 0 0,-1 1 1 0 0,0-1-1 0 0,-11-9 0 0 0,12 12 6 0 0,-1 0-1 0 0,0 1 0 0 0,0 0 1 0 0,0 0-1 0 0,-1 0 1 0 0,0 1-1 0 0,-10-4 0 0 0,12 6-9 0 0,0-1-1 0 0,1 1 0 0 0,-1 1 0 0 0,0-1 0 0 0,0 1 0 0 0,0 0 0 0 0,0 0 0 0 0,0 0 0 0 0,0 1 0 0 0,0 0 0 0 0,0 0 0 0 0,-6 2 0 0 0,-1 1 5 0 0,0 1-1 0 0,1 0 1 0 0,-1 1-1 0 0,1 0 0 0 0,0 0 1 0 0,0 2-1 0 0,-17 14 1 0 0,14-8-7 0 0,1 0 0 0 0,0 0-1 0 0,1 1 1 0 0,-15 26 0 0 0,2 4-40 0 0,2 2 0 0 0,-32 91 0 0 0,55-136 24 0 0,-43 134-69 0 0,39-119 19 0 0,1 1 0 0 0,0-1 0 0 0,2 1 1 0 0,0-1-1 0 0,0 1 0 0 0,4 18 0 0 0,4-1-871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6:39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 10136 0 0,'0'0'230'0'0,"2"-1"30"0"0,-1 0-171 0 0,0 1-66 0 0,-1-1 1 0 0,1 1 0 0 0,0-1 0 0 0,-1 1 0 0 0,0-1 0 0 0,1 1 0 0 0,-1-1 0 0 0,1 1 0 0 0,-1-1 0 0 0,1 1 0 0 0,-1-1 0 0 0,0 1 0 0 0,0-1 0 0 0,1 0 0 0 0,-1 1 0 0 0,0-1 0 0 0,0 0 0 0 0,0 1 0 0 0,1-1 0 0 0,3-11 5222 0 0,-6 29-3819 0 0,-2 0-997 0 0,3-14-364 0 0,0-1 1 0 0,1 1-1 0 0,-1 0 1 0 0,1 0-1 0 0,0 0 1 0 0,-1 0-1 0 0,1 0 1 0 0,1 4-1 0 0,6 36 501 0 0,-3-23-333 0 0,-1 0 0 0 0,-1 0 0 0 0,-1 36 0 0 0,-15 91 686 0 0,10-113-718 0 0,2-25-159 0 0,1 0 1 0 0,0 0 0 0 0,0 1 0 0 0,1-1 0 0 0,0 0 0 0 0,0 0 0 0 0,1 1 0 0 0,3 10 0 0 0,1 11-8 0 0,-5-27-46 0 0,0 0 1 0 0,0-1-1 0 0,1 1 1 0 0,0 0 0 0 0,0 0-1 0 0,2 6 1 0 0,-2-8-6 0 0,0-1 0 0 0,0 0 0 0 0,0 0 1 0 0,0 0-1 0 0,0 1 0 0 0,0-1 0 0 0,0 0 0 0 0,0 0 1 0 0,0 0-1 0 0,1 0 0 0 0,-1-1 0 0 0,0 1 1 0 0,1 0-1 0 0,-1 0 0 0 0,1-1 0 0 0,-1 1 0 0 0,1-1 1 0 0,-1 0-1 0 0,1 1 0 0 0,-1-1 0 0 0,3 0 0 0 0,8 2 75 0 0,0 0 0 0 0,0-1 0 0 0,-1-1 0 0 0,1 0 0 0 0,20-3 0 0 0,-2 0-60 0 0,12-3 0 0 0,-7 0-2 0 0,-27 5 16 0 0,0 0 0 0 0,0-1 0 0 0,15-4 0 0 0,-5 1-3 0 0,-16 5-11 0 0,0 0 0 0 0,0-1-1 0 0,0 1 1 0 0,0-1 0 0 0,0 1 0 0 0,-1-1 0 0 0,1 0 0 0 0,0 1 0 0 0,0-1 0 0 0,0 0 0 0 0,0 0 0 0 0,-1 0 0 0 0,1-1 0 0 0,-1 1 0 0 0,1 0 0 0 0,-1-1 0 0 0,1 1 0 0 0,-1-1 0 0 0,2-2 0 0 0,6-7 4 0 0,-8 10-14 0 0,0 0 0 0 0,0-1 0 0 0,0 1 0 0 0,-1 0 0 0 0,1 0 0 0 0,0 0 1 0 0,0-1-1 0 0,-1 1 0 0 0,1 0 0 0 0,-1-1 0 0 0,1 1 0 0 0,-1 0 0 0 0,0-1 0 0 0,1 1 0 0 0,-1-1 0 0 0,0 1 1 0 0,0-3-1 0 0,2-14-99 0 0,-2 15 98 0 0,1 0-1 0 0,-1 0 1 0 0,0 1 0 0 0,0-1-1 0 0,0 0 1 0 0,0 0-1 0 0,0 0 1 0 0,-1 1-1 0 0,0-4 1 0 0,-3-9-53 0 0,4 11 72 0 0,-2-1 1 0 0,1 0-1 0 0,0 1 1 0 0,-1-1-1 0 0,-4-7 1 0 0,-2 4 1 0 0,0 7-20 0 0,8 1 7 0 0,-1 1 1 0 0,1-1-1 0 0,0 0 1 0 0,0 1-1 0 0,-1-1 1 0 0,1 0-1 0 0,0 1 1 0 0,0-1-1 0 0,0 0 1 0 0,0 1-1 0 0,0-1 1 0 0,0 1-1 0 0,0-1 1 0 0,-1 0-1 0 0,1 1 1 0 0,0-1-1 0 0,0 1 1 0 0,0-1-1 0 0,1 1 1 0 0,-1 0-2 0 0,-2 7-2 0 0,0 7 109 0 0,0 1 1 0 0,0 21-1 0 0,6 61 465 0 0,-2-25-130 0 0,-3-49-205 0 0,4 32 0 0 0,3 20-22 0 0,2 13-206 0 0,-5-47 136 0 0,-3-34-91 0 0,0 1 1 0 0,3 15-1 0 0,2-11 88 0 0,-4-11-461 0 0,-1-1 0 0 0,1 0 0 0 0,-1 1 0 0 0,1-1 0 0 0,-1 1-1 0 0,1-1 1 0 0,-1 1 0 0 0,0-1 0 0 0,0 3 0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6:40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301 27 1376 0 0,'1'-1'10'0'0,"-1"0"-1"0"0,1-1 1 0 0,-1 1 0 0 0,1 0-1 0 0,-1 0 1 0 0,1 0 0 0 0,-1 0 0 0 0,0-1-1 0 0,1 1 1 0 0,-1-2 0 0 0,-5 1-1124 0 0,-38-7 17468 0 0,41 10-15912 0 0,1-1-375 0 0,0 1 1 0 0,0-1 0 0 0,-1 1 0 0 0,1-1-1 0 0,0 0 1 0 0,-1 0 0 0 0,1 0-1 0 0,-1 1 1 0 0,1-1 0 0 0,-3-1-1 0 0,-14 3 415 0 0,12 0-320 0 0,-1 1-1 0 0,1 0 1 0 0,0 0-1 0 0,0 0 0 0 0,0 1 1 0 0,-6 5-1 0 0,-9 5 487 0 0,16-10-543 0 0,1-1 0 0 0,0 1 0 0 0,0 0 0 0 0,0 0 0 0 0,1 0 0 0 0,0 1 1 0 0,-1-1-1 0 0,1 1 0 0 0,-4 9 0 0 0,-1 3 31 0 0,-8 28-1 0 0,-49 215 1819 0 0,57-218-1899 0 0,2 0 0 0 0,0 62 0 0 0,7-74-6 0 0,2-1 0 0 0,1 0 0 0 0,1 0-1 0 0,2 0 1 0 0,16 44 0 0 0,-18-59-35 0 0,1 0-1 0 0,1-1 1 0 0,0 0-1 0 0,1 0 0 0 0,0 0 1 0 0,1-1-1 0 0,0-1 1 0 0,1 1-1 0 0,1-1 1 0 0,0-1-1 0 0,0 0 0 0 0,17 11 1 0 0,-16-12-63 0 0,3 1-87 0 0,27 16 0 0 0,-36-23 120 0 0,0 0-1 0 0,0-1 0 0 0,0 0 1 0 0,0 0-1 0 0,1-1 0 0 0,-1 0 1 0 0,0 0-1 0 0,12 0 0 0 0,8-2 80 0 0,-1-1 0 0 0,1-1-1 0 0,0-2 1 0 0,43-12 0 0 0,-58 13 32 0 0,-1-1 0 0 0,18-9 0 0 0,3-1-495 0 0,-29 13 409 0 0,1 0 1 0 0,-1 1-1 0 0,1-1 0 0 0,-1 0 1 0 0,0 0-1 0 0,0-1 0 0 0,0 1 1 0 0,0 0-1 0 0,0-1 0 0 0,0 1 1 0 0,-1-1-1 0 0,1 0 0 0 0,-1 1 1 0 0,0-1-1 0 0,2-4 1 0 0,0-4 84 0 0,1 0 1 0 0,2-21-1 0 0,-1 1-94 0 0,2-54 0 0 0,-8 76 0 0 0,0-1 0 0 0,0 0 0 0 0,-1 1 0 0 0,0-1 0 0 0,0 1 0 0 0,-5-11 0 0 0,6 17-16 0 0,0 1-1 0 0,-1-1 1 0 0,1 1-1 0 0,-1 0 1 0 0,1 0-1 0 0,-1-1 1 0 0,0 1 0 0 0,0 0-1 0 0,0 0 1 0 0,0 1-1 0 0,-1-1 1 0 0,1 0-1 0 0,0 1 1 0 0,-1-1-1 0 0,1 1 1 0 0,-1 0-1 0 0,1 0 1 0 0,-1 0-1 0 0,0 0 1 0 0,-3 0 0 0 0,1-1 20 0 0,-1 1 0 0 0,0 0 0 0 0,1 1 0 0 0,-1-1 0 0 0,0 1 0 0 0,0 0 0 0 0,1 0 0 0 0,-10 2 0 0 0,-6 3 10 0 0,1 1 1 0 0,0 0-1 0 0,-30 15 1 0 0,44-18-57 0 0,0 0 1 0 0,0 1-1 0 0,0-1 1 0 0,0 1 0 0 0,1 1-1 0 0,-1-1 1 0 0,1 1 0 0 0,0 0-1 0 0,1 0 1 0 0,-1 0 0 0 0,1 1-1 0 0,0-1 1 0 0,0 1 0 0 0,-4 9-1 0 0,-31 96-2321 0 0,23-60 132 0 0,5-18 649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6:40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7832 0 0,'0'0'1810'0'0,"0"3"-719"0"0,-1 24 953 0 0,0-12-1279 0 0,1-1 1 0 0,0 1-1 0 0,3 16 0 0 0,52 413 2942 0 0,-54-336-4806 0 0,-1-47-5467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24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571 1515 6448 0 0,'0'0'482'0'0,"-11"-5"1676"0"0,6 3-1879 0 0,0 0 1 0 0,0 1-1 0 0,0-2 1 0 0,0 1-1 0 0,0-1 0 0 0,1 1 1 0 0,-1-1-1 0 0,1-1 1 0 0,0 1-1 0 0,0 0 1 0 0,0-1-1 0 0,0 0 1 0 0,0 0-1 0 0,-2-5 1 0 0,4 8-264 0 0,1 0 1 0 0,0 0 0 0 0,-1-1 0 0 0,1 1 0 0 0,-1 0 0 0 0,1 1 0 0 0,-1-1 0 0 0,1 0-1 0 0,-4-1 1 0 0,-4-2 257 0 0,8 3 214 0 0,1 0-444 0 0,0 1-1 0 0,0-1 1 0 0,-1 1-1 0 0,1-1 1 0 0,0 1-1 0 0,0-1 1 0 0,0 1-1 0 0,0-1 1 0 0,0 1-1 0 0,-1-1 1 0 0,1 1-1 0 0,0-1 1 0 0,0 1-1 0 0,-1-1 1 0 0,1 1-1 0 0,0-1 1 0 0,-1 1-1 0 0,1 0 1 0 0,-1-1-1 0 0,1 1 1 0 0,0 0-1 0 0,-1-1 1 0 0,1 1-1 0 0,-1 0 1 0 0,0-1-1 0 0,1 1-12 0 0,-4-2 4 0 0,1-1 1 0 0,0 1-1 0 0,-1 0 0 0 0,1 0 1 0 0,-8-2-1 0 0,-4-2 125 0 0,14 5-142 0 0,0 0 0 0 0,0 1 0 0 0,0-1 1 0 0,0 1-1 0 0,-1 0 0 0 0,1-1 0 0 0,0 1 1 0 0,0 0-1 0 0,0 0 0 0 0,-1-1 0 0 0,-1 1 1 0 0,3 0-11 0 0,-1 0 1 0 0,0 0-1 0 0,0 0 0 0 0,1 0 1 0 0,-1 0-1 0 0,0 0 1 0 0,1 0-1 0 0,-1 0 0 0 0,0 0 1 0 0,1-1-1 0 0,-1 1 1 0 0,0 0-1 0 0,1-1 1 0 0,-1 1-1 0 0,1 0 0 0 0,-1-1 1 0 0,0 0-1 0 0,-36-12 227 0 0,19 11 245 0 0,18 2-480 0 0,0 0 1 0 0,0-1-1 0 0,0 1 0 0 0,0-1 1 0 0,0 1-1 0 0,0 0 0 0 0,0-1 1 0 0,0 1-1 0 0,1 0 0 0 0,-1-1 1 0 0,0 1-1 0 0,0 0 0 0 0,0-1 1 0 0,1 1-1 0 0,-1 0 1 0 0,0-1-1 0 0,0 1 0 0 0,1 0 1 0 0,-1 0-1 0 0,0-1 0 0 0,1 1 1 0 0,-1 0-1 0 0,0 0 0 0 0,1 0 1 0 0,-1-1-1 0 0,0 1 1 0 0,1 0-1 0 0,-1 0 0 0 0,1 0 1 0 0,0 0-1 0 0,-1 0 0 0 0,1 0 1 0 0,-1-1-1 0 0,1 1 1 0 0,-1 0-1 0 0,1 0 0 0 0,-1 0 1 0 0,1-1-1 0 0,-1 1 1 0 0,0 0-1 0 0,1-1 0 0 0,-1 1 1 0 0,1 0-1 0 0,-1-1 0 0 0,0 1 1 0 0,1 0-1 0 0,-1-1 1 0 0,0 1-1 0 0,1-1 0 0 0,-1 1 1 0 0,0-1-1 0 0,0 1 1 0 0,0 0-1 0 0,1-1 0 0 0,-1 1 1 0 0,0-2-1 0 0,2 0 43 0 0,6-1-33 0 0,-1 0 1 0 0,-6 3 549 0 0,-2 0-501 0 0,-6 3-62 0 0,-33 14 468 0 0,37-17-433 0 0,1 1-1 0 0,0 0 0 0 0,0-1 1 0 0,-1 1-1 0 0,1-1 1 0 0,0 0-1 0 0,-5 0 0 0 0,-2 0 37 0 0,-31-2 279 0 0,34 1-305 0 0,0 0 0 0 0,-1-1 0 0 0,1 1 0 0 0,0-1 0 0 0,0 0 0 0 0,0 0 0 0 0,0-1 0 0 0,1 0 0 0 0,-1 0 0 0 0,1 0 0 0 0,-10-8 0 0 0,12 10-35 0 0,-12-6 60 0 0,-19-18 51 0 0,-1-5 10 0 0,33 28-128 0 0,1 1 1 0 0,-1 0 0 0 0,1 0 0 0 0,0-1-1 0 0,-1 1 1 0 0,1-1 0 0 0,0 1 0 0 0,0-1-1 0 0,0 1 1 0 0,0-1 0 0 0,1 0 0 0 0,-1 0-1 0 0,-1-3 1 0 0,-1-3-1 0 0,2 7 0 0 0,1 0 0 0 0,-1 0 0 0 0,0 0 0 0 0,1 0 0 0 0,-1 0 0 0 0,1 0 0 0 0,-1 0 0 0 0,1 0 0 0 0,-1 0 0 0 0,1 0 0 0 0,0 0 0 0 0,0 0 0 0 0,-1 0 0 0 0,1 0 0 0 0,0-1 0 0 0,0 1 0 0 0,0 0 0 0 0,0 0 0 0 0,0 0 0 0 0,1 0 0 0 0,-1-2 0 0 0,1-1 0 0 0,8-24 0 0 0,-6 15 0 0 0,-3 12 0 0 0,0 1 0 0 0,0 0 0 0 0,0-1 0 0 0,0 1 0 0 0,0-1 0 0 0,1 1 0 0 0,-1-1 0 0 0,0 1 0 0 0,0-1 0 0 0,0 1 0 0 0,1-1 0 0 0,-1 1 0 0 0,0 0 0 0 0,0-1 0 0 0,1 1 0 0 0,-1 0 0 0 0,0-1 0 0 0,1 1 0 0 0,-1 0 0 0 0,1-1 0 0 0,-1 1 0 0 0,0 0 0 0 0,1-1 0 0 0,8-6 0 0 0,-9 7 0 0 0,1-1 0 0 0,-1 1 0 0 0,1-1 0 0 0,0 0 0 0 0,-1 1 0 0 0,1-1 0 0 0,0 0 0 0 0,-1 1 0 0 0,1-1 0 0 0,-1 0 0 0 0,1 0 0 0 0,-1 0 0 0 0,1-1 0 0 0,6-12 0 0 0,-2 6 0 0 0,5 2 0 0 0,-10 6 2 0 0,0 0-1 0 0,0 0 1 0 0,0 0-1 0 0,0 0 1 0 0,0 0-1 0 0,1 0 1 0 0,-1 0-1 0 0,0 0 0 0 0,0 0 1 0 0,0 0-1 0 0,0 0 1 0 0,1 0-1 0 0,-1 0 1 0 0,0 0-1 0 0,0 0 1 0 0,0 0-1 0 0,0 0 0 0 0,0 0 1 0 0,1 0-1 0 0,-1-1 1 0 0,0 1-1 0 0,0 0 1 0 0,0 0-1 0 0,0 0 1 0 0,0 0-1 0 0,0 0 0 0 0,0 0 1 0 0,0 0-1 0 0,1-1 1 0 0,-1 1-1 0 0,0 0 1 0 0,0 0-1 0 0,0 0 1 0 0,0 0-1 0 0,0 0 0 0 0,0-1 1 0 0,0 1-1 0 0,0 0 1 0 0,0 0-1 0 0,0 0 1 0 0,0 0-1 0 0,0-1 1 0 0,0 1-1 0 0,0 0 0 0 0,0 0 1 0 0,0 0-1 0 0,0 0 1 0 0,0 0-1 0 0,0-1 1 0 0,0 1-1 0 0,0 0 1 0 0,0 0-1 0 0,-1 0 0 0 0,1 0 1 0 0,0 0-1 0 0,0-1 1 0 0,0 1-1 0 0,-10-10 90 0 0,-2-2 122 0 0,-2-6-191 0 0,9 12-124 0 0,-1-1 0 0 0,-7-14 0 0 0,2 2 55 0 0,8 16 88 0 0,1 0 1 0 0,0-1-1 0 0,0 1 1 0 0,1-1-1 0 0,-1 1 1 0 0,1-1-1 0 0,-2-4 0 0 0,-1-12-26 0 0,-1 0-13 0 0,1-1 0 0 0,-3-42-1 0 0,5 40 3 0 0,1 20-18 0 0,0 0-1 0 0,1-1 1 0 0,-1 1 0 0 0,1-1 0 0 0,0 1-1 0 0,0-1 1 0 0,1-4 0 0 0,9-88-72 0 0,-8 84 88 0 0,0 0 0 0 0,1 1 0 0 0,0-1-1 0 0,1 1 1 0 0,0 0 0 0 0,10-19-1 0 0,0 9-1 0 0,-9 14 0 0 0,-1 2 0 0 0,7-3 0 0 0,-1-1 0 0 0,-7 6 0 0 0,6-2 0 0 0,-6 4 0 0 0,11-8-18 0 0,-13 8-69 0 0,1 1-45 0 0,-2 0 132 0 0,1 0 0 0 0,-1 0 0 0 0,1 0 0 0 0,-1 0 0 0 0,0 0 0 0 0,1 0 0 0 0,-1 0 0 0 0,1 0 0 0 0,-1 0 0 0 0,1 0 0 0 0,-1 0-1 0 0,0-1 1 0 0,1 1 0 0 0,-1 0 0 0 0,1 0 0 0 0,-1 0 0 0 0,0 0 0 0 0,1-1 0 0 0,-1 1 0 0 0,0 0 0 0 0,1 0 0 0 0,-1-1 0 0 0,0 1 0 0 0,1 0 0 0 0,-1-1 0 0 0,0 1 0 0 0,0 0 0 0 0,1-1 0 0 0,-1 1 0 0 0,0 0 0 0 0,0-1-1 0 0,0 1 1 0 0,1 0 0 0 0,-1-1 0 0 0,0 1 0 0 0,0-1 0 0 0,0 0 5 0 0,2-1 10 0 0,-1-1 0 0 0,0 1 0 0 0,0-1 0 0 0,0 1 0 0 0,0-1 0 0 0,0 0 0 0 0,-1 1 0 0 0,1-1 0 0 0,-1 0 0 0 0,0 0 0 0 0,0 1 0 0 0,0-1 0 0 0,0 0 0 0 0,0 1 0 0 0,0-1 0 0 0,-1 0 0 0 0,1 1 0 0 0,-1-1 0 0 0,-1-4 0 0 0,-2-7-201 0 0,-1-20 268 0 0,5 31-53 0 0,0-1 0 0 0,-1 1 1 0 0,2-1-1 0 0,-1 1 1 0 0,0-1-1 0 0,2-3 0 0 0,0-13-181 0 0,-2 16 105 0 0,1-1 0 0 0,-1 0 0 0 0,1 0-1 0 0,0 0 1 0 0,2-6 0 0 0,-1 5 63 0 0,0-1 1 0 0,-1 1-1 0 0,1 0 0 0 0,-2-1 0 0 0,1-10 1 0 0,0 13 15 0 0,0 0 1 0 0,0 0 0 0 0,0 1-1 0 0,0-1 1 0 0,0 0-1 0 0,1 0 1 0 0,0 1 0 0 0,2-4-1 0 0,6-14-35 0 0,-7 13-43 0 0,1-1 0 0 0,0 2 0 0 0,1-1 0 0 0,-1 0 0 0 0,1 1 0 0 0,1 0 0 0 0,9-10 0 0 0,-8 8 46 0 0,-6 8 0 0 0,-1 0 0 0 0,1 0 0 0 0,0 0 0 0 0,0 0 0 0 0,0 1 0 0 0,-1-1 0 0 0,1 0 0 0 0,0 0 0 0 0,0 1 0 0 0,0-1 0 0 0,0 0 0 0 0,1 1 0 0 0,1-2 0 0 0,-2 2 0 0 0,-1 0 0 0 0,1 0 0 0 0,0 0 0 0 0,0-1 0 0 0,0 1 0 0 0,-1 0 0 0 0,1-1 0 0 0,0 1 0 0 0,-1 0 0 0 0,1-1 0 0 0,0 1 0 0 0,-1-1 0 0 0,1 1 0 0 0,0-1 0 0 0,-1 1 0 0 0,1-1 0 0 0,0-1 0 0 0,2-1 0 0 0,1 0 12 0 0,-3 3-7 0 0,1-1 0 0 0,-1 1 0 0 0,0-1 0 0 0,1 1 0 0 0,-1-1 0 0 0,0 1 0 0 0,1 0 1 0 0,-1 0-1 0 0,0-1 0 0 0,3 1 0 0 0,11-2 133 0 0,32-3-117 0 0,-44 5-15 0 0,-1 0 0 0 0,0-1 0 0 0,1 0 1 0 0,-1 1-1 0 0,1-1 0 0 0,-1 0 0 0 0,0 0 0 0 0,4-3 0 0 0,2 1-8 0 0,-2 3 2 0 0,12-1 0 0 0,-11-1 3 0 0,-5 2 1 0 0,0-1-1 0 0,0 1 0 0 0,0 0 1 0 0,0 0-1 0 0,0 0 0 0 0,0 0 0 0 0,0 0 1 0 0,0 0-1 0 0,0 1 0 0 0,-1-1 1 0 0,4 2-1 0 0,-4-2 6 0 0,1 0-1 0 0,-1 1 1 0 0,0-1 0 0 0,1 0-1 0 0,-1 0 1 0 0,0 0 0 0 0,1 0 0 0 0,-1 0-1 0 0,0 0 1 0 0,1 0 0 0 0,-1-1-1 0 0,0 1 1 0 0,1 0 0 0 0,-1-1-1 0 0,2 0 1 0 0,-2 0 3 0 0,0 0 1 0 0,0 0-1 0 0,0 0 0 0 0,-1 0 1 0 0,1 0-1 0 0,0 0 1 0 0,0 0-1 0 0,-1-1 0 0 0,1 1 1 0 0,-1 0-1 0 0,1 0 0 0 0,-1-1 1 0 0,1 1-1 0 0,-1 0 1 0 0,0-1-1 0 0,1-1 0 0 0,-1 1-61 0 0,1 0 0 0 0,0 0 0 0 0,0 0 0 0 0,0 0 0 0 0,0 0 0 0 0,0 0 0 0 0,0 0 0 0 0,1 1 0 0 0,-1-1 0 0 0,1 0 0 0 0,2-2 0 0 0,6-7 245 0 0,-9 9-34 0 0,1 1 10 0 0,-2 1-178 0 0,1 0 0 0 0,0 0 1 0 0,-1 0-1 0 0,1-1 1 0 0,0 1-1 0 0,-1 0 0 0 0,1 0 1 0 0,0 0-1 0 0,-1-1 1 0 0,1 1-1 0 0,0 0 1 0 0,-1-1-1 0 0,1 1 0 0 0,0-1 1 0 0,-1 1-1 0 0,1 0 1 0 0,-1-1-1 0 0,1 1 0 0 0,0-2 1 0 0,1 0-32 0 0,1 0 0 0 0,-1 0 1 0 0,1 0-1 0 0,0 0 0 0 0,0 0 0 0 0,-1 1 1 0 0,1-1-1 0 0,0 1 0 0 0,0 0 1 0 0,0 0-1 0 0,0 0 0 0 0,4 0 0 0 0,25-11 105 0 0,-26 9-34 0 0,1 0 1 0 0,-1 1 0 0 0,1 0 0 0 0,-1 0 0 0 0,1 0-1 0 0,11-1 1 0 0,-13 3-23 0 0,0 0 1 0 0,0 1-1 0 0,0-1 0 0 0,0 1 0 0 0,-1 0 0 0 0,1 0 1 0 0,0 0-1 0 0,-1 1 0 0 0,1 0 0 0 0,-1 0 1 0 0,5 2-1 0 0,2 3-86 0 0,7 8-318 0 0,-12-11 392 0 0,-4-3 0 0 0,0 0 0 0 0,-1 0 0 0 0,1 0 0 0 0,0 0 0 0 0,0 1 0 0 0,-1-1 0 0 0,1 0 0 0 0,-1 1 0 0 0,1-1 0 0 0,1 4 0 0 0,11 8 0 0 0,5 8 16 0 0,-10-15 74 0 0,-7-5 54 0 0,-1 0 14 0 0,0 0-107 0 0,1 2-5 0 0,12 4 17 0 0,10 1-63 0 0,-22-8-2 0 0,0 1 0 0 0,0-1 0 0 0,0 0 0 0 0,0 0 0 0 0,0 0-1 0 0,0 0 1 0 0,0 0 0 0 0,0 0 0 0 0,0 0 0 0 0,0-1 0 0 0,0 1 0 0 0,0-1-1 0 0,0 0 1 0 0,0 1 0 0 0,0-1 0 0 0,0 0 0 0 0,0 0 0 0 0,-1 0-1 0 0,3-2 1 0 0,-1 1-47 0 0,-1 1-92 0 0,8-3-136 0 0,-4 0 268 0 0,24-12 672 0 0,-28 15-663 0 0,1 0 0 0 0,-1 0 0 0 0,0 0 0 0 0,0 0 0 0 0,0 1 0 0 0,1-1 0 0 0,-1 1 0 0 0,0-1 0 0 0,1 1 0 0 0,-1 0 0 0 0,0 0 0 0 0,1 0 0 0 0,-1 0 0 0 0,4 1 0 0 0,2 0 0 0 0,43 4-660 0 0,-47-5 729 0 0,0 1 0 0 0,0-1-1 0 0,0 1 1 0 0,7 2 0 0 0,4 1 99 0 0,-8-3-165 0 0,-1 0-1 0 0,1 1 0 0 0,-1 0 1 0 0,0 0-1 0 0,0 0 0 0 0,1 1 1 0 0,-2-1-1 0 0,1 1 0 0 0,0 1 1 0 0,-1-1-1 0 0,9 7 0 0 0,-6-4 8 0 0,11 10 44 0 0,-15-8-54 0 0,-3 4 1 0 0,0-9 4 0 0,-1 0 0 0 0,0 0 1 0 0,1 0-1 0 0,0 0 0 0 0,-1 0 0 0 0,1 0 1 0 0,0 0-1 0 0,1 0 0 0 0,1 4 1 0 0,-2-6-5 0 0,-1 1-1 0 0,1 0 1 0 0,0 0 0 0 0,0-1 0 0 0,-1 1-1 0 0,1-1 1 0 0,0 1 0 0 0,1-1 0 0 0,-1 1 0 0 0,0-1-1 0 0,0 0 1 0 0,2 2 0 0 0,12 10-1 0 0,-6-4-179 0 0,2-1 1 0 0,12 8-1 0 0,-8-5 11 0 0,-14-10 168 0 0,0-1 0 0 0,0 1 0 0 0,0-1 0 0 0,0 1 0 0 0,0 0 0 0 0,0 0 0 0 0,0-1 0 0 0,0 1 0 0 0,-1 0 0 0 0,1 0 0 0 0,0 0 0 0 0,0 0 0 0 0,0 2 0 0 0,2 1 0 0 0,9 6 0 0 0,-2 1 0 0 0,2 6 0 0 0,1 0 0 0 0,1 0 0 0 0,22 20 0 0 0,-33-34 0 0 0,-1 1 0 0 0,1-1 0 0 0,-1 1 0 0 0,1 0 0 0 0,2 6 0 0 0,11 16 0 0 0,-12-21 63 0 0,-1 0 0 0 0,1 0 0 0 0,-1 0 0 0 0,0 1-1 0 0,0 0 1 0 0,2 7 0 0 0,5 18-1236 0 0,-4-10-2869 0 0,-6-19 3418 0 0,5 15-5448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6:43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25 446 5528 0 0,'-16'-4'249'0'0,"16"4"-245"0"0,0 0 0 0 0,0 0-1 0 0,0 0 1 0 0,0 0 0 0 0,0 0-1 0 0,0 0 1 0 0,0 0 0 0 0,0 0-1 0 0,0 0 1 0 0,-1 0 0 0 0,1 0 0 0 0,0 0-1 0 0,0 0 1 0 0,0 0 0 0 0,0 0-1 0 0,0 0 1 0 0,0 0 0 0 0,0 0-1 0 0,0 0 1 0 0,0 0 0 0 0,0 0 0 0 0,0 0-1 0 0,0 0 1 0 0,-1 0 0 0 0,1 0-1 0 0,0 0 1 0 0,0 0 0 0 0,0 0 0 0 0,0 0-1 0 0,0 0 1 0 0,0 0 0 0 0,0-1-1 0 0,0 1 1 0 0,0 0 0 0 0,0 0-1 0 0,0 0 1 0 0,0 0 0 0 0,0 0 0 0 0,0 0-1 0 0,0 0 1 0 0,0 0 0 0 0,0 0-1 0 0,0 0 1 0 0,0 0 0 0 0,0 0-1 0 0,0 0 1 0 0,0 0 0 0 0,-1-1 0 0 0,1 1-1 0 0,0 0 1 0 0,0 0 0 0 0,0 0-1 0 0,0 0 1 0 0,0 0 0 0 0,0 0-1 0 0,1 0 1 0 0,-1 0 0 0 0,0 0 0 0 0,0 0-1 0 0,0 0 1 0 0,0 0 0 0 0,0 0-1 0 0,0-1 1 0 0,0 1 0 0 0,0 0-1 0 0,0 0 1 0 0,5-10 118 0 0,-6 7-47 0 0,-1 1 28 0 0,1-2 346 0 0,-1 0-1 0 0,1 0 0 0 0,0 0 1 0 0,0 0-1 0 0,0 0 1 0 0,0 0-1 0 0,1 0 0 0 0,-1 0 1 0 0,1 0-1 0 0,0-1 1 0 0,1 1-1 0 0,0-5 0 0 0,2-5-64 0 0,-1 6-191 0 0,0 1 1 0 0,-1-1-1 0 0,1 1 1 0 0,-2-1 0 0 0,1 1-1 0 0,-1-1 1 0 0,0 0-1 0 0,-2-11 1 0 0,1 14-117 0 0,0 1 0 0 0,1-1 1 0 0,-1 0-1 0 0,1 0 1 0 0,0 0-1 0 0,1 0 0 0 0,-1 1 1 0 0,1-1-1 0 0,0 0 0 0 0,1-4 1 0 0,3-4 73 0 0,0 1 0 0 0,8-15 1 0 0,-7 15-89 0 0,-1 2 9 0 0,-2 3-14 0 0,1-1-1 0 0,0 1 0 0 0,0 1 0 0 0,0-1 0 0 0,10-10 1 0 0,-8 10-3 0 0,43-41 350 0 0,-44 44-344 0 0,1 0 1 0 0,-1 0-1 0 0,1 0 1 0 0,0 0-1 0 0,0 1 1 0 0,0 0-1 0 0,12-4 0 0 0,10 6 12 0 0,-20 2-47 0 0,-8-1-21 0 0,1 0 1 0 0,-1 0-1 0 0,1 0 0 0 0,0 0 0 0 0,-1 0 0 0 0,1 0 1 0 0,-1 0-1 0 0,1 0 0 0 0,-1 0 0 0 0,1 1 1 0 0,-1-1-1 0 0,1 0 0 0 0,-1 0 0 0 0,1 1 1 0 0,-1-1-1 0 0,2 1 0 0 0,-1 0 0 0 0,-1-1 1 0 0,1 1-1 0 0,0-1 1 0 0,0 1-1 0 0,0-1 1 0 0,0 1-1 0 0,0-1 1 0 0,0 0-1 0 0,0 1 0 0 0,0-1 1 0 0,0 0-1 0 0,0 0 1 0 0,0 0-1 0 0,0 0 1 0 0,0 0-1 0 0,2 0 0 0 0,0 2 49 0 0,9 7-25 0 0,-9-7 3 0 0,0 0 1 0 0,0 0-1 0 0,0 0 0 0 0,-1 0 1 0 0,1 0-1 0 0,-1 1 1 0 0,0-1-1 0 0,0 1 1 0 0,1 0-1 0 0,-2-1 1 0 0,1 1-1 0 0,2 3 0 0 0,0 7 114 0 0,0-1 0 0 0,-1 1 0 0 0,0 0 0 0 0,-1 0 0 0 0,1 14 0 0 0,-3 68 538 0 0,0-47-654 0 0,-23 224 1138 0 0,22-259-1151 0 0,-6 27 167 0 0,-15 52 0 0 0,3-20 1 0 0,15-57-134 0 0,-1 1 1 0 0,-10 20-1 0 0,-2 6 22 0 0,13-30-61 0 0,-1 0-1 0 0,-1-1 1 0 0,0 1-1 0 0,-1-1 1 0 0,0 0-1 0 0,0-1 1 0 0,-1 1-1 0 0,-16 14 1 0 0,20-20 7 0 0,2-4-16 0 0,1 1 0 0 0,-1 0 0 0 0,0-1 0 0 0,0 0 0 0 0,0 1 1 0 0,0-1-1 0 0,0 0 0 0 0,0 0 0 0 0,0 0 0 0 0,-4 1 0 0 0,-3-1-13 0 0,7-2 0 0 0,0 0 1 0 0,1 0-1 0 0,-1 0 1 0 0,0-1 0 0 0,0 1-1 0 0,1 0 1 0 0,-1-1-1 0 0,1 1 1 0 0,-1-1-1 0 0,1 1 1 0 0,-1-1-1 0 0,1 0 1 0 0,0 0 0 0 0,0 1-1 0 0,0-1 1 0 0,0 0-1 0 0,0 0 1 0 0,1 0-1 0 0,-2-4 1 0 0,-7-13 0 0 0,8 18 7 0 0,0 0 0 0 0,1 0 0 0 0,-1 0 0 0 0,1 0-1 0 0,-1-1 1 0 0,1 1 0 0 0,0 0 0 0 0,0 0 0 0 0,-1-1-1 0 0,1 1 1 0 0,0 0 0 0 0,0-1 0 0 0,0 1 0 0 0,0 0-1 0 0,1 0 1 0 0,-1-1 0 0 0,0 1 0 0 0,0 0 0 0 0,1 0-1 0 0,-1-1 1 0 0,1 1 0 0 0,0-2 0 0 0,3-5-23 0 0,1 1-1 0 0,7-12 1 0 0,5-8-49 0 0,-15 22 69 0 0,0 0 1 0 0,1 0-1 0 0,-1 0 0 0 0,1 0 0 0 0,0 0 0 0 0,0 1 0 0 0,1-1 0 0 0,-1 1 0 0 0,1 0 0 0 0,0 0 0 0 0,0 0 0 0 0,6-4 0 0 0,-3 3-41 0 0,-6 4 54 0 0,0 0 1 0 0,1-1-1 0 0,-1 1 0 0 0,0 0 0 0 0,1 0 0 0 0,-1 0 0 0 0,1 1 0 0 0,-1-1 0 0 0,1 0 0 0 0,-1 0 0 0 0,1 1 1 0 0,0-1-1 0 0,-1 1 0 0 0,1 0 0 0 0,0-1 0 0 0,-1 1 0 0 0,1 0 0 0 0,0 0 0 0 0,-1 0 0 0 0,1 0 1 0 0,0 0-1 0 0,-1 0 0 0 0,1 1 0 0 0,0-1 0 0 0,-1 1 0 0 0,1-1 0 0 0,0 1 0 0 0,-1-1 0 0 0,1 1 1 0 0,1 1-1 0 0,5 3-54 0 0,-1-1 1 0 0,-1 1 0 0 0,1 1-1 0 0,-1-1 1 0 0,7 8 0 0 0,18 16 117 0 0,33 25 337 0 0,-21-25-350 0 0,45 23 1 0 0,-84-50-46 0 0,0-1 0 0 0,0 1 0 0 0,0-1 0 0 0,1 0 1 0 0,-1 0-1 0 0,0 0 0 0 0,0 0 0 0 0,1-1 0 0 0,-1 0 1 0 0,6 0-1 0 0,2-1-1242 0 0,26-6 1 0 0,-35 7 792 0 0,10-1-1101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6:44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7 217 9472 0 0,'0'0'721'0'0,"0"-1"-502"0"0,0 0-219 0 0,0-1 1 0 0,0 1 0 0 0,0 0-1 0 0,0 0 1 0 0,0 0 0 0 0,0 0 0 0 0,0-1-1 0 0,-1 1 1 0 0,1 0 0 0 0,0 0-1 0 0,-1 0 1 0 0,0-2 0 0 0,-1-7 455 0 0,2-4 243 0 0,-1 8-435 0 0,1-1-1 0 0,0 1 0 0 0,0 0 0 0 0,0 0 1 0 0,1 0-1 0 0,0 0 0 0 0,3-9 0 0 0,4-5 155 0 0,-5 12-181 0 0,0 1 0 0 0,0 0 1 0 0,8-14-1 0 0,-7 15 56 0 0,1 0 0 0 0,-1 0 0 0 0,1 0 0 0 0,0 1 1 0 0,1 0-1 0 0,10-9 0 0 0,-15 13-69 0 0,0 0-189 0 0,0 1 1 0 0,0-1 0 0 0,0 1-1 0 0,0-1 1 0 0,0 1-1 0 0,0-1 1 0 0,0 1 0 0 0,0 0-1 0 0,0 0 1 0 0,0-1-1 0 0,1 1 1 0 0,-1 0 0 0 0,0 0-1 0 0,0 0 1 0 0,0 0 0 0 0,2 1-1 0 0,4 0 104 0 0,23 7 413 0 0,-28-8-518 0 0,-1 1-1 0 0,1 0 0 0 0,0-1 0 0 0,-1 1 1 0 0,1 0-1 0 0,-1 0 0 0 0,1 0 1 0 0,-1 0-1 0 0,1 0 0 0 0,-1 0 1 0 0,0 1-1 0 0,3 1 0 0 0,-4-2-22 0 0,1-1 0 0 0,-1 1 0 0 0,1-1 0 0 0,-1 0 0 0 0,1 1 1 0 0,-1-1-1 0 0,1 0 0 0 0,-1 1 0 0 0,1-1 0 0 0,0 0 0 0 0,-1 0 0 0 0,1 1 0 0 0,-1-1 0 0 0,1 0 0 0 0,0 0 0 0 0,-1 0 0 0 0,2 0 0 0 0,1 1 23 0 0,1 1 4 0 0,-1 1-1 0 0,1 0 0 0 0,-1-1 0 0 0,1 1 0 0 0,-1 1 0 0 0,0-1 0 0 0,0 0 0 0 0,4 7 1 0 0,6 7 54 0 0,0-1-74 0 0,-12-11-59 0 0,-1-1 11 0 0,5 12 186 0 0,0 1 1 0 0,-2-1 0 0 0,4 31-1 0 0,1 10 373 0 0,-4-32-231 0 0,2 42 1 0 0,-20 105-270 0 0,5-80 51 0 0,5-67 415 0 0,0 0 1 0 0,-1-1-1 0 0,-12 30 0 0 0,15-48-497 0 0,-1 0-1 0 0,0-1 1 0 0,0 1-1 0 0,0-1 1 0 0,-9 9-1 0 0,-6 13-264 0 0,17-27 260 0 0,1 2 11 0 0,-1-1 0 0 0,1 0 0 0 0,-1 1 0 0 0,1-1 0 0 0,-1 0 0 0 0,0 0 0 0 0,1 0 0 0 0,-1 1 0 0 0,0-1 0 0 0,0 0 1 0 0,0 0-1 0 0,0 0 0 0 0,0 0 0 0 0,0-1 0 0 0,0 1 0 0 0,0 0 0 0 0,0 0 0 0 0,-1 0 0 0 0,1-1 0 0 0,0 1 0 0 0,0-1 0 0 0,-1 1 0 0 0,1-1 0 0 0,0 0 0 0 0,-3 1 0 0 0,3-1 123 0 0,-4 0-421 0 0,4 0 166 0 0,0 0-1 0 0,0 0 1 0 0,0 1-1 0 0,0-1 1 0 0,0-1 0 0 0,0 1-1 0 0,0 0 1 0 0,0 0-1 0 0,0 0 1 0 0,0 0 0 0 0,-2-1-1 0 0,3-9 150 0 0,1 1 0 0 0,0 0 0 0 0,1-1 0 0 0,-1 1 0 0 0,2 0 0 0 0,0 0 0 0 0,4-10 0 0 0,-5 13-17 0 0,1 0-1 0 0,1 0 0 0 0,-1 0 0 0 0,1 0 1 0 0,0 1-1 0 0,0-1 0 0 0,0 1 1 0 0,1 0-1 0 0,0 0 0 0 0,9-6 0 0 0,-4 6-3 0 0,1 2 0 0 0,-5 3 0 0 0,0 1 0 0 0,0-1 0 0 0,0 2-1 0 0,0-1 1 0 0,0 1 0 0 0,9 3-1 0 0,35 19 17 0 0,-24-11 48 0 0,73 40 144 0 0,-91-50-183 0 0,0 0 1 0 0,15 5 0 0 0,3-1 30 0 0,-19-4-171 0 0,-1-1 0 0 0,0 0-1 0 0,1 0 1 0 0,-1-1 0 0 0,1 0 0 0 0,-1 0-1 0 0,1 0 1 0 0,-1-1 0 0 0,1 0 0 0 0,0 0-1 0 0,-1-1 1 0 0,1 0 0 0 0,7-2 0 0 0,5-5-1467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6:45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253 0 5528 0 0,'-11'0'864'0'0,"0"1"1"0"0,0 1-1 0 0,1 0 1 0 0,-1 0-1 0 0,1 1 0 0 0,-1 0 1 0 0,1 0-1 0 0,-12 7 1 0 0,15-7-481 0 0,5-2-274 0 0,0 0 0 0 0,0-1 0 0 0,0 1 0 0 0,0 0 0 0 0,0 0 0 0 0,0 0-1 0 0,0 0 1 0 0,1 1 0 0 0,-1-1 0 0 0,1 0 0 0 0,-1 1 0 0 0,1-1-1 0 0,-2 3 1 0 0,-8 10 519 0 0,1-1 0 0 0,-21 19 0 0 0,4-4 35 0 0,14-7-301 0 0,3-3-98 0 0,9-15-218 0 0,-1-1 0 0 0,1 1 0 0 0,0-1 0 0 0,0 1 0 0 0,0 0 0 0 0,0 0 0 0 0,0-1 0 0 0,1 1 0 0 0,-1 0 0 0 0,1 0 0 0 0,0 0 0 0 0,0 0 0 0 0,0-1 0 0 0,0 1 0 0 0,0 0 0 0 0,1 0 0 0 0,1 5 0 0 0,0 18 185 0 0,-1-19-190 0 0,0 0-1 0 0,0 0 0 0 0,0 0 0 0 0,1 0 1 0 0,0 0-1 0 0,1-1 0 0 0,-1 1 0 0 0,1-1 0 0 0,1 1 1 0 0,-1-1-1 0 0,1 0 0 0 0,7 9 0 0 0,-1 4 71 0 0,-9-16-93 0 0,1 0-1 0 0,-1-1 0 0 0,1 1 0 0 0,-1 0 1 0 0,1-1-1 0 0,2 4 0 0 0,62 56 356 0 0,-54-53-313 0 0,1 1 1 0 0,1-2-1 0 0,22 12 1 0 0,-9-5 20 0 0,-14-9-2 0 0,26 10 0 0 0,-8-4 50 0 0,-28-11-117 0 0,0-1-1 0 0,0 1 1 0 0,0-1-1 0 0,0 1 1 0 0,0-1 0 0 0,0 0-1 0 0,0 0 1 0 0,0 0-1 0 0,-1-1 1 0 0,1 1-1 0 0,0-1 1 0 0,4-1-1 0 0,16-1 17 0 0,-11 2-10 0 0,-1-1 0 0 0,0 0 0 0 0,0 0-1 0 0,0-1 1 0 0,0 0 0 0 0,12-6 0 0 0,-14 6-7 0 0,2-3 8 0 0,0 0 0 0 0,0 0 0 0 0,-1-1 0 0 0,1 0-1 0 0,13-14 1 0 0,-13 12-9 0 0,-4 2-65 0 0,1 0 1 0 0,9-13 0 0 0,13-13 189 0 0,-29 32-126 0 0,1-1 0 0 0,0 1 1 0 0,-1-1-1 0 0,1 0 0 0 0,-1 1 1 0 0,1-1-1 0 0,-1 0 0 0 0,0 0 1 0 0,0 0-1 0 0,0 0 0 0 0,0 0 1 0 0,0 0-1 0 0,0 0 0 0 0,-1-1 1 0 0,1-1-1 0 0,-1 0-35 0 0,0 1 0 0 0,0-1 1 0 0,0 1-1 0 0,0-1 0 0 0,-1 1 1 0 0,0 0-1 0 0,0-1 0 0 0,-2-5 0 0 0,2 6 44 0 0,1 0 0 0 0,-1 1 0 0 0,1-1 0 0 0,0 0 0 0 0,0 0 0 0 0,0 0 0 0 0,0 0 0 0 0,0 1 0 0 0,1-4 0 0 0,0 2 68 0 0,-1 1 0 0 0,0-1 0 0 0,0 0 0 0 0,0 1 0 0 0,-1-7 0 0 0,1 9-45 0 0,-1-1 0 0 0,1 1 0 0 0,0-1 0 0 0,0 0 0 0 0,-1 1 0 0 0,1-1 0 0 0,0 1 0 0 0,0-1 0 0 0,0 0 0 0 0,0 1 0 0 0,1-1 0 0 0,-1 1 0 0 0,0-1 0 0 0,1 1 0 0 0,-1-1 0 0 0,1 1 0 0 0,-1-1 0 0 0,1 1 0 0 0,1-3 0 0 0,-1 2-24 0 0,0 1-1 0 0,0-1 1 0 0,0 0-1 0 0,0 0 0 0 0,-1 1 1 0 0,1-1-1 0 0,0 0 1 0 0,-1 0-1 0 0,0 0 0 0 0,1 0 1 0 0,-1 0-1 0 0,0 0 1 0 0,0 0-1 0 0,0 0 0 0 0,0 0 1 0 0,-1-2-1 0 0,0 0-12 0 0,0 0 0 0 0,-1 0 0 0 0,1 0 0 0 0,-1 1 0 0 0,0-1 0 0 0,1 1 0 0 0,-5-6 0 0 0,-3-2 65 0 0,0 0 0 0 0,-1 1-1 0 0,-17-15 1 0 0,13 15 24 0 0,1 0 0 0 0,-1 1-1 0 0,-1 1 1 0 0,0 0 0 0 0,0 1 0 0 0,-1 0 0 0 0,0 1-1 0 0,0 1 1 0 0,0 1 0 0 0,-22-3 0 0 0,-10 4 53 0 0,10 2-90 0 0,-20 3-4 0 0,47-3-250 0 0,-1 0 0 0 0,-15 1 0 0 0,23 0 89 0 0,0 0-1 0 0,0 1 1 0 0,-1 0 0 0 0,1 0-1 0 0,0 0 1 0 0,0 1 0 0 0,0-1-1 0 0,0 1 1 0 0,-6 4 0 0 0,1-1-1340 0 0,4-2-382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6:46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81 6448 0 0,'-14'12'1776'0'0,"11"-1"1649"0"0,2-11-3357 0 0,1 0-1 0 0,0 1 1 0 0,0-1-1 0 0,-1 1 1 0 0,1-1-1 0 0,0 0 1 0 0,0 1-1 0 0,0-1 1 0 0,0 1-1 0 0,0-1 1 0 0,0 1-1 0 0,0-1 1 0 0,0 1-1 0 0,0-1 1 0 0,0 0-1 0 0,0 1 1 0 0,0-1-1 0 0,0 1 1 0 0,0-1-1 0 0,0 1 1 0 0,0-1-1 0 0,0 0 1 0 0,1 1-1 0 0,-1-1 1 0 0,0 1-1 0 0,0-1 1 0 0,0 0-1 0 0,1 1 1 0 0,-1-1-1 0 0,0 1 1 0 0,1-1-1 0 0,-1 0 1 0 0,0 0-1 0 0,1 1 1 0 0,4 4 113 0 0,0-1 1 0 0,0 0 0 0 0,0 0 0 0 0,0 0-1 0 0,1-1 1 0 0,0 0 0 0 0,0 0 0 0 0,-1 0-1 0 0,10 2 1 0 0,-5-1 135 0 0,0 0 1 0 0,11 7-1 0 0,-17-9-217 0 0,-1 0 0 0 0,0 0 0 0 0,1-1-1 0 0,-1 0 1 0 0,1 0 0 0 0,-1 0 0 0 0,1 0 0 0 0,0-1 0 0 0,-1 1 0 0 0,1-1 0 0 0,0 0 0 0 0,-1 0 0 0 0,1 0 0 0 0,0 0-1 0 0,-1-1 1 0 0,8-1 0 0 0,-7 1-27 0 0,1-1 1 0 0,-1 0-1 0 0,0 0 0 0 0,1 0 0 0 0,-1 0 0 0 0,0 0 0 0 0,0-1 0 0 0,-1 0 1 0 0,1 0-1 0 0,0 0 0 0 0,-1 0 0 0 0,0 0 0 0 0,3-4 0 0 0,-2 1-9 0 0,0 1 0 0 0,-1 0 0 0 0,0-1 0 0 0,0 0 0 0 0,-1 0 0 0 0,3-8 0 0 0,4-4 77 0 0,-8 16-123 0 0,0 1 0 0 0,0-1 1 0 0,0 0-1 0 0,0 1 0 0 0,0-1 1 0 0,0 0-1 0 0,0 0 0 0 0,-1 0 1 0 0,1 0-1 0 0,-1 0 0 0 0,1-3 0 0 0,-1 4 10 0 0,0 0-1 0 0,0 1 0 0 0,0-1 0 0 0,0 0 0 0 0,0 0 0 0 0,0 1 0 0 0,0-1 0 0 0,0 0 1 0 0,1 0-1 0 0,-1 0 0 0 0,0 1 0 0 0,1-1 0 0 0,-1 0 0 0 0,1 0 0 0 0,-1 1-1 0 0,1-1 0 0 0,-1 1 0 0 0,0 0-1 0 0,0 0 1 0 0,1 0 0 0 0,-1 0 0 0 0,0-1 0 0 0,1 1-1 0 0,-1 0 1 0 0,0 0 0 0 0,1 0 0 0 0,-1 0-1 0 0,1 0 1 0 0,-1 0 0 0 0,0 0 0 0 0,1 0 0 0 0,-1 0-1 0 0,0 0 1 0 0,1 0 0 0 0,-1 0 0 0 0,0 0-1 0 0,1 0 1 0 0,-1 1 0 0 0,0-1 0 0 0,1 0 0 0 0,-1 0-1 0 0,0 0 1 0 0,1 0 0 0 0,-1 1 0 0 0,0-1 0 0 0,1 0-1 0 0,0 2-25 0 0,0-1 0 0 0,1 0 0 0 0,-1 0 0 0 0,0 0 0 0 0,1-1 0 0 0,-1 1 0 0 0,1 0 0 0 0,0 0 0 0 0,-1-1 0 0 0,1 1 0 0 0,-1-1 0 0 0,1 0 0 0 0,0 1 0 0 0,2-1 0 0 0,3 1 0 0 0,-3 0 0 0 0,2 2 0 0 0,1-1 0 0 0,0 0 0 0 0,0 0 0 0 0,0-1 0 0 0,0 0 0 0 0,0 0 0 0 0,1 0 0 0 0,8-2 0 0 0,-15 2 0 0 0,0-1 0 0 0,0 0 0 0 0,0 0 0 0 0,0 0 0 0 0,1 0 0 0 0,-1 0 0 0 0,0-1 0 0 0,0 1 0 0 0,0 0 0 0 0,0 0 0 0 0,0-1 0 0 0,0 1 0 0 0,0-1 0 0 0,2 0 0 0 0,2-1 0 0 0,-2 1 0 0 0,0 1 0 0 0,0-1 0 0 0,-1 0 0 0 0,1 0 0 0 0,0 0 0 0 0,0-1 0 0 0,-1 1 0 0 0,1 0 0 0 0,-1-1 0 0 0,1 0 0 0 0,-1 0 0 0 0,0 0 0 0 0,0 0 0 0 0,3-3 0 0 0,6-11 0 0 0,-9 14 0 0 0,-1 0 0 0 0,1-1 0 0 0,0 0 0 0 0,-1 1 0 0 0,1-1 0 0 0,0-4 0 0 0,1 7 0 0 0,0 4 0 0 0,6 11 0 0 0,-4-8 0 0 0,-3-4 0 0 0,3 4 0 0 0,0 1 0 0 0,0-1 0 0 0,1 0 0 0 0,0-1 0 0 0,1 1 0 0 0,-1-1 0 0 0,1-1 0 0 0,0 1 0 0 0,11 5 0 0 0,9 7-14 0 0,-26-17-56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6:47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33 681 9072 0 0,'0'0'1906'0'0,"-1"-2"-1396"0"0,-3-2-345 0 0,1 0 1 0 0,0-1-1 0 0,1 1 1 0 0,-1-1-1 0 0,1 1 1 0 0,0-1-1 0 0,0 0 1 0 0,0 0-1 0 0,1 0 1 0 0,0 0-1 0 0,0 0 1 0 0,-1-7-1 0 0,0-12 632 0 0,0-31 0 0 0,2 47-582 0 0,6-121 1802 0 0,11 44-1512 0 0,-7 36-449 0 0,-4 24-32 0 0,0 1-1 0 0,1 0 1 0 0,2 0-1 0 0,15-31 0 0 0,-13 32-22 0 0,-9 17-28 0 0,1 0-1 0 0,0 0 0 0 0,0 0 1 0 0,8-10-1 0 0,-4 6-141 0 0,-6 8 141 0 0,1 0 0 0 0,-1 0 0 0 0,1 0 1 0 0,0 0-1 0 0,-1 1 0 0 0,1-1 0 0 0,0 0 0 0 0,0 1 1 0 0,0 0-1 0 0,0-1 0 0 0,0 1 0 0 0,0 0 0 0 0,4-1 0 0 0,17-10 622 0 0,-22 12-390 0 0,1 0-107 0 0,9 5-2 0 0,-9-2-76 0 0,3 1 74 0 0,-1-1-19 0 0,0 0 1 0 0,0 0 0 0 0,-1 0-1 0 0,1 0 1 0 0,-1 1 0 0 0,0 0-1 0 0,0-1 1 0 0,5 9-1 0 0,7 7 81 0 0,-13-17-130 0 0,0 1 0 0 0,0-1-1 0 0,0 1 1 0 0,0-1 0 0 0,0 1-1 0 0,0 0 1 0 0,-1-1-1 0 0,0 1 1 0 0,1 0 0 0 0,-1 0-1 0 0,0 0 1 0 0,0 0-1 0 0,0 0 1 0 0,0 7 0 0 0,2 0 271 0 0,0 0 1 0 0,7 16-1 0 0,1 5 56 0 0,3 16 179 0 0,10 60-1 0 0,4 25 188 0 0,-21-103-646 0 0,-4-22-52 0 0,-2 0 1 0 0,1 0 0 0 0,1 10-1 0 0,-2-10 16 0 0,0-1 1 0 0,1 1-1 0 0,-1 0 0 0 0,4 6 0 0 0,6 22 239 0 0,-1 3-2123 0 0,-9-22 720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6:49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1 402 9384 0 0,'0'0'852'0'0,"0"-1"-646"0"0,54-118 3348 0 0,-50 109-3324 0 0,0-1 1 0 0,0 1-1 0 0,-1-1 1 0 0,2-14-1 0 0,3-11 318 0 0,9-32 643 0 0,-8 29-735 0 0,-6 29-334 0 0,1 1-1 0 0,0-1 0 0 0,11-16 1 0 0,-15 25-135 0 0,1 0 0 0 0,-1 1 0 0 0,1-1 0 0 0,-1 0 0 0 0,1 0 0 0 0,0 0 0 0 0,-1 0 0 0 0,1 1 1 0 0,0-1-1 0 0,0 0 0 0 0,0 1 0 0 0,-1-1 0 0 0,3 0 0 0 0,5-4 835 0 0,-6 4-750 0 0,4 1 13 0 0,-5 0 11 0 0,-1 1-90 0 0,1-1 0 0 0,-1 0 0 0 0,0 0 0 0 0,1 1 0 0 0,-1-1-1 0 0,0 0 1 0 0,1 0 0 0 0,-1 0 0 0 0,0 0 0 0 0,1 1-1 0 0,-1-1 1 0 0,1 0 0 0 0,-1 0 0 0 0,0 0 0 0 0,1 0-1 0 0,-1 0 1 0 0,1 0 0 0 0,-1 0 0 0 0,0 0 0 0 0,1 0 0 0 0,-1 0-1 0 0,1 0 1 0 0,-1 0 0 0 0,1-1 7 0 0,-1 1-1 0 0,1 0 1 0 0,-1 0 0 0 0,1 0 0 0 0,-1 0-1 0 0,1 0 1 0 0,-1 0 0 0 0,1 0 0 0 0,-1 0-1 0 0,1 0 1 0 0,-1 1 0 0 0,1-1 0 0 0,-1 0-1 0 0,0 0 1 0 0,1 0 0 0 0,-1 0 0 0 0,1 1-1 0 0,-1-1 1 0 0,0 0 0 0 0,1 0 0 0 0,0 1-1 0 0,11 15 265 0 0,-10-14-211 0 0,1 0 0 0 0,-1 1 0 0 0,0-1 0 0 0,-1 1 0 0 0,4 5-1 0 0,-2-2 50 0 0,0-1 0 0 0,0 0 0 0 0,7 10-1 0 0,8 13 230 0 0,-8-10-221 0 0,1 1 0 0 0,1-1 0 0 0,0-1 0 0 0,2 0 0 0 0,0-1 0 0 0,27 25 0 0 0,-2-7-144 0 0,-38-32-94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6:49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88 7832 0 0,'-3'2'237'0'0,"-2"0"79"0"0,-11-7 121 0 0,-15-17 3669 0 0,10 7-2516 0 0,20 14-1533 0 0,-1 0-1 0 0,0 0 0 0 0,1-1 1 0 0,-1 1-1 0 0,1 0 0 0 0,-1-1 1 0 0,1 1-1 0 0,0 0 1 0 0,-3-4-1 0 0,3 3-36 0 0,0 0 0 0 0,-1 1 0 0 0,1-1 1 0 0,-1 1-1 0 0,1-1 0 0 0,-1 1 0 0 0,1-1 0 0 0,-4-1 1 0 0,-5-2 51 0 0,8 3 158 0 0,-1 0-1 0 0,0 1 1 0 0,0 0 0 0 0,0-1-1 0 0,0 1 1 0 0,0 0 0 0 0,0 0-1 0 0,0 0 1 0 0,0 1-1 0 0,-3-1 1 0 0,5 1-195 0 0,1 0 0 0 0,-1 0 0 0 0,0 0 1 0 0,1 1-1 0 0,-1-1 0 0 0,0 0 0 0 0,1 0 0 0 0,-1 1 0 0 0,1-1 0 0 0,-1 0 0 0 0,1 0 1 0 0,-1 1-1 0 0,1-1 0 0 0,-1 1 0 0 0,1-1 0 0 0,-1 1 0 0 0,1-1 0 0 0,-1 1 0 0 0,1-1 1 0 0,0 1-1 0 0,-1-1 0 0 0,1 1 0 0 0,0-1 0 0 0,-1 1 0 0 0,1-1 0 0 0,0 1 0 0 0,0 0 0 0 0,0-1 1 0 0,-1 1-1 0 0,1-1 0 0 0,0 1 0 0 0,0 0 0 0 0,0-1 0 0 0,0 1 0 0 0,0 0 0 0 0,0-1 1 0 0,0 1-1 0 0,0 0 0 0 0,1-1 0 0 0,-1 1 0 0 0,-1 9-107 0 0,1-9 80 0 0,-1 0 0 0 0,1 0 0 0 0,0 0 0 0 0,0 0 0 0 0,0 0 0 0 0,0 0 0 0 0,0 0 0 0 0,0 0 0 0 0,0 0 0 0 0,0 0 0 0 0,0 0 0 0 0,0 0 0 0 0,1 2 0 0 0,11 16 106 0 0,-2-4-8 0 0,-7-10-66 0 0,-2-4-36 0 0,0 0 0 0 0,0 0 0 0 0,-1 0 0 0 0,1 0 0 0 0,0 0 0 0 0,0 0 0 0 0,0 0 0 0 0,0-1 0 0 0,0 1 0 0 0,0 0 0 0 0,2 1 0 0 0,10 6 52 0 0,-11-6-53 0 0,0-2 0 0 0,1 1 0 0 0,-1 0 0 0 0,0 0 0 0 0,1-1 0 0 0,-1 1 0 0 0,1-1 0 0 0,-1 0 0 0 0,1 0 0 0 0,-1 0 0 0 0,0 0 0 0 0,6-1 0 0 0,2 1 25 0 0,-5-1-39 0 0,-1 1 0 0 0,1-1-1 0 0,0 0 1 0 0,0 0 0 0 0,-1-1 0 0 0,1 0 0 0 0,-1 1 0 0 0,9-6 0 0 0,-5 2-218 0 0,1 0 1 0 0,-1-1-1 0 0,10-8 0 0 0,-3-2-1416 0 0,3-2-4572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6:49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11976 0 0,'0'0'1082'0'0,"2"0"-890"0"0,1 0-175 0 0,1 1-19 0 0,13 8 82 0 0,-15-7 785 0 0,4 6 162 0 0,-1-6-746 0 0,-1 1-1 0 0,1-1 1 0 0,0 0 0 0 0,0-1 0 0 0,0 1 0 0 0,0-1-1 0 0,0 0 1 0 0,8 1 0 0 0,5-1 178 0 0,21-1 0 0 0,-11-1 26 0 0,-26 1-333 0 0,0 1 0 0 0,18 6 152 0 0,-18-6-156 0 0,-1 1-17 0 0,0-1-107 0 0,-1 1-1 0 0,1 0 1 0 0,-1 0-1 0 0,1 0 1 0 0,-1 0-1 0 0,0-1 1 0 0,1 1-1 0 0,-1 0 1 0 0,0 0 0 0 0,0 0-1 0 0,-1 0 1 0 0,1 0-1 0 0,0 0 1 0 0,-1 2-1 0 0,-12 24 241 0 0,9-21-230 0 0,2-5-83 0 0,0 0 0 0 0,0 0 0 0 0,0-1 0 0 0,0 1 1 0 0,0 0-1 0 0,-1-1 0 0 0,1 1 0 0 0,-1-1 0 0 0,1 0 1 0 0,-1 0-1 0 0,-3 1 0 0 0,-8 4-2800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6:50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1014 2760 0 0,'-11'10'9725'0'0,"8"-17"-8932"0"0,-3-6-257 0 0,5 11-460 0 0,0 0-1 0 0,0 0 0 0 0,0 0 1 0 0,0-1-1 0 0,1 1 0 0 0,-1 0 1 0 0,0 0-1 0 0,1-1 0 0 0,0-3 1 0 0,-1-11 625 0 0,-6-33 0 0 0,0 2 40 0 0,1-47 525 0 0,12-183 0 0 0,-3 241-1228 0 0,9-83 80 0 0,26-42-54 0 0,-34 150-64 0 0,11-21 0 0 0,-1 3 0 0 0,-9 19 16 0 0,1 0 0 0 0,0 1 0 0 0,10-12 0 0 0,-2 2-16 0 0,3 3 0 0 0,-11 14 0 0 0,3 2 0 0 0,5 2 0 0 0,-1 1 0 0 0,-9-1 6 0 0,0 0 0 0 0,-1 0 0 0 0,1 1 0 0 0,0-1 0 0 0,-1 1-1 0 0,5 2 1 0 0,4 10 197 0 0,-7-7-52 0 0,5 7 27 0 0,0 1-1 0 0,-1 1 1 0 0,0-1 0 0 0,-2 2-1 0 0,0-1 1 0 0,0 1 0 0 0,4 19-1 0 0,-10-29-162 0 0,0 0-1 0 0,0 1 1 0 0,-1-1-1 0 0,1 0 1 0 0,-2 1 0 0 0,1-1-1 0 0,-1 0 1 0 0,-2 11-1 0 0,1-10-6 0 0,1 0-1 0 0,0 0 1 0 0,1 1-1 0 0,-1-1 1 0 0,3 12-1 0 0,1 3 295 0 0,-1 0-1 0 0,-1 27 0 0 0,0-39-209 0 0,0-1 0 0 0,1 1 0 0 0,0 0 0 0 0,4 12 0 0 0,4 14 31 0 0,23 104 106 0 0,-11-55-201 0 0,-3 19-41 0 0,-18-99 1 0 0,1 0-1 0 0,-1 0 1 0 0,1 0-1 0 0,0 0 1 0 0,1 0-1 0 0,3 5 1 0 0,-4-7-406 0 0,0 1-1 0 0,0 0 1 0 0,0-1-1 0 0,0 1 1 0 0,-1 0-1 0 0,1 0 1 0 0,-1 0-1 0 0,0 8 1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6:51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0 134 4608 0 0,'0'0'5981'0'0,"1"-9"-4842"0"0,1-1-388 0 0,-2 8-632 0 0,0 0 1 0 0,0 1-1 0 0,0-1 0 0 0,1 0 0 0 0,-1 0 0 0 0,1 1 0 0 0,-1-1 0 0 0,1 0 0 0 0,0 1 0 0 0,0-1 0 0 0,0 0 0 0 0,0 1 0 0 0,0-1 0 0 0,1-1 0 0 0,15-25 1712 0 0,-16 26-1621 0 0,0 0-163 0 0,0 1 0 0 0,-1-1 0 0 0,1 1 0 0 0,0-1 0 0 0,0 1 0 0 0,0-1 0 0 0,0 1 0 0 0,1 0 0 0 0,-1-1 0 0 0,0 1 0 0 0,0 0 0 0 0,1 0 0 0 0,-1 0 0 0 0,3-1 0 0 0,23-12 152 0 0,-25 13-207 0 0,35-13 277 0 0,-30 12-254 0 0,0 1 0 0 0,-1-1 0 0 0,1 1 0 0 0,0 0 0 0 0,0 1 0 0 0,13 0 0 0 0,-15 0 80 0 0,5 1 123 0 0,-1 0-1 0 0,0 0 0 0 0,1 1 0 0 0,-1 0 0 0 0,15 6 0 0 0,44 22 192 0 0,-57-24-416 0 0,-7-3 59 0 0,0-1 1 0 0,0 0-1 0 0,0-1 1 0 0,0 1-1 0 0,1-1 1 0 0,5 2-1 0 0,12 1 252 0 0,-12-2-370 0 0,1 0 0 0 0,12-1 0 0 0,-17-1-1128 0 0,2-3-390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24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1078 9904 0 0,'0'-2'454'0'0,"2"-16"66"0"0,0-1-1 0 0,1 1 0 0 0,1 0 1 0 0,11-32-1 0 0,-8 28 272 0 0,0 0 0 0 0,4-39 0 0 0,-9 40-504 0 0,1 1 0 0 0,0 0 1 0 0,1 0-1 0 0,2 0 1 0 0,0 0-1 0 0,14-31 0 0 0,0 3 16 0 0,2-3-56 0 0,5 2-104 0 0,40-84 88 0 0,-2-13-55 0 0,-55 125-161 0 0,0 0 0 0 0,13-19-1 0 0,13-24 6 0 0,-27 48-147 0 0,0-1 0 0 0,2 2-1 0 0,15-20 1 0 0,-25 33-42 0 0,1 0 0 0 0,0 0 0 0 0,-1 0-1 0 0,1 0 1 0 0,0 0 0 0 0,0 1 0 0 0,1-1 0 0 0,-1 1-1 0 0,4-3 1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6:52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 4144 0 0,'0'3'6000'0'0,"1"2"-5580"0"0,-1 0 1 0 0,1 0 0 0 0,0 1-1 0 0,1-1 1 0 0,3 9 0 0 0,-4-11-296 0 0,-1-1 1 0 0,1 1-1 0 0,-1-1 1 0 0,1 1 0 0 0,-1-1-1 0 0,0 1 1 0 0,0 2 0 0 0,0 4 105 0 0,2 6 134 0 0,2 42 791 0 0,1-33 705 0 0,-4-26-1843 0 0,0-1-1 0 0,0 1 1 0 0,0 0 0 0 0,0-1-1 0 0,0 1 1 0 0,3-4 0 0 0,5-12-13 0 0,-4-4-5 0 0,-1 0 0 0 0,-1 0 0 0 0,-1 0 0 0 0,-2-35 0 0 0,0 54 1 0 0,-1 2 0 0 0,1 0 0 0 0,0 0-1 0 0,0 0 1 0 0,0 0 0 0 0,0 1 0 0 0,0-1-1 0 0,1 0 1 0 0,-1 0 0 0 0,0 0 0 0 0,0 0-1 0 0,0 0 1 0 0,1 0 0 0 0,-1 1 0 0 0,0-1-1 0 0,1 0 1 0 0,0-1 0 0 0,0 1 63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6:52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46 10136 0 0,'1'2'777'0'0,"-1"-2"-763"0"0,0 1-1 0 0,0-1 1 0 0,0 1 0 0 0,1 0 0 0 0,-1-1-1 0 0,0 1 1 0 0,0 0 0 0 0,0-1-1 0 0,0 1 1 0 0,0 0 0 0 0,0-1 0 0 0,-1 1-1 0 0,1 0 1 0 0,0-1 0 0 0,0 1-1 0 0,0 0 1 0 0,-1-1 0 0 0,1 1 0 0 0,0-1-1 0 0,-1 2 1 0 0,0-1-2 0 0,1-1 1 0 0,-1 1-1 0 0,1 0 1 0 0,0 0-1 0 0,-1 0 1 0 0,1 0-1 0 0,0-1 1 0 0,0 1-1 0 0,-1 0 1 0 0,1 0-1 0 0,0 0 1 0 0,0 0-1 0 0,0 0 1 0 0,0 0-1 0 0,0 0 1 0 0,1 1-1 0 0,0 3 996 0 0,0-1 0 0 0,0 1 1 0 0,-1 0-1 0 0,1 6 0 0 0,4 7-192 0 0,-4-16-810 0 0,-1-1 0 0 0,1 0-1 0 0,0 0 1 0 0,0 1 0 0 0,0-1-1 0 0,-1 0 1 0 0,1 0 0 0 0,0 0 0 0 0,1 0-1 0 0,-1 0 1 0 0,0 0 0 0 0,0-1 0 0 0,0 1-1 0 0,0 0 1 0 0,1-1 0 0 0,1 2-1 0 0,0 0 3 0 0,15 13 228 0 0,-16-13 18 0 0,10 1 240 0 0,-3 0-390 0 0,5 2-21 0 0,-11-4 34 0 0,-4-2-47 0 0,-6-8 35 0 0,6 8-102 0 0,0 1 1 0 0,0-1-1 0 0,1 0 0 0 0,-1 0 0 0 0,0 0 1 0 0,1 0-1 0 0,-1 1 0 0 0,1-1 1 0 0,-1 0-1 0 0,1 0 0 0 0,0 0 1 0 0,-1 0-1 0 0,1 0 0 0 0,-1-2 0 0 0,1 1-3 0 0,-1 0 0 0 0,1 0 0 0 0,-1 1 0 0 0,0-1 0 0 0,1 0 0 0 0,-1 0 0 0 0,0 0 0 0 0,0 1 0 0 0,-2-3 0 0 0,-5-10 0 0 0,4 3-263 0 0,-2 1 1 0 0,1-1-1 0 0,-13-16 0 0 0,-4-9-3239 0 0,12 16-1872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6:53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5 181 8752 0 0,'0'0'1545'0'0,"-1"3"-878"0"0,0 0-392 0 0,0 0 0 0 0,1 0 0 0 0,-1 0 1 0 0,1 1-1 0 0,-1-1 0 0 0,1 0 1 0 0,0 0-1 0 0,0 1 0 0 0,1-1 0 0 0,0 5 1 0 0,3 5 182 0 0,2-1 0 0 0,-1 0 1 0 0,2 0-1 0 0,-1 0 0 0 0,2 0 0 0 0,-1-1 1 0 0,14 13-1 0 0,3-1 380 0 0,48 37-1 0 0,-51-44-675 0 0,-2-3 113 0 0,32 16-1 0 0,-47-26-239 0 0,3 0 5 0 0,1 0 0 0 0,-1 0 0 0 0,1-1-1 0 0,0 0 1 0 0,-1 0 0 0 0,1-1 0 0 0,0 0-1 0 0,0-1 1 0 0,11 1 0 0 0,-16-2-32 0 0,0 0 1 0 0,-1 0-1 0 0,1 0 1 0 0,0 0-1 0 0,0-1 1 0 0,-1 1-1 0 0,1-1 1 0 0,0 1-1 0 0,-1-1 1 0 0,0 0-1 0 0,5-4 1 0 0,3-3 25 0 0,-7 6-27 0 0,0 0 0 0 0,0-1 0 0 0,-1 1 1 0 0,1-1-1 0 0,-1 1 0 0 0,0-1 0 0 0,0 0 0 0 0,-1 0 1 0 0,1 0-1 0 0,1-6 0 0 0,3-6 0 0 0,0 0 17 0 0,-1 0 0 0 0,0 0-1 0 0,-2-1 1 0 0,3-17 0 0 0,0 0 1 0 0,-5 24-7 0 0,1 1 0 0 0,-1 0 0 0 0,-1-1-1 0 0,0 1 1 0 0,0 0 0 0 0,0-1 0 0 0,-2 1-1 0 0,1 0 1 0 0,-5-15 0 0 0,0 6 19 0 0,4 13-23 0 0,1 0 1 0 0,-1 1-1 0 0,0-1 1 0 0,0 1-1 0 0,0 0 0 0 0,-1 0 1 0 0,1 0-1 0 0,-1 0 1 0 0,-5-6-1 0 0,5 7 19 0 0,0 1 2 0 0,1 0 0 0 0,0-1 0 0 0,0 1 0 0 0,1 0 0 0 0,-1 0 0 0 0,0-1 0 0 0,1 1 0 0 0,-1-1 0 0 0,1 0 0 0 0,0 1 0 0 0,-2-7 0 0 0,3 7 3 0 0,-1 0 0 0 0,0 0 0 0 0,0 0 0 0 0,0 0 0 0 0,0-1 0 0 0,0 1 0 0 0,-1 1 0 0 0,1-1 0 0 0,-1 0 0 0 0,1 0 0 0 0,-1 0-1 0 0,0 1 1 0 0,1-1 0 0 0,-1 1 0 0 0,0-1 0 0 0,0 1 0 0 0,-4-2 0 0 0,0-1 59 0 0,-1 1 0 0 0,0 1 0 0 0,1-1 0 0 0,-12-2 0 0 0,11 3-58 0 0,0 1-1 0 0,0 0 0 0 0,0 1 0 0 0,-1 0 1 0 0,1 0-1 0 0,0 0 0 0 0,0 1 1 0 0,0 0-1 0 0,0 0 0 0 0,0 1 1 0 0,1 0-1 0 0,-1 0 0 0 0,0 0 0 0 0,1 1 1 0 0,-1 0-1 0 0,1 0 0 0 0,0 1 1 0 0,0 0-1 0 0,0 0 0 0 0,1 0 0 0 0,-1 1 1 0 0,1 0-1 0 0,0 0 0 0 0,-7 9 1 0 0,2-2 8 0 0,3-4-83 0 0,0 0 0 0 0,1 0 0 0 0,-1 1 1 0 0,-8 17-1 0 0,-3 10-71 0 0,3-9-1873 0 0,7-8-3814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6:54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501 1 6448 0 0,'0'0'4054'0'0,"-2"0"-3823"0"0,-5 5-54 0 0,-1-1 1 0 0,1 1-1 0 0,-10 9 0 0 0,16-13-62 0 0,1-1 0 0 0,-1 1 0 0 0,0-1 0 0 0,1 1 0 0 0,-1 0 0 0 0,1-1 0 0 0,-1 1-1 0 0,1 0 1 0 0,-1 0 0 0 0,1-1 0 0 0,-1 1 0 0 0,3 7 2499 0 0,-1-8-2525 0 0,-1 0 0 0 0,0 0 0 0 0,25 2 2422 0 0,-23-2-2846 0 0,63-8 1274 0 0,-60 8-882 0 0,0 0 0 0 0,1 1 0 0 0,-1 0 0 0 0,0 0 0 0 0,1 1 0 0 0,-1-1 0 0 0,0 1 0 0 0,0 0 0 0 0,0 1 0 0 0,-1-1 0 0 0,1 1-1 0 0,0 0 1 0 0,-1 0 0 0 0,6 5 0 0 0,37 17 1038 0 0,-42-22-1001 0 0,0 0 0 0 0,-1-1 0 0 0,1 0 0 0 0,1 0 0 0 0,-1 0-1 0 0,8 1 1 0 0,-11-3-172 0 0,0 0-85 0 0,4-1 162 0 0,-1-1 69 0 0,-4 0 20 0 0,-1 1-84 0 0,0 1 0 0 0,0-1 0 0 0,0 0 0 0 0,1 1 0 0 0,-1-1 0 0 0,0 0 1 0 0,0 1-1 0 0,-1-1 0 0 0,1 1 0 0 0,0-1 0 0 0,0 0 0 0 0,0 1 0 0 0,0-1 0 0 0,0 0 0 0 0,-1 1 1 0 0,1-1-1 0 0,0 1 0 0 0,-1-1 0 0 0,1 1 0 0 0,0-1 0 0 0,-1 0 0 0 0,-1-1 0 0 0,-5-9-4 0 0,3 10 0 0 0,1 0 0 0 0,1 0 0 0 0,-1 0 0 0 0,1 0 0 0 0,-1 0 0 0 0,1 0 0 0 0,-1 0 0 0 0,1 1 0 0 0,-1-1 0 0 0,-4 0 0 0 0,-3 1 0 0 0,8 0 0 0 0,-1 0 0 0 0,1 0 0 0 0,-1 0 0 0 0,1 0 0 0 0,-1 0 0 0 0,1 1 0 0 0,0-1 0 0 0,-1 1 0 0 0,1-1 0 0 0,0 1 0 0 0,-1 0 0 0 0,1 0 0 0 0,0 0 0 0 0,0 1 0 0 0,-1-1 0 0 0,1 0 0 0 0,0 1 0 0 0,0-1 0 0 0,1 1 0 0 0,-4 3 0 0 0,4-4-27 0 0,-2 2 83 0 0,-6-5-461 0 0,7 1 779 0 0,3 1-487 0 0,-1-1 92 0 0,0 0 0 0 0,1 1 0 0 0,-1-1 0 0 0,1 1 0 0 0,-1 0 0 0 0,0-1 0 0 0,1 1 0 0 0,0-1 0 0 0,-1 1 0 0 0,1 0 0 0 0,-1-1 0 0 0,1 1 0 0 0,-1 0 0 0 0,1 0 0 0 0,0-1 0 0 0,-1 1 0 0 0,1 0 0 0 0,-1 0 0 0 0,1 0 0 0 0,0 0 0 0 0,-1 0 0 0 0,1 0 0 0 0,0 0 0 0 0,0 0 0 0 0,25-2 37 0 0,-17 0-5 0 0,-7 1 394 0 0,-2 1-400 0 0,0 0-1 0 0,0-1 1 0 0,0 1-1 0 0,1 0 1 0 0,-1-1-1 0 0,0 1 1 0 0,0 0 0 0 0,0 0-1 0 0,0-1 1 0 0,0 1-1 0 0,0 0 1 0 0,0 0-1 0 0,0-1 1 0 0,0 1-1 0 0,0 0 1 0 0,0-1-1 0 0,0 1 1 0 0,0 0-1 0 0,0 0 1 0 0,-1-1-1 0 0,1 1 1 0 0,0 0-1 0 0,0 0 1 0 0,0-1-1 0 0,0 1 1 0 0,0 0-1 0 0,-1 0 1 0 0,1 0-1 0 0,0-1 1 0 0,0 1 0 0 0,0 0-1 0 0,-1 0 1 0 0,1-1-1 0 0,-7-7 10 0 0,6 8-6 0 0,-2-4 65 0 0,0 1 0 0 0,-1-1 0 0 0,1 1 0 0 0,-1 0-1 0 0,0 0 1 0 0,0 1 0 0 0,0-1 0 0 0,0 1 0 0 0,-8-3-1 0 0,9 4-9 0 0,0 0-1 0 0,0 0 0 0 0,0 1 0 0 0,0 0 1 0 0,0 0-1 0 0,-4 0 0 0 0,-8-1 88 0 0,12 1-99 0 0,-1 0 0 0 0,1 0 0 0 0,-1 1 0 0 0,1-1 0 0 0,-1 1 0 0 0,1 0 0 0 0,0 0 0 0 0,-1 0 0 0 0,1 0 0 0 0,0 1 0 0 0,0 0 0 0 0,-4 2 1 0 0,2-2 10 0 0,0 1 0 0 0,0-1 0 0 0,0 0 0 0 0,-7 2 0 0 0,4-1 18 0 0,0 0 0 0 0,0 0 0 0 0,1 1 0 0 0,-1 1 0 0 0,1-1 0 0 0,-12 11 0 0 0,10-10-16 0 0,5-4-51 0 0,1 1 0 0 0,0 0-1 0 0,-1 0 1 0 0,1 0 0 0 0,0 0 0 0 0,0 0-1 0 0,0 1 1 0 0,0-1 0 0 0,1 1 0 0 0,-5 5-1 0 0,-11 6 12 0 0,9-6 24 0 0,6-2-38 0 0,0 0 0 0 0,0 0 0 0 0,1 0 0 0 0,0 1 0 0 0,0-1 0 0 0,1 1 0 0 0,-2 12 0 0 0,1-9-3 0 0,-3 12 49 0 0,2-10-48 0 0,3 12 45 0 0,-5 23 25 0 0,5 14 146 0 0,4-27-108 0 0,-1 0 1 0 0,-1 0-1 0 0,-2-1 1 0 0,-5 37-1 0 0,3-52-3 0 0,-2 0 0 0 0,0 0 0 0 0,-1 0-1 0 0,-11 24 1 0 0,13-35-61 0 0,-1 0 0 0 0,-1 0 0 0 0,1 0 0 0 0,-1 0 0 0 0,0-1 0 0 0,-1 0 0 0 0,0 0-1 0 0,1-1 1 0 0,-8 6 0 0 0,6-6-29 0 0,-1 0 0 0 0,1-1 0 0 0,-1 1 0 0 0,0-1 0 0 0,0-1 1 0 0,0 0-1 0 0,-1 0 0 0 0,1-1 0 0 0,-1 1 0 0 0,1-2 0 0 0,-1 1 0 0 0,-15-1 0 0 0,21-1-21 0 0,0 0 0 0 0,0-1 0 0 0,0 0 0 0 0,-1 1 0 0 0,1-1 0 0 0,0 0 0 0 0,0-1 0 0 0,0 1 0 0 0,0 0 0 0 0,0-1 0 0 0,-4-2 0 0 0,-27-25-544 0 0,20 16 81 0 0,13 12 443 0 0,-1-1 0 0 0,1 0 0 0 0,0 1-1 0 0,-1-1 1 0 0,1 0 0 0 0,0 0 0 0 0,0 0-1 0 0,0 0 1 0 0,1 0 0 0 0,-1 0 0 0 0,0 0-1 0 0,1 0 1 0 0,-1 0 0 0 0,1 0 0 0 0,0-1 0 0 0,0 1-1 0 0,0 0 1 0 0,0 0 0 0 0,0 0 0 0 0,1-4-1 0 0,-1 2-24 0 0,0 0 0 0 0,0 0 0 0 0,0 0 0 0 0,-1 0-1 0 0,1 0 1 0 0,-2-4 0 0 0,-5-10-1438 0 0,6-2-505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6:55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59 4608 0 0,'6'-8'6712'0'0,"5"-12"-5890"0"0,-10 19-762 0 0,0 0 1 0 0,-1 0 0 0 0,1 0 0 0 0,0 0-1 0 0,0 0 1 0 0,0 0 0 0 0,0 1-1 0 0,0-1 1 0 0,0 0 0 0 0,0 0 0 0 0,0 1-1 0 0,0-1 1 0 0,0 1 0 0 0,0-1 0 0 0,0 1-1 0 0,1-1 1 0 0,-1 1 0 0 0,3-2 597 0 0,-6-2-606 0 0,3 3 67 0 0,0 1 0 0 0,0-1 0 0 0,0 0-1 0 0,0 0 1 0 0,0 1 0 0 0,0-1-1 0 0,0 1 1 0 0,0-1 0 0 0,1 1 0 0 0,-1 0-1 0 0,2-1 1 0 0,1 0 45 0 0,-1 0-1 0 0,1 0 1 0 0,0 1 0 0 0,0-1-1 0 0,0 1 1 0 0,0 0 0 0 0,0 0-1 0 0,-1 0 1 0 0,1 1 0 0 0,7 1-1 0 0,-8-1 98 0 0,14 13 515 0 0,-16-13-726 0 0,0 0-1 0 0,0 0 0 0 0,-1 0 1 0 0,1 0-1 0 0,0 0 0 0 0,-1 1 0 0 0,1-1 1 0 0,-1 0-1 0 0,1 0 0 0 0,-1 0 1 0 0,1 2-1 0 0,1 5 145 0 0,3 2 36 0 0,-2 1 1 0 0,1 0 0 0 0,-1 0-1 0 0,1 14 1 0 0,1-2-60 0 0,-5-20-148 0 0,1 0 0 0 0,-1 1 1 0 0,0-1-1 0 0,0 0 0 0 0,-1 1 0 0 0,1-1 1 0 0,-2 6-1 0 0,1-5-1 0 0,1 0-1 0 0,-1-1 1 0 0,1 1 0 0 0,0 0 0 0 0,0 0 0 0 0,0 4-1 0 0,7 75 516 0 0,-2-14 78 0 0,-3-41-348 0 0,-2-20-140 0 0,1 1 0 0 0,2 14 0 0 0,44 131 1032 0 0,-43-147-1132 0 0,0 0 0 0 0,0 1 0 0 0,0-2 1 0 0,0 1-1 0 0,1-1 0 0 0,1 1 0 0 0,-1-1 0 0 0,1-1 1 0 0,0 1-1 0 0,0-1 0 0 0,0 0 0 0 0,9 5 0 0 0,-11-8-46 0 0,-1 0-1 0 0,1 0 0 0 0,0-1 1 0 0,0 1-1 0 0,0-1 0 0 0,0 0 1 0 0,0 0-1 0 0,0-1 0 0 0,0 1 1 0 0,0-1-1 0 0,0 0 0 0 0,0 0 1 0 0,1 0-1 0 0,-1-1 0 0 0,0 1 1 0 0,0-1-1 0 0,0 0 0 0 0,0 0 1 0 0,5-2-1 0 0,-5 1-329 0 0,-1 0 0 0 0,0 1 0 0 0,1-1 1 0 0,-1-1-1 0 0,0 1 0 0 0,0 0 0 0 0,5-6 0 0 0,1-5-1075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6:55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0 101 12264 0 0,'0'0'1112'0'0,"3"0"-918"0"0,18-2 423 0 0,0 0 0 0 0,0-2-1 0 0,-1 0 1 0 0,28-10-1 0 0,-39 12-567 0 0,15-4 252 0 0,-18 5-260 0 0,0 0 1 0 0,-1-1 0 0 0,1 1 0 0 0,-1-1 0 0 0,0 0 0 0 0,10-6-1 0 0,45-32-1463 0 0,-47 31-4283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7:35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1840 0 0,'0'0'2631'0'0,"-3"8"-8"0"0,3-3-2378 0 0,0 0 0 0 0,0 0-1 0 0,1-1 1 0 0,-1 1-1 0 0,1 0 1 0 0,0-1-1 0 0,1 1 1 0 0,-1-1-1 0 0,1 1 1 0 0,-1-1-1 0 0,1 0 1 0 0,3 5-1 0 0,7 19 507 0 0,-8-16-466 0 0,1-1 0 0 0,1 1 1 0 0,8 12-1 0 0,8 18 334 0 0,94 172 1743 0 0,-106-197-2356 0 0,139 212 1187 0 0,-73-104-601 0 0,-16-22-315 0 0,-26-53-165 0 0,53 87-71 0 0,-9-8 33 0 0,35 65 660 0 0,3 8 25 0 0,-41-76-340 0 0,287 449-156 0 0,-336-536-277 0 0,110 177 374 0 0,-9-6 382 0 0,-38-63-596 0 0,-32-46-29 0 0,-33-57-83 0 0,2 0-1 0 0,43 54 0 0 0,14 14 27 0 0,-45-58-49 0 0,81 134 59 0 0,-16 7 20 0 0,-96-181-79 0 0,59 111 10 0 0,-32-58 38 0 0,63 91-1 0 0,-27-40-58 0 0,-9-12 0 0 0,-44-74 0 0 0,-13-24 0 0 0,0 0 0 0 0,1 0 0 0 0,7 10 0 0 0,25 32 54 0 0,-36-49-53 0 0,-1-1 0 0 0,1 1 0 0 0,0 0 1 0 0,0 0-1 0 0,-1 0 0 0 0,1 0 0 0 0,-1 0 1 0 0,1 0-1 0 0,-1 0 0 0 0,1 0 0 0 0,-1 0 1 0 0,1 1-1 0 0,-1-1 0 0 0,0 0 0 0 0,0 0 1 0 0,1 2-1 0 0,-1-1 59 0 0,0-2-44 0 0,1 0-1 0 0,0 1 1 0 0,0-1 0 0 0,0 0 0 0 0,-1 0-1 0 0,1 1 1 0 0,0-1 0 0 0,0 0 0 0 0,-1 1-1 0 0,1-1 1 0 0,0 1 0 0 0,-1-1 0 0 0,1 1-1 0 0,0-1 1 0 0,-1 1 0 0 0,1 0 0 0 0,0 0-1 0 0,11 9-177 0 0,5-3 146 0 0,-17-7 16 0 0,0 0 0 0 0,0 1 0 0 0,1-1 0 0 0,-1 0 0 0 0,0 0 0 0 0,1 0 0 0 0,-1 0 0 0 0,0 0 0 0 0,0 0 0 0 0,1 0 0 0 0,-1 0 0 0 0,0 0 0 0 0,1 0 0 0 0,-1 0 0 0 0,0 0 0 0 0,1 0 0 0 0,-1 0 0 0 0,0 0 0 0 0,1 0 0 0 0,-1 0 0 0 0,0 0 0 0 0,0 0 0 0 0,1 0 0 0 0,-1 0 0 0 0,1-1 0 0 0,14-4 0 0 0,-8 3 36 0 0,-1-1-1 0 0,0 1 0 0 0,0-1 1 0 0,0-1-1 0 0,6-4 0 0 0,-8 6-12 0 0,-1-1-9 0 0,0 1-1 0 0,0-1 1 0 0,0 0 0 0 0,0 0 0 0 0,-1 0 0 0 0,4-4-1 0 0,-4 4-1 0 0,1-1 1 0 0,0 1-1 0 0,0 0 0 0 0,6-6 0 0 0,0 2 1 0 0,0 0-1 0 0,-1-1 0 0 0,0 0 0 0 0,0-1 1 0 0,9-13-1 0 0,30-52-4 0 0,-32 46 25 0 0,22-28-1 0 0,-1 8 36 0 0,-20 24-31 0 0,1 1 0 0 0,22-21 0 0 0,2 0-14 0 0,-19 20 33 0 0,41-35 1 0 0,-41 40-54 0 0,25-29 0 0 0,-29 29 29 0 0,39-33 0 0 0,-5 8 25 0 0,-24 19 42 0 0,48-46 180 0 0,-46 41-113 0 0,1 1 0 0 0,47-33-1 0 0,169-80 51 0 0,-147 82-134 0 0,-18 10-20 0 0,-22 13-22 0 0,62-50 0 0 0,-28 20 16 0 0,8-9-4 0 0,39-24-136 0 0,-76 58 84 0 0,94-57 0 0 0,201-108 240 0 0,-324 185-168 0 0,46-35 0 0 0,-58 41-54 0 0,1 1-1 0 0,46-21 1 0 0,-24 13-7 0 0,213-97-11 0 0,-241 113 0 0 0,-12 5 0 0 0,-1-1 0 0 0,1 1 0 0 0,10-7 0 0 0,-12 6 0 0 0,15-10 26 0 0,0 0-1 0 0,1 2 1 0 0,1 1 0 0 0,26-10-1 0 0,-21 11 17 0 0,-25 9-208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7:36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2201 8752 0 0,'0'0'673'0'0,"1"0"-387"0"0,4-4-197 0 0,0-2 510 0 0,1 0 1 0 0,-1 0 0 0 0,6-12 0 0 0,8-8 390 0 0,8-4-11 0 0,50-41 0 0 0,-31 30-262 0 0,-15 16-299 0 0,0 1 1 0 0,36-20-1 0 0,-40 25-306 0 0,35-32-1 0 0,-13 11-56 0 0,17-17 781 0 0,63-68 1 0 0,1 2-348 0 0,-67 74-376 0 0,-26 22-112 0 0,46-27-155 0 0,-19 14 209 0 0,27-12 331 0 0,-8 5-211 0 0,33-36 49 0 0,-31 22-74 0 0,-2 3-17 0 0,8-16-46 0 0,83-59 55 0 0,-59 45-83 0 0,-33 23-35 0 0,82-64 29 0 0,-31 16-1 0 0,-9 6-40 0 0,7 3-12 0 0,-122 98-3 0 0,4-5 44 0 0,18-18 0 0 0,-26 24-19 0 0,1 1-1 0 0,0-1 1 0 0,0 1-1 0 0,11-6 1 0 0,16-11 103 0 0,0-2-2 0 0,-22 16-82 0 0,0-1-1 0 0,-1 1 1 0 0,14-15 0 0 0,-22 20-33 0 0,0 0 1 0 0,1 1-1 0 0,-1-1 0 0 0,1 0 1 0 0,-1 1-1 0 0,1-1 1 0 0,4-1-1 0 0,11-6 51 0 0,-17 8-57 0 0,0 1 0 0 0,0-1 0 0 0,0 0 0 0 0,1 1 0 0 0,-1-1 0 0 0,0 1 0 0 0,0 0 0 0 0,1-1 0 0 0,-1 1 0 0 0,0 0 0 0 0,3-1 0 0 0,-2 1 60 0 0,20-8-61 0 0,-20 8 212 0 0,24 0 78 0 0,-23 1-278 0 0,0 0-1 0 0,0 0 1 0 0,-1 0-1 0 0,1 0 1 0 0,0 0 0 0 0,0 1-1 0 0,-1 0 1 0 0,4 2-1 0 0,-1 0 12 0 0,-1 0 0 0 0,0 0 0 0 0,0 1 0 0 0,6 8-1 0 0,5 6 25 0 0,2 7 5 0 0,-6-9-41 0 0,5 8 12 0 0,0 1-1 0 0,13 29 1 0 0,-19-33 16 0 0,0 1-7 0 0,22 37 1 0 0,-1 2 59 0 0,-7-13 11 0 0,-11-27-53 0 0,45 89 149 0 0,-40-75-141 0 0,2-1 0 0 0,35 48 0 0 0,15 25 174 0 0,8 18-45 0 0,0 0-40 0 0,-8-10-73 0 0,-11-20-3 0 0,-31-47-13 0 0,57 105 59 0 0,-52-96-99 0 0,-6-12 28 0 0,25 54-37 0 0,-40-77 2 0 0,1-1 0 0 0,18 24 1 0 0,17 29 14 0 0,44 75-27 0 0,-42-63 0 0 0,-12-20 0 0 0,-18-30 23 0 0,12 16 18 0 0,28 31-41 0 0,-4 2 0 0 0,-19-26 0 0 0,-26-40 0 0 0,1-1 0 0 0,18 22 0 0 0,55 70 25 0 0,-55-69-5 0 0,59 64-1 0 0,-83-100-19 0 0,0 1 0 0 0,0 0 0 0 0,-1 0 0 0 0,0 0 0 0 0,0 1 0 0 0,0-1 0 0 0,4 14 0 0 0,-2-6 0 0 0,1-1 0 0 0,11 16 0 0 0,-1-1 0 0 0,-7-13 0 0 0,24 29 0 0 0,-10-15 0 0 0,134 183 55 0 0,-109-144-46 0 0,1-6-9 0 0,7 12 0 0 0,-12-18 0 0 0,-11-8 0 0 0,31 59 0 0 0,0-3 0 0 0,-41-68 0 0 0,-9-13 0 0 0,-10-17 0 0 0,0 1 0 0 0,-1-1 0 0 0,0 2 0 0 0,5 11 0 0 0,0 3 0 0 0,1-1 0 0 0,20 33 0 0 0,-20-38-2 0 0,-2-1-25 0 0,1 0 1 0 0,13 14-1 0 0,51 73-244 0 0,-52-75-1176 0 0,35 59 1 0 0,-46-69 124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7:38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3680 0 0,'0'0'4928'0'0,"2"2"-4490"0"0,42 64 1965 0 0,-1-1-380 0 0,-34-49-1425 0 0,15 17 1 0 0,3 6 118 0 0,20 32 128 0 0,10 16-158 0 0,-25-32-367 0 0,84 137 816 0 0,-59-93-793 0 0,13 18 2 0 0,111 116 16 0 0,-17-15-361 0 0,-132-171 0 0 0,65 97 468 0 0,82 111 1080 0 0,-164-237-1548 0 0,0 1 0 0 0,-2 1 0 0 0,22 39 0 0 0,-21-29 0 0 0,1-1 0 0 0,23 34 0 0 0,32 53-98 0 0,15 20-45 0 0,-31-50 419 0 0,-15-22-79 0 0,96 147 169 0 0,-102-148-355 0 0,-22-40-11 0 0,25 37-1 0 0,1-2 2 0 0,19 25-15 0 0,-42-64 2 0 0,-1 1 1 0 0,-2 1-1 0 0,13 27 0 0 0,-11-19 59 0 0,-4-14-20 0 0,18 27 0 0 0,1 0-4 0 0,39 58 49 0 0,-35-48-47 0 0,71 113 182 0 0,-65-89-103 0 0,-24-46-53 0 0,23 37 0 0 0,117 198 131 0 0,-93-160-55 0 0,-22-38-77 0 0,-23-41-21 0 0,-1 0 0 0 0,16 41 0 0 0,-23-47-7 0 0,1 0 0 0 0,1 0-1 0 0,20 29 1 0 0,22 33 75 0 0,31 42 62 0 0,-36-59-54 0 0,43 78 1 0 0,-63-98-49 0 0,11 18-48 0 0,78 157 109 0 0,-40-94-73 0 0,-15-28 88 0 0,-12-22 12 0 0,-32-52-78 0 0,-1 0-1 0 0,16 36 0 0 0,-30-58-66 0 0,12 30 32 0 0,32 54 0 0 0,15 17-112 0 0,-19-31 80 0 0,-14-41 0 0 0,-19-26 0 0 0,0 2 0 0 0,1-2 0 0 0,8-3 0 0 0,-15-2 0 0 0,-1 1 0 0 0,0-1 0 0 0,0 1 0 0 0,0-1 0 0 0,0 0 0 0 0,1 0 0 0 0,-1 0 0 0 0,0 0 0 0 0,0 0 0 0 0,0 0 0 0 0,1-1 0 0 0,2 0 0 0 0,0-1 0 0 0,0 0-6 0 0,0 0 0 0 0,1 0 1 0 0,-1 0-1 0 0,0-1 0 0 0,0 0 0 0 0,-1 0 0 0 0,1-1 0 0 0,-1 1 0 0 0,1-1 0 0 0,-1 0 0 0 0,0 0 0 0 0,0-1 0 0 0,4-5 0 0 0,12-13 7 0 0,-11 13-12 0 0,0-1-1 0 0,-1 0 1 0 0,8-14 0 0 0,3-5 2 0 0,15-23 9 0 0,-25 36 0 0 0,2 0 0 0 0,24-29 0 0 0,-15 23 0 0 0,-7 7 0 0 0,19-16 0 0 0,50-51-13 0 0,-5 4 21 0 0,96-86-75 0 0,-8 0 50 0 0,2-3 18 0 0,83-39 183 0 0,-85 79-318 0 0,31-41 49 0 0,-127 105 91 0 0,-49 48 20 0 0,25-17 1 0 0,3-1-27 0 0,166-115-34 0 0,-21 15 4 0 0,-129 89 30 0 0,31-27 0 0 0,13-12 25 0 0,-29 24 4 0 0,60-38-43 0 0,-87 65-6 0 0,69-59 0 0 0,-57 41 20 0 0,-20 18 0 0 0,1-3 0 0 0,54-44 0 0 0,-71 58 42 0 0,59-36 1 0 0,-16 12 11 0 0,-44 24-1 0 0,-22 17-26 0 0,1 0-1 0 0,0 1 1 0 0,0-1 0 0 0,1 1 0 0 0,7-4-1 0 0,8-3 32 0 0,-14 6-59 0 0,1 1-1 0 0,12-5 1 0 0,-4 2 40 0 0,23-16-1208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7:40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2799 10592 0 0,'1'-5'119'0'0,"0"1"0"0"0,0 0 0 0 0,0 0 0 0 0,0 0 1 0 0,1 0-1 0 0,0 0 0 0 0,0 0 0 0 0,0 0 0 0 0,3-4 1 0 0,24-32-501 0 0,-28 39 394 0 0,71-108 1879 0 0,-49 72-1217 0 0,41-51-1 0 0,-38 56-465 0 0,-4 5 156 0 0,0 1 0 0 0,43-37 0 0 0,-12 24 185 0 0,68-38 0 0 0,-87 56-437 0 0,4-1-51 0 0,38-28 23 0 0,-57 36-73 0 0,112-92 204 0 0,136-130-46 0 0,-156 151 491 0 0,-49 40-351 0 0,2-2-149 0 0,53-41 19 0 0,-22 19-98 0 0,-1 0-30 0 0,-54 36-32 0 0,211-167 45 0 0,-164 133-13 0 0,35-27-51 0 0,-56 39-5 0 0,0 1-116 0 0,6 1-36 0 0,81-56 331 0 0,-65 56-75 0 0,6-5-103 0 0,111-74 3 0 0,-182 117 0 0 0,-7 6 0 0 0,20-16 0 0 0,216-168 192 0 0,-154 106-56 0 0,-85 72-122 0 0,-7 9 13 0 0,0-1 0 0 0,1 1 0 0 0,0 0 0 0 0,9-7-1 0 0,-16 13-23 0 0,0 0-1 0 0,0 0 0 0 0,1 0 0 0 0,-1-1 0 0 0,0 1 0 0 0,0 0 0 0 0,0 0 1 0 0,0 0-1 0 0,1 0 0 0 0,-1 0 0 0 0,0 0 0 0 0,0-1 0 0 0,0 1 1 0 0,0 0-1 0 0,0 0 0 0 0,1 0 0 0 0,-1 0 0 0 0,0-1 0 0 0,0 1 0 0 0,0 0 1 0 0,0 0-1 0 0,0 0 0 0 0,0-1 0 0 0,0 1 0 0 0,0 0 0 0 0,0 0 1 0 0,0 0-1 0 0,0-1 0 0 0,0 1 0 0 0,0 0 0 0 0,0-1 1 0 0,0 1-1 0 0,0 0 1 0 0,0 0-1 0 0,0 0 1 0 0,0-1 0 0 0,0 1-1 0 0,0 0 1 0 0,0 0-1 0 0,0 0 1 0 0,0 0-1 0 0,0-1 1 0 0,0 1-1 0 0,0 0 1 0 0,1 0 0 0 0,-1 0-1 0 0,0 0 1 0 0,0-1-1 0 0,0 1 1 0 0,0 0-1 0 0,0 0 1 0 0,0 0 0 0 0,0 0-1 0 0,1 0 1 0 0,-1 0-1 0 0,0 0 1 0 0,0-1-1 0 0,0 1 1 0 0,0 0 0 0 0,0 0-1 0 0,1 0 1 0 0,-1 0-1 0 0,0 0 1 0 0,0 0-1 0 0,0 0 1 0 0,0 0 0 0 0,1 0-1 0 0,-1 0 1 0 0,0 0-1 0 0,0 0 1 0 0,1 0-1 0 0,0-1 28 0 0,1 1-1 0 0,-1-1 1 0 0,1 0-1 0 0,-1 0 0 0 0,1 0 1 0 0,-1 0-1 0 0,0 0 1 0 0,1 0-1 0 0,-1 0 1 0 0,0 0-1 0 0,0 0 0 0 0,0-1 1 0 0,0 1-1 0 0,0 0 1 0 0,0-1-1 0 0,0 1 1 0 0,-1-1-1 0 0,2-1 0 0 0,0-1 98 0 0,-1 3-120 0 0,-1 1 0 0 0,1-1 0 0 0,-1 1 0 0 0,0-1 1 0 0,1 1-1 0 0,-1 0 0 0 0,1-1 0 0 0,-1 1 0 0 0,1 0 0 0 0,-1 0 0 0 0,1-1 1 0 0,-1 1-1 0 0,1 0 0 0 0,0 0 0 0 0,-1 0 0 0 0,1 0 0 0 0,-1 0 1 0 0,1 0-1 0 0,2-1 19 0 0,21-15 114 0 0,-20 13-116 0 0,1 1 1 0 0,-1 1-1 0 0,1-1 0 0 0,-1 1 0 0 0,1-1 0 0 0,0 1 0 0 0,0 1 0 0 0,-1-1 0 0 0,1 1 0 0 0,0 0 0 0 0,0 0 0 0 0,0 0 0 0 0,0 0 0 0 0,-1 1 1 0 0,1 0-1 0 0,5 2 0 0 0,6-2 41 0 0,-15-1-64 0 0,1 0 1 0 0,0 0-1 0 0,-1 0 0 0 0,1 1 1 0 0,0-1-1 0 0,-1 0 0 0 0,1 0 1 0 0,2 2-1 0 0,18 2 56 0 0,-19-4-58 0 0,-1 0 1 0 0,1 0-1 0 0,-1 0 1 0 0,1 1 0 0 0,-1-1-1 0 0,1 1 1 0 0,4 1-1 0 0,16 9 33 0 0,-17-9 3 0 0,-1 0-1 0 0,1 0 1 0 0,-1 1 0 0 0,0 0-1 0 0,1 0 1 0 0,-1 0-1 0 0,0 1 1 0 0,-1 0-1 0 0,6 5 1 0 0,41 42 320 0 0,-34-35-276 0 0,25 29 0 0 0,6 13 28 0 0,-43-50-86 0 0,1-1 1 0 0,11 12-1 0 0,10 10-7 0 0,14 23 69 0 0,-21-28-29 0 0,23 37 0 0 0,-18-18-9 0 0,35 51 99 0 0,-22-39-26 0 0,-19-25-10 0 0,36 39 0 0 0,28 38-24 0 0,-45-56-32 0 0,46 67-6 0 0,13 15-10 0 0,-41-56 160 0 0,15 18 96 0 0,-34-49-422 0 0,-1 2-1 0 0,31 56 0 0 0,-58-90 131 0 0,16 19 0 0 0,1 3 0 0 0,1 6 148 0 0,54 87 782 0 0,11 19-637 0 0,-55-94-224 0 0,1 5-7 0 0,80 126 84 0 0,-61-114 86 0 0,56 79-120 0 0,-46-42-112 0 0,-30-51-4 0 0,89 124 126 0 0,-45-56-34 0 0,-54-80-83 0 0,-8-10 22 0 0,-10-18-14 0 0,15 22 0 0 0,-7-15 3 0 0,-2 2 0 0 0,-1 0 0 0 0,11 30 0 0 0,113 196 100 0 0,-64-126-8 0 0,-40-71-63 0 0,13 27 68 0 0,-34-54-57 0 0,-2-5-95 0 0,26 44-1 0 0,43 66-46 0 0,-43-68 85 0 0,164 309 139 0 0,-164-309-44 0 0,21 43-94 0 0,-50-95 0 0 0,66 128 0 0 0,-59-111 21 0 0,-8-17 0 0 0,8 23 1 0 0,3 10 9 0 0,38 69 0 0 0,-47-98-29 0 0,25 42 22 0 0,-20-36-4 0 0,17 37 0 0 0,-26-50-8 0 0,0-1 0 0 0,1 0-1 0 0,10 13 1 0 0,1 2 5 0 0,61 105 47 0 0,-36-55-64 0 0,-4-8 0 0 0,-16-28 6 0 0,12 16 52 0 0,13 21 6 0 0,-10-17 0 0 0,-31-50-64 0 0,-1 0 0 0 0,6 12 0 0 0,10 15 0 0 0,2 5 12 0 0,-10-14-380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25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1 715 1376 0 0,'0'0'65'0'0,"0"-9"6"0"0,-1 2 299 0 0,2 0 0 0 0,-1 1 0 0 0,1-1 0 0 0,3-13 1 0 0,-1 0 2388 0 0,-3 16-2252 0 0,1 0 0 0 0,-1 0 0 0 0,1 0 0 0 0,0 0 1 0 0,0 1-1 0 0,2-5 0 0 0,-2 6-381 0 0,71-139 4228 0 0,-24 50-2854 0 0,-17 29-980 0 0,-10 22-326 0 0,14-24 9 0 0,-22 42-179 0 0,14-33 1 0 0,2-1-55 0 0,-10 25-156 0 0,-4 6-1304 0 0,-5 7-2785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7:42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1 256 6336 0 0,'0'0'21'0'0,"0"1"1"0"0,0 0 0 0 0,1-1-1 0 0,-1 1 1 0 0,0-1-1 0 0,0 1 1 0 0,1-1 0 0 0,-1 1-1 0 0,0 0 1 0 0,1-1-1 0 0,-1 1 1 0 0,0-1-1 0 0,1 0 1 0 0,-1 1 0 0 0,1-1-1 0 0,-1 1 1 0 0,1-1-1 0 0,-1 0 1 0 0,1 1 0 0 0,-1-1-1 0 0,1 0 1 0 0,-1 1-1 0 0,1-1 1 0 0,-1 0 0 0 0,1 0-1 0 0,0 0 1 0 0,-1 1-1 0 0,1-1 1 0 0,-1 0 0 0 0,2 0-1 0 0,-2 0-19 0 0,1 0 0 0 0,-1 0-1 0 0,1 0 1 0 0,0 0 0 0 0,-1 0-1 0 0,1 0 1 0 0,-1 0 0 0 0,1 0 0 0 0,-1 0-1 0 0,1 1 1 0 0,-1-1 0 0 0,1 0 0 0 0,-1 0-1 0 0,1 1 1 0 0,-1-1 0 0 0,1 0-1 0 0,-1 0 1 0 0,0 1 0 0 0,1-1 0 0 0,-1 1-1 0 0,1-1 1 0 0,-1 0 0 0 0,0 1 0 0 0,1-1-1 0 0,-1 1 1 0 0,2 1 38 0 0,101 87 4221 0 0,-66-56-3316 0 0,-4-1-240 0 0,-17-17-154 0 0,24 20 1 0 0,-26-23-226 0 0,0 0 1 0 0,-1 1 0 0 0,14 17 0 0 0,-14-14-55 0 0,1-1 0 0 0,21 17 1 0 0,166 120 1106 0 0,-185-140-1330 0 0,24 12 0 0 0,5 3-267 0 0,-16-11 1657 0 0,-29-29-1329 0 0,-1 0 0 0 0,0 0 0 0 0,-1 1 0 0 0,0-1 0 0 0,-1 0-1 0 0,-7-17 1 0 0,-3-10 28 0 0,6 18-24 0 0,-19-41 0 0 0,16 43-96 0 0,4 6 29 0 0,-1 1 0 0 0,-13-18 1 0 0,-63-91-59 0 0,57 86-71 0 0,3 0-1 0 0,1-2 1 0 0,-18-41 0 0 0,27 39 437 0 0,10 30-310 0 0,0 1 0 0 0,0 0 0 0 0,-8-15-1 0 0,-31-55 28 0 0,37 69-541 0 0,1 0 0 0 0,-5-14-1 0 0,8 19-360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7:42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27 8288 0 0,'2'4'159'0'0,"0"0"0"0"0,-1 0 1 0 0,1 0-1 0 0,-1 0 0 0 0,0 1 0 0 0,0-1 1 0 0,-1 1-1 0 0,1 4 0 0 0,-1-2 105 0 0,1 1 1 0 0,0-1-1 0 0,0 0 0 0 0,1 0 0 0 0,0 0 1 0 0,1 0-1 0 0,-1 0 0 0 0,7 11 0 0 0,5 17 477 0 0,16 37 584 0 0,-16-40-786 0 0,-6-15-322 0 0,2-1 1 0 0,0 0 0 0 0,0 0 0 0 0,2-1 0 0 0,14 15 0 0 0,6 8 153 0 0,-22-27-220 0 0,1 0 0 0 0,0 0 0 0 0,23 15 0 0 0,-12-9 30 0 0,-15-13-146 0 0,1 1-1 0 0,0-1 1 0 0,0 0-1 0 0,1-1 1 0 0,-1 0-1 0 0,1-1 1 0 0,-1 1-1 0 0,1-1 1 0 0,0-1-1 0 0,0 0 1 0 0,0 0-1 0 0,12-1 0 0 0,-17 0 5 0 0,-3 0-24 0 0,0 0 0 0 0,1 0 0 0 0,-1 0 1 0 0,1 0-1 0 0,-1 0 0 0 0,0-1 0 0 0,1 1 0 0 0,-1-1 0 0 0,0 1 0 0 0,1-1 0 0 0,-1 1 0 0 0,2-2 0 0 0,1 1 6 0 0,1-1 0 0 0,-1 0 1 0 0,0 1-1 0 0,0-1 0 0 0,1-1 0 0 0,-1 1 0 0 0,-1-1 0 0 0,1 1 1 0 0,0-1-1 0 0,-1 0 0 0 0,1-1 0 0 0,-1 1 0 0 0,0-1 0 0 0,3-3 0 0 0,-2 0-74 0 0,0 1-1 0 0,0-1 0 0 0,-1 0 0 0 0,0 0 0 0 0,4-13 0 0 0,-6 17 66 0 0,0-1 1 0 0,-1 1-1 0 0,1 0 1 0 0,-1 0-1 0 0,0-1 0 0 0,0 1 1 0 0,0 0-1 0 0,0-1 0 0 0,-1 1 1 0 0,1 0-1 0 0,-1 0 1 0 0,0-1-1 0 0,0 1 0 0 0,0 0 1 0 0,-3-6-1 0 0,1 5 71 0 0,2 0 0 0 0,-1-1 0 0 0,0 0 0 0 0,1 1 1 0 0,0-1-1 0 0,0 0 0 0 0,0 0 0 0 0,0-5 0 0 0,1 4-54 0 0,-1 0 0 0 0,0 0 0 0 0,-1 0 0 0 0,-1-5 0 0 0,-23-39 51 0 0,22 39-50 0 0,-1 1-1 0 0,0 0 0 0 0,-1 0 0 0 0,0 0 0 0 0,-12-13 1 0 0,1 3 47 0 0,-27-23 1 0 0,32 33-27 0 0,-1 1-1 0 0,-17-10 1 0 0,-3-2 66 0 0,20 13-126 0 0,0 0 0 0 0,0 1 0 0 0,-27-11 0 0 0,32 15 57 0 0,0 1 1 0 0,0 0-1 0 0,-1 0 0 0 0,1 0 0 0 0,0 1 0 0 0,0 1 0 0 0,-1-1 1 0 0,-12 2-1 0 0,15 1-93 0 0,1-1 1 0 0,-1 1-1 0 0,0 1 1 0 0,1-1-1 0 0,-1 1 1 0 0,1 0-1 0 0,0 0 0 0 0,0 0 1 0 0,-8 8-1 0 0,1 5 245 0 0,-1 2-134 0 0,8-14-258 0 0,3-4 98 0 0,1 1 0 0 0,0-1 0 0 0,0 1 0 0 0,0 0 1 0 0,1-1-1 0 0,-1 1 0 0 0,0 0 0 0 0,0 0 0 0 0,0 0 1 0 0,0 0-1 0 0,1 0 0 0 0,-1 0 0 0 0,0 0 1 0 0,1 0-1 0 0,-1 0 0 0 0,1 0 0 0 0,-1 0 0 0 0,1 0 1 0 0,0 0-1 0 0,-1 0 0 0 0,1 0 0 0 0,0 2 0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7:43.3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14 317 4608 0 0,'-11'5'208'0'0,"11"-5"-203"0"0,0 0 0 0 0,-1 0 0 0 0,1 0 0 0 0,0 0 0 0 0,0 0 0 0 0,0 0 1 0 0,0 1-1 0 0,0-1 0 0 0,0 0 0 0 0,0 0 0 0 0,-1 0 0 0 0,1 0 0 0 0,0 0 0 0 0,0 0 0 0 0,0 1 0 0 0,0-1 0 0 0,0 0 1 0 0,0 0-1 0 0,0 0 0 0 0,0 0 0 0 0,0 0 0 0 0,0 1 0 0 0,0-1 0 0 0,0 0 0 0 0,0 0 0 0 0,0 0 0 0 0,0 0 0 0 0,0 0 1 0 0,0 1-1 0 0,0-1 0 0 0,0 0 0 0 0,0 0 0 0 0,0 0 0 0 0,0 0 0 0 0,0 0 0 0 0,0 1 0 0 0,0-1 0 0 0,0 0 1 0 0,2 4 308 0 0,0 1 1 0 0,1-1 0 0 0,-1 0 0 0 0,1 0 0 0 0,0 0 0 0 0,0-1 0 0 0,0 1 0 0 0,0-1 0 0 0,1 1 0 0 0,5 3 0 0 0,18 21 2290 0 0,-16-16-2110 0 0,0 0 0 0 0,18 15 1 0 0,-23-21-354 0 0,26 21 576 0 0,-7-6 561 0 0,39 43 0 0 0,-41-31 788 0 0,-23-33-2048 0 0,-1 0-1 0 0,0-1 0 0 0,1 1 0 0 0,-1-1 0 0 0,1 1 0 0 0,-1-1 0 0 0,1 1 0 0 0,-1-1 0 0 0,1 1 0 0 0,0-1 0 0 0,-1 0 0 0 0,1 1 0 0 0,0-1 0 0 0,-1 0 1 0 0,1 1-1 0 0,0-1 0 0 0,0 0 0 0 0,-1 1 0 0 0,1-1 0 0 0,0-1 0 0 0,-1 0 26 0 0,-5-14 73 0 0,-2 2 0 0 0,-17-28-1 0 0,21 35-111 0 0,-75-117 416 0 0,47 64-165 0 0,28 53-234 0 0,1 0-1 0 0,-1 0 0 0 0,2 0 1 0 0,-1 0-1 0 0,1 0 0 0 0,-2-8 1 0 0,-5-48 14 0 0,7 51-46 0 0,2 3 10 0 0,0 1 0 0 0,0-1 0 0 0,1 0 0 0 0,0 1 0 0 0,0-1 0 0 0,1 1 0 0 0,0 0 0 0 0,1 0 0 0 0,3-9 0 0 0,7-23 0 0 0,-12 36-129 0 0,0 0 0 0 0,1 0 0 0 0,0 0 0 0 0,0 0 0 0 0,0 1 0 0 0,0-1 0 0 0,1 1 0 0 0,0-1 0 0 0,-1 1 0 0 0,1 0 0 0 0,0 0 0 0 0,0 0 0 0 0,4-2 0 0 0,3-3-3482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7:43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0 237 10592 0 0,'0'0'1205'0'0,"2"-2"-816"0"0,5-6 164 0 0,9-8 358 0 0,-10 11-794 0 0,0 1 0 0 0,-1-2-1 0 0,0 1 1 0 0,0-1 0 0 0,6-8-1 0 0,15-15 172 0 0,2-2 7 0 0,-22 24-212 0 0,1 0-1 0 0,12-12 1 0 0,15-13 127 0 0,-28 25-377 0 0,0 0-1 0 0,1 1 1 0 0,15-11-1 0 0,-12 9-3371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7:44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5064 0 0,'2'3'323'0'0,"1"-1"-1"0"0,0 0 1 0 0,-1 1 0 0 0,0 0-1 0 0,1-1 1 0 0,-1 1 0 0 0,0 0 0 0 0,-1 0-1 0 0,4 6 1 0 0,7 12 1979 0 0,-5-13-2001 0 0,-1 1-1 0 0,0 0 1 0 0,0 0 0 0 0,-1 0-1 0 0,0 1 1 0 0,-1-1 0 0 0,5 15-1 0 0,-6-16-50 0 0,0-1-1 0 0,0 1 1 0 0,1-1 0 0 0,7 10-1 0 0,6 11 430 0 0,-3-3-226 0 0,2 0 0 0 0,26 30 0 0 0,12 18 374 0 0,-30-39-290 0 0,49 53 0 0 0,-43-55-331 0 0,-13-12-86 0 0,5 4 88 0 0,28 41 0 0 0,-23-29-70 0 0,6 10-26 0 0,-25-37-92 0 0,-7-7-11 0 0,1-1 0 0 0,0 1-1 0 0,0 0 1 0 0,-1 0 0 0 0,1 0-1 0 0,-1 0 1 0 0,1 0 0 0 0,1 4-1 0 0,0 0 54 0 0,-3-5 99 0 0,-4-6-129 0 0,1 0 1 0 0,-1 0-1 0 0,1 0 0 0 0,0 0 0 0 0,-3-9 1 0 0,-7-12-38 0 0,-59-78 5 0 0,53 81 0 0 0,15 18 0 0 0,0 0 0 0 0,0 0 0 0 0,0 0 0 0 0,0 0 0 0 0,1 0 0 0 0,-4-10 0 0 0,2 3-1 0 0,0 0-1 0 0,2-1 1 0 0,-1 1-1 0 0,1-1 0 0 0,1 0 1 0 0,1 0-1 0 0,0 0 0 0 0,0-17 1 0 0,3 4-58 0 0,-2 19 49 0 0,1 0 0 0 0,0 1 0 0 0,0-1 1 0 0,0 0-1 0 0,0 1 0 0 0,1-1 0 0 0,4-7 0 0 0,13-45 10 0 0,-14 47-9 0 0,0 1-1 0 0,1-1 0 0 0,1 1 0 0 0,0 1 0 0 0,0-1 0 0 0,1 1 0 0 0,0 1 1 0 0,1-1-1 0 0,0 1 0 0 0,1 1 0 0 0,0 0 0 0 0,11-7 0 0 0,-10 9-4 0 0,1 0-1 0 0,-1 2 1 0 0,1-1-1 0 0,13-2 1 0 0,-3 0 12 0 0,-16 6-1 0 0,0 0 1 0 0,0 0-1 0 0,0 0 1 0 0,0 0-1 0 0,0 1 1 0 0,0 0 0 0 0,0 1-1 0 0,0-1 1 0 0,0 1-1 0 0,0 0 1 0 0,0 0-1 0 0,-1 1 1 0 0,1 0-1 0 0,0 0 1 0 0,-1 0 0 0 0,1 1-1 0 0,-1 0 1 0 0,0 0-1 0 0,6 4 1 0 0,-1 1 20 0 0,0 0 1 0 0,0 1-1 0 0,-1 0 1 0 0,0 0-1 0 0,-1 1 0 0 0,0 0 1 0 0,13 21-1 0 0,-4-2-18 0 0,-7-14 0 0 0,-1 1 0 0 0,0 0 0 0 0,-1 0 0 0 0,9 29 0 0 0,-12-27 53 0 0,-1-1 0 0 0,-1 1 0 0 0,0 0 1 0 0,-1 30-1 0 0,-2-39-10 0 0,0 0 0 0 0,-1 0 1 0 0,-1-1-1 0 0,1 1 0 0 0,-2 0 1 0 0,1-1-1 0 0,-1 0 0 0 0,0 0 1 0 0,-1 0-1 0 0,0 0 0 0 0,-8 13 1 0 0,8-15 2 0 0,0 0 1 0 0,0-1 0 0 0,-1 1-1 0 0,0-1 1 0 0,0 0 0 0 0,0-1-1 0 0,-1 1 1 0 0,1-1 0 0 0,-1 0-1 0 0,0 0 1 0 0,-1 0 0 0 0,-11 4-1 0 0,9-4-14 0 0,0-1-1 0 0,0-1 1 0 0,0 1-1 0 0,0-2 1 0 0,0 1-1 0 0,-1-1 0 0 0,-14 0 1 0 0,19-1-82 0 0,0-1 1 0 0,1 1-1 0 0,-1-1 0 0 0,0 0 1 0 0,0 0-1 0 0,0 0 1 0 0,0-1-1 0 0,1 0 0 0 0,-1 0 1 0 0,1 0-1 0 0,-1 0 0 0 0,1-1 1 0 0,0 0-1 0 0,0 0 1 0 0,0 0-1 0 0,-4-4 0 0 0,-6-9-1340 0 0,5 2-3113 0 0,-1-5-1667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7:44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10592 0 0,'0'0'1485'0'0,"0"1"-1113"0"0,0 2-260 0 0,0 0 8 0 0,0-1 0 0 0,0 1 0 0 0,0-1 0 0 0,0 1-1 0 0,0-1 1 0 0,1 1 0 0 0,-1-1 0 0 0,1 1 0 0 0,-1-1 0 0 0,1 1 0 0 0,0-1 0 0 0,0 0 0 0 0,0 1 0 0 0,0-1 0 0 0,1 0 0 0 0,-1 0 0 0 0,3 3 0 0 0,80 81 1943 0 0,-64-67-1589 0 0,-1 1 0 0 0,0 0 0 0 0,27 42 0 0 0,60 83 606 0 0,-105-144-1237 0 0,6 9 552 0 0,-6-10-477 0 0,-1 0 1 0 0,0 1-1 0 0,0-1 1 0 0,0 0-1 0 0,1 1 0 0 0,-1-1 1 0 0,0 0-1 0 0,0 1 1 0 0,0-1-1 0 0,0 0 1 0 0,0 1-1 0 0,1-1 0 0 0,-1 0 1 0 0,0 1-1 0 0,0-1 1 0 0,0 1-1 0 0,0-1 0 0 0,0 0 1 0 0,0 1-1 0 0,0-1 1 0 0,0 0-1 0 0,0 1 0 0 0,-1-1 1 0 0,1 1-1 0 0,0-1 1 0 0,0 1-1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7:45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0 9672 0 0,'0'0'864'0'0,"-8"4"-696"0"0,-3-4-168 0 0,3 5 0 0 0,-11-2 3048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7:45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5064 0 0,'0'0'232'0'0,"6"8"32"0"0,2 2 845 0 0,1 0-1 0 0,0 0 1 0 0,0-1 0 0 0,16 12 0 0 0,-8-7-202 0 0,14 16 0 0 0,62 77 951 0 0,-25-20-513 0 0,32 42 552 0 0,-39-42-1061 0 0,40 54-100 0 0,58 71-971 0 0,-146-192-1542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7:45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419 218 2304 0 0,'-8'-7'111'0'0,"7"7"-103"0"0,0-1-1 0 0,0 0 1 0 0,0 0-1 0 0,0 0 0 0 0,1 0 1 0 0,-1 0-1 0 0,0 0 0 0 0,0 0 1 0 0,1 0-1 0 0,-1 0 1 0 0,0-2-1 0 0,-2-3 884 0 0,-1-1 0 0 0,1 1 1 0 0,-1 0-1 0 0,-6-7 0 0 0,-8-12 2199 0 0,12 16-2837 0 0,0 1 0 0 0,0 0 0 0 0,-1 0-1 0 0,1 1 1 0 0,-2 0 0 0 0,1 0-1 0 0,-1 0 1 0 0,-16-9 0 0 0,4 5 574 0 0,0 0 1 0 0,-41-15 0 0 0,50 23-469 0 0,0 1 0 0 0,0 0 0 0 0,-1 1 0 0 0,1 0-1 0 0,-1 0 1 0 0,1 1 0 0 0,-21 3 0 0 0,29-2-317 0 0,0-1 0 0 0,0 1 0 0 0,1 0-1 0 0,-1 0 1 0 0,0 0 0 0 0,0 0 0 0 0,1 1-1 0 0,-1-1 1 0 0,1 1 0 0 0,-1-1 0 0 0,1 1-1 0 0,0 0 1 0 0,0 0 0 0 0,0 0-1 0 0,0 0 1 0 0,0 0 0 0 0,0 1 0 0 0,0-1-1 0 0,1 1 1 0 0,-1-1 0 0 0,1 1 0 0 0,0-1-1 0 0,0 1 1 0 0,-1 3 0 0 0,-2 6 107 0 0,1-1 0 0 0,0 1 0 0 0,1 0-1 0 0,-1 17 1 0 0,3-16-24 0 0,1-1 0 0 0,0 1-1 0 0,1 0 1 0 0,5 21 0 0 0,-1-2 55 0 0,-3-23-114 0 0,-1 1 1 0 0,1-1-1 0 0,8 16 0 0 0,-1-2 35 0 0,-4-8-10 0 0,0-2 0 0 0,1 1 1 0 0,0 0-1 0 0,1-1 0 0 0,1-1 1 0 0,0 1-1 0 0,19 19 0 0 0,-21-27-69 0 0,-1 0 0 0 0,1 0-1 0 0,-1-1 1 0 0,1 0-1 0 0,0 0 1 0 0,1 0 0 0 0,-1-1-1 0 0,1 0 1 0 0,0-1-1 0 0,-1 0 1 0 0,1 0 0 0 0,0-1-1 0 0,0 0 1 0 0,12 1-1 0 0,-16-3-10 0 0,1 1-1 0 0,-1 0 0 0 0,1-1 0 0 0,-1 0 1 0 0,1 0-1 0 0,-1 0 0 0 0,1-1 0 0 0,-1 1 1 0 0,0-1-1 0 0,0 0 0 0 0,0 0 0 0 0,0-1 1 0 0,0 1-1 0 0,0-1 0 0 0,6-6 0 0 0,-4 4-1 0 0,0 0 0 0 0,-1-1-1 0 0,1 1 1 0 0,-1-1-1 0 0,-1-1 1 0 0,1 1 0 0 0,-1-1-1 0 0,0 1 1 0 0,0-1 0 0 0,-1-1-1 0 0,0 1 1 0 0,0 0-1 0 0,-1-1 1 0 0,3-9 0 0 0,-5 16-13 0 0,9-67-664 0 0,-8 59 126 0 0,-1 1 1 0 0,0-1-1 0 0,-1 0 1 0 0,0 1-1 0 0,-3-15 0 0 0,-4 0-1273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7:46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11288 0 0,'0'0'1022'0'0,"-1"1"-840"0"0,1-1-162 0 0,0 1 1 0 0,0 0 0 0 0,0-1-1 0 0,-1 1 1 0 0,1 0-1 0 0,0-1 1 0 0,0 1 0 0 0,0 0-1 0 0,0-1 1 0 0,0 1 0 0 0,0-1-1 0 0,0 1 1 0 0,0 0-1 0 0,0-1 1 0 0,0 1 0 0 0,1 0-1 0 0,-1-1 1 0 0,0 1 0 0 0,0 0-1 0 0,1-1 1 0 0,-1 1-1 0 0,0-1 1 0 0,1 1 0 0 0,-1-1-1 0 0,0 1 1 0 0,1-1 0 0 0,-1 1-1 0 0,1-1 1 0 0,0 1-1 0 0,1 1 112 0 0,39 72 2130 0 0,-19-42-1227 0 0,26 28 1 0 0,-3-2 12 0 0,4 5-48 0 0,-17-25-448 0 0,25 26 95 0 0,-21-25-97 0 0,54 75 0 0 0,-61-75-361 0 0,-7-11-48 0 0,39 35-1 0 0,-15-17-61 0 0,122 112-1281 0 0,-145-137-156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25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1 109 6448 0 0,'0'0'753'0'0,"1"0"-302"0"0,31-9 1290 0 0,-17 3-1136 0 0,0 0 0 0 0,29-6 0 0 0,-29 8-380 0 0,23-4 104 0 0,-18 4-112 0 0,28-9 0 0 0,-30 6-154 0 0,0 1 0 0 0,0 1 0 0 0,0 1 0 0 0,35-4 1 0 0,-50 8-147 0 0,0 0 1 0 0,0-1 0 0 0,0 1 0 0 0,0-1 0 0 0,0 0 0 0 0,0 0-1 0 0,0 0 1 0 0,0 0 0 0 0,5-4 0 0 0,-8 5 72 0 0,17-5-4150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7:51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1146 230 6880 0 0,'0'0'314'0'0,"-2"-1"-6"0"0,0-1-247 0 0,-1 0 0 0 0,0-1 0 0 0,0 1 0 0 0,1-1-1 0 0,0 0 1 0 0,-1 0 0 0 0,1 0 0 0 0,0 0 0 0 0,1 0-1 0 0,-1 0 1 0 0,0-1 0 0 0,1 1 0 0 0,-2-5 0 0 0,-10-21 1450 0 0,-1 4-245 0 0,12 20-1074 0 0,0 1 0 0 0,0 0-1 0 0,-1 0 1 0 0,0 0-1 0 0,1 0 1 0 0,-1 0-1 0 0,0 1 1 0 0,-6-6 0 0 0,-3-1 408 0 0,-1 1 0 0 0,0 0 0 0 0,0 1 1 0 0,-1 0-1 0 0,0 1 0 0 0,0 1 0 0 0,-17-5 1 0 0,12 5-358 0 0,-1 2 1 0 0,0 0 0 0 0,0 1-1 0 0,0 1 1 0 0,-22 1-1 0 0,0 3 198 0 0,1 2-1 0 0,-75 17 0 0 0,110-20-418 0 0,-28 6 104 0 0,-32 7 168 0 0,-70 16 357 0 0,107-22-623 0 0,1 1 1 0 0,0 2-1 0 0,0 1 1 0 0,1 1-1 0 0,-42 27 1 0 0,57-32-41 0 0,1 0 0 0 0,0 1 0 0 0,0 1 1 0 0,1 0-1 0 0,0 0 0 0 0,1 1 0 0 0,0 0 1 0 0,1 1-1 0 0,0 0 0 0 0,1 0 0 0 0,0 1 1 0 0,1-1-1 0 0,1 2 0 0 0,-6 15 0 0 0,9-15 12 0 0,0 0 0 0 0,0 0 0 0 0,1 0 0 0 0,2 27 0 0 0,0-9 0 0 0,0-3 40 0 0,1-1 0 0 0,11 52 0 0 0,24 53 484 0 0,-29-112-486 0 0,0 0-1 0 0,2 0 1 0 0,1-1-1 0 0,0-1 1 0 0,1 0-1 0 0,1 0 1 0 0,30 31-1 0 0,48 60 206 0 0,-63-72-73 0 0,3-1 0 0 0,47 44-1 0 0,-49-55-86 0 0,-11-9-29 0 0,0-1 0 0 0,1-1 0 0 0,23 14 0 0 0,20 8 63 0 0,2-4 1 0 0,100 39-1 0 0,-80-44 86 0 0,159 31-1 0 0,-85-27-48 0 0,-54-9-46 0 0,-12-2 390 0 0,-75-17-282 0 0,22 10 0 0 0,-9-3-268 0 0,-4 0-140 0 0,0 1 0 0 0,46 30 1 0 0,-44-25 229 0 0,-8-4-14 0 0,0 1 0 0 0,-1 1 0 0 0,-1 1 1 0 0,0 0-1 0 0,-2 1 0 0 0,1 1 0 0 0,14 22 0 0 0,-5-4-945 0 0,33 35 0 0 0,-46-58-583 0 0,-2-4-66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7:53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73 715 8288 0 0,'-7'-9'71'0'0,"4"5"23"0"0,0 1 1 0 0,1-1-1 0 0,-1 0 0 0 0,1-1 0 0 0,0 1 1 0 0,0 0-1 0 0,-1-5 0 0 0,0 0-55 0 0,0 5 266 0 0,0 0 1 0 0,0 0-1 0 0,1-1 0 0 0,-1 1 1 0 0,1-1-1 0 0,0 0 1 0 0,0 1-1 0 0,0-1 1 0 0,1 0-1 0 0,0 0 0 0 0,0 0 1 0 0,-1-7-1 0 0,1 4-93 0 0,-5-16 850 0 0,5 18-783 0 0,-1 1 0 0 0,1-1 0 0 0,0 0-1 0 0,-1-8 1 0 0,2-9 533 0 0,-1 12-660 0 0,1 0 1 0 0,0 0-1 0 0,1 0 0 0 0,0 0 0 0 0,1 0 0 0 0,0 1 0 0 0,6-20 0 0 0,1 8 513 0 0,-3 6-203 0 0,12-21-1 0 0,2-4-443 0 0,3-5-20 0 0,-9 24 2 0 0,3-6 0 0 0,1 1 0 0 0,1 0 0 0 0,26-26 0 0 0,-35 44 0 0 0,1 0 0 0 0,0 0 0 0 0,0 1 0 0 0,1 1 0 0 0,0 0 0 0 0,0 0 0 0 0,25-8 0 0 0,-32 13 110 0 0,0 1-1 0 0,0 1 1 0 0,-1-1-1 0 0,1 1 1 0 0,0 0-1 0 0,0 0 1 0 0,0 0-1 0 0,0 0 1 0 0,0 1-1 0 0,7 2 1 0 0,26 2 627 0 0,66 3-851 0 0,-93-7 152 0 0,-1 0 0 0 0,1 0 0 0 0,0 1 1 0 0,0 0-1 0 0,-1 1 0 0 0,1 0 0 0 0,-1 1 0 0 0,18 9 0 0 0,-10-4 105 0 0,-1 2 1 0 0,0 0-1 0 0,25 23 0 0 0,-4 8 81 0 0,-31-33-177 0 0,-1 0-1 0 0,-1 0 0 0 0,1 0 1 0 0,-2 0-1 0 0,5 12 1 0 0,1 0 34 0 0,6 25 152 0 0,-4-9-42 0 0,-4-15 19 0 0,8 40 0 0 0,1 3 24 0 0,-9-39-163 0 0,-2 1 1 0 0,4 39-1 0 0,0 1-387 0 0,-7-29 256 0 0,-3-31 146 0 0,1 1 0 0 0,0-1 0 0 0,0 1 0 0 0,2 8 0 0 0,1 3-21 0 0,-1 0 1 0 0,-1 0 0 0 0,0 33 0 0 0,0 8-13 0 0,2-20-36 0 0,3 54 94 0 0,2 27-37 0 0,-1 33-10 0 0,-7-111-60 0 0,-4 96 46 0 0,1-53-12 0 0,2-55-20 0 0,-3 38 0 0 0,-3 35-18 0 0,6-93 0 0 0,-1 0 0 0 0,2 1 0 0 0,1 13 0 0 0,1 17 0 0 0,2 34 0 0 0,-2 58 127 0 0,-3 35-158 0 0,-1-127 31 0 0,0-24 0 0 0,0 0 0 0 0,4 26 0 0 0,-2-30 0 0 0,0 23 0 0 0,-2-26 0 0 0,1 1 0 0 0,4 21 0 0 0,-3-24-1 0 0,0-1 1 0 0,-1 0-1 0 0,1 0 0 0 0,-2 11 0 0 0,0 22 59 0 0,1-35-58 0 0,8-25-54 0 0,4-35 54 0 0,-4 25 0 0 0,5-4-31 0 0,-3 7-10 0 0,19-52-12 0 0,-22 53 51 0 0,2 0 0 0 0,1 0 0 0 0,1 1-1 0 0,17-26 1 0 0,23-43 2 0 0,-39 73 0 0 0,-8 12 0 0 0,1-1 0 0 0,0 1 0 0 0,12-13 0 0 0,-3 2 0 0 0,0-1 0 0 0,0 0 0 0 0,-2-1 0 0 0,12-27 0 0 0,13-24 0 0 0,21-35 0 0 0,5-8 0 0 0,78-152 0 0 0,-137 259 0 0 0,5-11 0 0 0,-1 0 0 0 0,0 0 0 0 0,-1 0 0 0 0,-1-1 0 0 0,4-30 0 0 0,3-160 160 0 0,-13 60-160 0 0,0 142 0 0 0,-1 0 0 0 0,0 0 0 0 0,-4-11 0 0 0,3 12 0 0 0,1 0 0 0 0,-1-1 0 0 0,0-9 0 0 0,2 15 0 0 0,0-1 0 0 0,-1 1 0 0 0,0 0 0 0 0,1 0 0 0 0,-1-1 0 0 0,0 1 0 0 0,0 0 0 0 0,0 0 0 0 0,-1 0 0 0 0,1 0 0 0 0,-3-3 0 0 0,-2 4 0 0 0,-12 1 0 0 0,17-1 0 0 0,1 1 0 0 0,-1 0 0 0 0,0 0 0 0 0,1 0 0 0 0,-1 0 0 0 0,0 0 0 0 0,1 0 0 0 0,-1 0 0 0 0,1 0 0 0 0,-1 0 0 0 0,0 0 0 0 0,1 0 0 0 0,-1 0 0 0 0,1 1 0 0 0,-1-1 0 0 0,0 0 0 0 0,1 0 0 0 0,-1 1 0 0 0,1-1 0 0 0,-1 0 0 0 0,1 1 0 0 0,-1-1 0 0 0,1 1 0 0 0,-1-1 0 0 0,1 0 0 0 0,0 1 0 0 0,-1 0 0 0 0,-1 1 0 0 0,-4 3-13 0 0,1-1 0 0 0,-1 1 1 0 0,1 0-1 0 0,0 0 0 0 0,0 1 0 0 0,1-1 0 0 0,-5 9 0 0 0,-25 45-92 0 0,34-58 105 0 0,-12 23-14 0 0,1 0-1 0 0,2 1 1 0 0,0 1 0 0 0,-7 38-1 0 0,8-13-21 0 0,-4 71 0 0 0,6-59 37 0 0,-1 18-55 0 0,-3 107 44 0 0,5-122 9 0 0,1 13 31 0 0,5 87 0 0 0,3-126 13 0 0,1-1-1 0 0,2 0 0 0 0,2 0 1 0 0,22 62-1 0 0,-23-78-26 0 0,-4-11 8 0 0,11 23 0 0 0,3 1-6 0 0,-12-21-2 0 0,1-1-1 0 0,15 21 0 0 0,-14-24-15 0 0,-6-7 0 0 0,1 0 0 0 0,-1-1 0 0 0,1 1 0 0 0,0 0 0 0 0,0-1 0 0 0,0 0 0 0 0,0 0 0 0 0,0 0 0 0 0,1 0 0 0 0,0-1 0 0 0,-1 1 0 0 0,1-1 0 0 0,8 4 0 0 0,-1 0 0 0 0,-10-6 0 0 0,0 1 0 0 0,1 0 0 0 0,-1-1 0 0 0,0 1 0 0 0,0 0 0 0 0,0-1 0 0 0,0 1 0 0 0,0-1 0 0 0,1 0 0 0 0,-1 1 0 0 0,0-1 0 0 0,0 0 0 0 0,1 0 0 0 0,-1 0 0 0 0,0 0 0 0 0,2 0 0 0 0,9-4 79 0 0,0 0-1 0 0,0-1 1 0 0,-1-1-1 0 0,0 0 1 0 0,0 0 0 0 0,0-1-1 0 0,18-15 1 0 0,-18 13-60 0 0,-1 1-19 0 0,-1 0 0 0 0,-1-1 0 0 0,0 0 0 0 0,8-12 0 0 0,-3 2-27 0 0,-1 0 0 0 0,-1-1 0 0 0,-1-1 0 0 0,13-38 0 0 0,-3 7-46 0 0,-11 28-5 0 0,-1 1 0 0 0,-1-1 0 0 0,-1-1-1 0 0,4-41 1 0 0,-3-99-40 0 0,-11 83 819 0 0,4 81-742 0 0,0-1-130 0 0,0-1 0 0 0,0 1-1 0 0,0 0 1 0 0,0-1 0 0 0,0 1-1 0 0,1-1 1 0 0,-1 1-1 0 0,1 0 1 0 0,1-4 0 0 0,3 19 436 0 0,4 12-230 0 0,-2 1 0 0 0,0 0 0 0 0,-2 0 0 0 0,-1 0 0 0 0,0 0 0 0 0,-2 52 0 0 0,-2-55 15 0 0,2 0-1 0 0,0 0 1 0 0,2 0 0 0 0,10 37-1 0 0,-3-10 21 0 0,-9-37-49 0 0,1 1-1 0 0,6 17 1 0 0,-1-6-23 0 0,10 23 79 0 0,-17-44-46 0 0,-1 1-86 0 0,0-3-86 0 0,-6 6-3081 0 0,-2-4 1414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7:53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59 13304 0 0,'0'0'1440'0'0,"-5"-8"-1440"0"0,5-1 0 0 0,-6 0 0 0 0,6 1-96 0 0,6 1-72 0 0,2-2-176 0 0,-3 4-48 0 0,6 2-16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7:54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1167 2760 0 0,'-8'-2'10422'0'0,"3"-5"-9204"0"0,2 3-1014 0 0,-1 1 1 0 0,1-1 0 0 0,-1 1-1 0 0,1 0 1 0 0,-1 0 0 0 0,0 0-1 0 0,0 0 1 0 0,0 1 0 0 0,-1-1 0 0 0,1 1-1 0 0,-5-1 1 0 0,-15-10 186 0 0,22 12-360 0 0,0 0-1 0 0,0 0 1 0 0,0 0 0 0 0,0 0-1 0 0,0 0 1 0 0,0 1-1 0 0,0-1 1 0 0,0 1-1 0 0,-1-1 1 0 0,1 1-1 0 0,0 0 1 0 0,0 0-1 0 0,-1 0 1 0 0,1 0-1 0 0,0 0 1 0 0,0 1-1 0 0,-4 0 1 0 0,-15 1 1467 0 0,18-2-1424 0 0,0 1 0 0 0,1 0 0 0 0,-1 0-1 0 0,0 0 1 0 0,1 0 0 0 0,-1 0 0 0 0,1 0-1 0 0,-1 1 1 0 0,1-1 0 0 0,0 1 0 0 0,-1-1-1 0 0,1 1 1 0 0,0 0 0 0 0,0 0-1 0 0,0 0 1 0 0,-1 3 0 0 0,-9 6-8 0 0,8-7-34 0 0,1 0-1 0 0,0 0 1 0 0,0 0-1 0 0,0 0 0 0 0,0 0 1 0 0,0 0-1 0 0,1 1 1 0 0,-4 8-1 0 0,1 4 113 0 0,-5 22 1 0 0,3-9-45 0 0,0 0-18 0 0,-3 30 0 0 0,5-20-86 0 0,2-22 298 0 0,1 0 0 0 0,1 0-1 0 0,0 0 1 0 0,2-1 0 0 0,0 1 0 0 0,4 19-1 0 0,-1-8-276 0 0,-3-21-17 0 0,0 0 0 0 0,0 0 0 0 0,1 0-1 0 0,6 14 1 0 0,-4-10-3 0 0,1-1 7 0 0,0 1 0 0 0,0-1 0 0 0,1-1 0 0 0,8 13 0 0 0,-12-20 6 0 0,1 0 0 0 0,-1-1 0 0 0,0 1 0 0 0,1-1-1 0 0,0 0 1 0 0,-1 0 0 0 0,1 0 0 0 0,0 0 0 0 0,0 0 0 0 0,0 0-1 0 0,0-1 1 0 0,0 1 0 0 0,1-1 0 0 0,-1 0 0 0 0,0 0-1 0 0,1 0 1 0 0,-1-1 0 0 0,1 1 0 0 0,6-1 0 0 0,-3 0-25 0 0,1 0 1 0 0,-1-1 0 0 0,1 0-1 0 0,-1 0 1 0 0,0 0 0 0 0,1-1-1 0 0,-1-1 1 0 0,0 1 0 0 0,0-1 0 0 0,11-6-1 0 0,-5 1 15 0 0,-2 3 0 0 0,-1-1 0 0 0,0-1 0 0 0,18-14 0 0 0,11-9 66 0 0,-33 26-44 0 0,0 0-1 0 0,0-1 1 0 0,0 1-1 0 0,0-1 0 0 0,-1 0 1 0 0,0-1-1 0 0,0 1 0 0 0,0-1 1 0 0,4-7-1 0 0,3-8-60 0 0,18-21 0 0 0,-18 27-11 0 0,-2 0-1 0 0,0-1 1 0 0,13-25-1 0 0,-9 5 51 0 0,-1-1 0 0 0,-2 0 0 0 0,12-72 0 0 0,-15 71 0 0 0,-5 25 0 0 0,0 0 0 0 0,0-15 0 0 0,9-114 328 0 0,-10 114-287 0 0,1-10 9 0 0,-2 0 1 0 0,-4-41-1 0 0,-6-61-50 0 0,-2 12-114 0 0,-5-42-140 0 0,11 124 160 0 0,4 31 193 0 0,-1 0 1 0 0,0 0 0 0 0,-7-24-1 0 0,4 22-124 0 0,-5-36-1 0 0,10 49-13 0 0,-1 0 5 0 0,0-1 1 0 0,-1 0 0 0 0,1 1-1 0 0,-1 0 1 0 0,0-1 0 0 0,-1 1 0 0 0,-3-7-1 0 0,-7-13 265 0 0,10 18-163 0 0,0 1 1 0 0,0-1 0 0 0,-7-7 0 0 0,7 9-134 0 0,0 0-1 0 0,1 1 1 0 0,-1-1-1 0 0,1 0 1 0 0,0-1-1 0 0,0 1 1 0 0,-2-5 0 0 0,4 6 132 0 0,-1 1 1 0 0,0 0 0 0 0,0-1-1 0 0,0 1 1 0 0,0 0 0 0 0,0 0 0 0 0,-1 0-1 0 0,-2-4 1 0 0,3 5-191 0 0,-8 22 339 0 0,7-15-215 0 0,1 1-1 0 0,0-1 1 0 0,0 1-1 0 0,0 11 0 0 0,-2 10-55 0 0,-1 50 44 0 0,4-59 11 0 0,1 1 0 0 0,4 28 0 0 0,-3-26 0 0 0,11 52 78 0 0,-12-69-65 0 0,-1 0 0 0 0,0 0-1 0 0,0 0 1 0 0,0 0 0 0 0,-2 7 0 0 0,1-6 5 0 0,0-1 0 0 0,1 1 0 0 0,0 9 0 0 0,9 80 270 0 0,6 64 301 0 0,15 33-177 0 0,-15-110-325 0 0,-3-25-34 0 0,5 43-1 0 0,13 67 6 0 0,-15-93-2 0 0,-12-62-52 0 0,3 22-1 0 0,18 54 0 0 0,-21-77 8 0 0,0-1 0 0 0,1 16 0 0 0,-2-16 0 0 0,0 1-1 0 0,4 11 0 0 0,-5-15 21 0 0,1-1-1 0 0,-1 1 1 0 0,0 0-1 0 0,-1-1 1 0 0,0 11 0 0 0,0-12-23 0 0,0-9-9 0 0,0-3-9 0 0,0 1-1 0 0,0-1 1 0 0,1 0-1 0 0,0 1 1 0 0,2-8-1 0 0,11-65-42 0 0,-6 48 34 0 0,30-99-118 0 0,-22 79 79 0 0,-13 37 50 0 0,1 0 0 0 0,0 0 0 0 0,12-22 1 0 0,29-43-164 0 0,-43 76 153 0 0,-1 1 0 0 0,1-1 0 0 0,0 0 0 0 0,1 1 0 0 0,3-5 0 0 0,-2 3 3 0 0,6-3-96 0 0,-7 8 102 0 0,-2 0-4 0 0,1-2 8 0 0,0 1-1 0 0,-1 0 1 0 0,1 0-1 0 0,0 1 1 0 0,0-1 0 0 0,0 0-1 0 0,-1 1 1 0 0,1-1-1 0 0,0 1 1 0 0,0-1 0 0 0,-1 1-1 0 0,1 0 1 0 0,0 0-1 0 0,-1 0 1 0 0,1 0 0 0 0,-1 0-1 0 0,1 0 1 0 0,-1 0 0 0 0,0 0-1 0 0,1 0 1 0 0,-1 1-1 0 0,0-1 1 0 0,0 1 0 0 0,2 2-1 0 0,4 7 5 0 0,0 0-1 0 0,-1 1 0 0 0,0 0 0 0 0,-1 0 1 0 0,-1 0-1 0 0,4 15 0 0 0,16 55 226 0 0,53 125 0 0 0,-68-188-206 0 0,1 0 0 0 0,0 0 0 0 0,19 23 0 0 0,-23-35-182 0 0,0 0-1 0 0,0-1 1 0 0,1 0 0 0 0,0-1-1 0 0,0 1 1 0 0,1-1-1 0 0,-1-1 1 0 0,1 1 0 0 0,9 3-1 0 0,-3-5-2168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7:57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1316 10424 0 0,'-5'27'473'0'0,"5"-22"174"0"0,1-5-586 0 0,5-3 18 0 0,-1 1 0 0 0,1-1 0 0 0,-1 0 0 0 0,0 0 0 0 0,0-1 0 0 0,5-5 0 0 0,29-28 772 0 0,-33 31-659 0 0,27-26 661 0 0,52-56 717 0 0,-62 59-1162 0 0,-1-1 1 0 0,32-56 0 0 0,23-70 194 0 0,-25 41-401 0 0,-31 66-345 0 0,-13 29 99 0 0,14-25-1 0 0,-10 19 45 0 0,-10 21 0 0 0,0 0 0 0 0,0 0 0 0 0,0 1 0 0 0,7-10 0 0 0,-4 10 1431 0 0,-7 7-1227 0 0,2-3-200 0 0,0 0-1 0 0,-1 0 1 0 0,1 0 0 0 0,0 0 0 0 0,0 1-1 0 0,0-1 1 0 0,-1 0 0 0 0,1 0-1 0 0,0 0 1 0 0,0 0 0 0 0,0 1 0 0 0,0-1-1 0 0,-1 0 1 0 0,1 0 0 0 0,0 0 0 0 0,0 1-1 0 0,0-1 1 0 0,0 0 0 0 0,0 0-1 0 0,0 0 1 0 0,0 1 0 0 0,0-1 0 0 0,0 0-1 0 0,0 0 1 0 0,-1 1 0 0 0,1-1-1 0 0,0 0 1 0 0,1 0 0 0 0,-1 1 0 0 0,0-1-1 0 0,0 0 1 0 0,0 1 0 0 0,-1 18 73 0 0,-7 37 0 0 0,-1 4-41 0 0,-5 230 223 0 0,10-186-418 0 0,2-64 155 0 0,0 12 315 0 0,5 76 0 0 0,1-72 147 0 0,-2 1 0 0 0,-7 67 0 0 0,-1-72-380 0 0,6-51 91 0 0,-5-4-87 0 0,-4-10 88 0 0,7 7-167 0 0,0-1-1 0 0,0 0 1 0 0,1 0-1 0 0,-1 0 1 0 0,2 0 0 0 0,-1 0-1 0 0,1-14 1 0 0,0 20-3 0 0,1-19 4 0 0,5-33 0 0 0,0 6-144 0 0,-3 32 63 0 0,-1 0-1 0 0,2 1 1 0 0,7-23-1 0 0,-10 34 82 0 0,4-9 68 0 0,0 0 0 0 0,9-14 1 0 0,7-15-144 0 0,-18 34 79 0 0,-1 0-1 0 0,2 0 0 0 0,-1 0 0 0 0,1 1 0 0 0,0-1 1 0 0,0 1-1 0 0,1 0 0 0 0,0 0 0 0 0,0 1 0 0 0,0 0 1 0 0,1 0-1 0 0,-1 0 0 0 0,1 0 0 0 0,13-7 0 0 0,0 3-7 0 0,-11 9 0 0 0,-3 1 0 0 0,0 0 0 0 0,0-1 0 0 0,0 1 0 0 0,0 0 0 0 0,0 0 0 0 0,-1 0 0 0 0,1 1 0 0 0,0 0 0 0 0,-1 0 0 0 0,0 0 0 0 0,1 1 0 0 0,-1-1 0 0 0,0 1 0 0 0,7 5 0 0 0,-9-5 0 0 0,0 0 0 0 0,0 0 0 0 0,0 0 0 0 0,0 0 0 0 0,-1 0 0 0 0,3 5 0 0 0,-1-1 0 0 0,16 47 64 0 0,-10-33-21 0 0,-1 1-1 0 0,-1 0 0 0 0,6 28 1 0 0,-1-3 83 0 0,-5-26-34 0 0,1 1-1 0 0,1-1 0 0 0,1-1 0 0 0,24 38 0 0 0,-28-49-65 0 0,1 0-1 0 0,0 0 0 0 0,1 0 1 0 0,-1-1-1 0 0,2 0 0 0 0,11 9 1 0 0,-18-15-20 0 0,1 0-1 0 0,0 0 1 0 0,-1 0 0 0 0,1-1-1 0 0,0 1 1 0 0,0-1 0 0 0,0 0 0 0 0,0 0-1 0 0,0 0 1 0 0,0 0 0 0 0,0-1-1 0 0,1 1 1 0 0,-1-1 0 0 0,0 0 0 0 0,0 0-1 0 0,0 0 1 0 0,0 0 0 0 0,1-1 0 0 0,-1 1-1 0 0,0-1 1 0 0,0 0 0 0 0,0 1-1 0 0,0-1 1 0 0,0-1 0 0 0,0 1 0 0 0,5-3-1 0 0,6-5 7 0 0,-10 7-10 0 0,0 0-1 0 0,0-1 0 0 0,0 1 1 0 0,-1-1-1 0 0,1 0 0 0 0,-1 0 1 0 0,4-5-1 0 0,-2 3 8 0 0,-2 0 0 0 0,1-1 0 0 0,0 0 1 0 0,-1 1-1 0 0,0-1 0 0 0,3-10 0 0 0,7-17 42 0 0,-8 21-30 0 0,-1 0 0 0 0,6-23-1 0 0,-3-14 60 0 0,-2 0 0 0 0,-3-69 0 0 0,-3 104-64 0 0,0 0-1 0 0,-1 0 1 0 0,-1 0 0 0 0,-7-22-1 0 0,0 0-17 0 0,2 9 17 0 0,-1 0 0 0 0,-2 1 0 0 0,0 0 0 0 0,-17-26 0 0 0,21 42-9 0 0,0 1 0 0 0,-1 0-1 0 0,0 0 1 0 0,0 0 0 0 0,-1 1 0 0 0,0 1 0 0 0,0-1-1 0 0,-1 1 1 0 0,0 1 0 0 0,-11-6 0 0 0,11 6-21 0 0,0 1 0 0 0,0 1 0 0 0,-1 0 0 0 0,1 0 0 0 0,-17-3 1 0 0,25 6 10 0 0,-1 1 1 0 0,1-1 0 0 0,0 1-1 0 0,-1 0 1 0 0,1 0 0 0 0,-1 0 0 0 0,1 0-1 0 0,0 0 1 0 0,-1 0 0 0 0,1 1-1 0 0,0-1 1 0 0,-1 1 0 0 0,1 0 0 0 0,0 0-1 0 0,0-1 1 0 0,0 2 0 0 0,-1-1-1 0 0,1 0 1 0 0,0 0 0 0 0,0 1-1 0 0,1-1 1 0 0,-1 1 0 0 0,0-1 0 0 0,0 1-1 0 0,1 0 1 0 0,-1-1 0 0 0,1 1-1 0 0,-1 0 1 0 0,1 0 0 0 0,0 0 0 0 0,-2 4-1 0 0,3-3 0 0 0,-1 0-1 0 0,1-1 1 0 0,0 1-1 0 0,0 0 0 0 0,0-1 1 0 0,0 1-1 0 0,0 0 1 0 0,1 0-1 0 0,-1-1 1 0 0,1 1-1 0 0,-1-1 0 0 0,1 1 1 0 0,1 2-1 0 0,2 10-61 0 0,-3-11 45 0 0,1 0 1 0 0,-1 0 0 0 0,1 0 0 0 0,0 0 0 0 0,0 0 0 0 0,0 0-1 0 0,0-1 1 0 0,0 1 0 0 0,1 0 0 0 0,0-1 0 0 0,0 0-1 0 0,0 0 1 0 0,0 0 0 0 0,0 0 0 0 0,1 0 0 0 0,-1-1-1 0 0,1 1 1 0 0,-1-1 0 0 0,1 0 0 0 0,0 0 0 0 0,0-1 0 0 0,0 1-1 0 0,9 1 1 0 0,4 2-11 0 0,0-2-1 0 0,0-1 0 0 0,1 0 1 0 0,28-1-1 0 0,-37-1 81 0 0,1-1 0 0 0,-1 0 0 0 0,1-1 0 0 0,-1 0 1 0 0,0-1-1 0 0,12-4 0 0 0,50-27 64 0 0,-62 29-161 0 0,0-1 0 0 0,-1-1 0 0 0,0 0 0 0 0,0 0 1 0 0,-1 0-1 0 0,1-1 0 0 0,-2 0 0 0 0,11-15 0 0 0,12-15-29 0 0,-25 32 183 0 0,0 0-1 0 0,0 0 1 0 0,0 0-1 0 0,-1-1 1 0 0,0 0-1 0 0,3-10 1 0 0,3-6 59 0 0,-8 19-177 0 0,0 1-1 0 0,0-1 0 0 0,0 0 0 0 0,-1 0 0 0 0,1 1 1 0 0,-1-1-1 0 0,0 0 0 0 0,-1-6 0 0 0,1-4-385 0 0,-18 55 255 0 0,15-28 287 0 0,1 1-1 0 0,0 26 0 0 0,0-4 49 0 0,0-8-468 0 0,2 33 1 0 0,1-21 303 0 0,0 7-4 0 0,3 1-1 0 0,18 89 1 0 0,-8-45 24 0 0,-6-59 3 0 0,14 36 0 0 0,-16-55-28 0 0,0 1 0 0 0,1-1 1 0 0,1 0-1 0 0,15 21 0 0 0,-11-18-10 0 0,-10-13-13 0 0,0-1 0 0 0,1 1 0 0 0,0-1 0 0 0,0 1 0 0 0,0-1 0 0 0,0 0 0 0 0,0 0-1 0 0,6 4 1 0 0,2 0 0 0 0,-8-4 0 0 0,1-1 0 0 0,0 0 0 0 0,-1 0 0 0 0,1 0 0 0 0,0 0 0 0 0,1 0 0 0 0,4 0 0 0 0,20 7 0 0 0,-20-6 0 0 0,1-1 0 0 0,-1 1 0 0 0,13 0 0 0 0,-16-2 4 0 0,0 0-1 0 0,1-1 0 0 0,-1 0 1 0 0,1 0-1 0 0,-1-1 1 0 0,0 0-1 0 0,1 0 0 0 0,-1 0 1 0 0,0-1-1 0 0,0 0 0 0 0,0 0 1 0 0,0-1-1 0 0,0 1 0 0 0,0-1 1 0 0,-1-1-1 0 0,1 1 1 0 0,-1-1-1 0 0,7-5 0 0 0,7-11 10 0 0,-1-1 0 0 0,-1-1 0 0 0,-1 0-1 0 0,-1-1 1 0 0,-1-1 0 0 0,-1 0 0 0 0,-1-1 0 0 0,-1 0-1 0 0,9-30 1 0 0,-10 24-1 0 0,8-34 40 0 0,-9 28-32 0 0,4-25 24 0 0,-12 53-43 0 0,17-211 134 0 0,-14 96-81 0 0,-4 74-51 0 0,-2 0 1 0 0,-14-82-1 0 0,16 132-3 0 0,-6-42-19 0 0,-2 0 0 0 0,-2 0 0 0 0,-18-48 0 0 0,26 84 12 0 0,-1 0-1 0 0,1 0 1 0 0,-1 0-1 0 0,0 1 1 0 0,-1-1-1 0 0,1 1 1 0 0,-9-9-1 0 0,-1 1 7 0 0,10 9 2 0 0,0 1-1 0 0,0 0 0 0 0,0 0 1 0 0,0 0-1 0 0,-1 0 0 0 0,-4-2 0 0 0,7 4 0 0 0,0 1 0 0 0,0 0-1 0 0,0-1 1 0 0,0 1-1 0 0,0 0 1 0 0,0 0-1 0 0,0-1 1 0 0,0 1-1 0 0,0 0 1 0 0,0 0 0 0 0,0 0-1 0 0,0 0 1 0 0,0 0-1 0 0,0 1 1 0 0,0-1-1 0 0,0 0 1 0 0,0 0 0 0 0,1 1-1 0 0,-1-1 1 0 0,0 0-1 0 0,0 1 1 0 0,0-1-1 0 0,0 1 1 0 0,0-1-1 0 0,0 1 1 0 0,1 0 0 0 0,-1-1-1 0 0,0 1 1 0 0,0 0-1 0 0,1 0 1 0 0,-1-1-1 0 0,0 3 1 0 0,-7 7-22 0 0,1 0 0 0 0,1 1 0 0 0,0-1-1 0 0,1 1 1 0 0,0 1 0 0 0,1-1 0 0 0,0 1 0 0 0,0 0 0 0 0,-2 20 0 0 0,-1 16-2 0 0,3-19 9 0 0,0 36 0 0 0,2 8 15 0 0,0-32 0 0 0,6 64 0 0 0,2-42 36 0 0,6 39 78 0 0,-6-64-49 0 0,8 37 64 0 0,8 28-12 0 0,11 39 57 0 0,-23-113-143 0 0,0-1 1 0 0,1 0-1 0 0,2 0 1 0 0,32 49-1 0 0,-41-70-26 0 0,1-1 1 0 0,0-1-1 0 0,1 1 0 0 0,-1-1 0 0 0,1 0 0 0 0,0 0 1 0 0,0 0-1 0 0,1-1 0 0 0,-1 0 0 0 0,1 0 0 0 0,0-1 1 0 0,0 1-1 0 0,0-2 0 0 0,9 4 0 0 0,-7-4 9 0 0,0 0-1 0 0,0-1 1 0 0,1 0-1 0 0,-1 0 1 0 0,0-1-1 0 0,0 0 1 0 0,1-1-1 0 0,-1 0 1 0 0,0 0-1 0 0,0-1 1 0 0,10-3-1 0 0,-6 1-12 0 0,-1-1 0 0 0,0-1 0 0 0,0 0 0 0 0,0-1 0 0 0,-1 0 0 0 0,0-1 0 0 0,0 0 0 0 0,-1 0 0 0 0,0-2 0 0 0,16-17 0 0 0,-11 9 17 0 0,0-1-1 0 0,21-36 1 0 0,29-48 46 0 0,-44 68-63 0 0,-12 22 12 0 0,-1-2 0 0 0,0 1 0 0 0,7-21 1 0 0,2-8-4 0 0,-11 30 3 0 0,-1 0 1 0 0,0 0-1 0 0,3-16 1 0 0,-2 1-6 0 0,-2 12 9 0 0,-1 0 1 0 0,-1 0-1 0 0,0-1 0 0 0,-1-28 0 0 0,-6-25 14 0 0,-16-126 62 0 0,11 138-93 0 0,-41-179 0 0 0,46 219 0 0 0,3 9 0 0 0,0 0 0 0 0,-8-16 0 0 0,5 12 0 0 0,0 0 0 0 0,-4-16 0 0 0,7 21 0 0 0,0-1 0 0 0,-1 1 0 0 0,0 0 0 0 0,0 0 0 0 0,-1 1 0 0 0,0-1 0 0 0,0 0 0 0 0,-10-11 0 0 0,-1 1 30 0 0,-13-19 0 0 0,21 27-26 0 0,7 9-4 0 0,-1 1 0 0 0,0-1 0 0 0,0 1 0 0 0,0-1 0 0 0,0 1 0 0 0,-1 0 0 0 0,1-1 0 0 0,0 1 0 0 0,0 0 0 0 0,0 0 0 0 0,0 0 0 0 0,0 0 0 0 0,0 0 0 0 0,0 0 0 0 0,-3 0 0 0 0,3 1-4 0 0,-1-1 0 0 0,0 1 0 0 0,0-1 0 0 0,1 1-1 0 0,-1 0 1 0 0,0-1 0 0 0,1 1 0 0 0,-1 0 0 0 0,1 0 0 0 0,-1 0-1 0 0,1 1 1 0 0,-1-1 0 0 0,1 0 0 0 0,0 0 0 0 0,-2 3-1 0 0,-1 2 7 0 0,1-1-1 0 0,0 1 0 0 0,-3 7 1 0 0,-8 14-65 0 0,12-23 62 0 0,1-1 0 0 0,0 0 1 0 0,-1 0-1 0 0,1 0 0 0 0,1 1 0 0 0,-1-1 0 0 0,0 1 0 0 0,1-1 0 0 0,-1 0 0 0 0,1 1 0 0 0,0-1 0 0 0,1 6 0 0 0,-2 17 1 0 0,-2 47-1 0 0,3-44 8 0 0,-5 30-1 0 0,4-43 40 0 0,1 1 1 0 0,0-1-1 0 0,1 0 0 0 0,0 0 0 0 0,6 21 0 0 0,-1 3 137 0 0,13 59 174 0 0,-2-19-218 0 0,-5-19-169 0 0,27 82 0 0 0,33 54-62 0 0,-62-175 209 0 0,1 0 0 0 0,1-1-1 0 0,24 32 1 0 0,-4-5 104 0 0,-28-43-271 0 0,0 0-1 0 0,0 1 0 0 0,1-2 1 0 0,0 1-1 0 0,-1-1 1 0 0,1 1-1 0 0,1-1 1 0 0,-1-1-1 0 0,1 1 0 0 0,-1-1 1 0 0,1 0-1 0 0,0 0 1 0 0,9 2-1 0 0,-5-1-28 0 0,-8-4-10 0 0,-1 1 1 0 0,1 0-1 0 0,-1-1 0 0 0,1 0 0 0 0,-1 1 1 0 0,1-1-1 0 0,0 0 0 0 0,-1 1 1 0 0,1-1-1 0 0,-1 0 0 0 0,1 0 1 0 0,0-1-1 0 0,-1 1 0 0 0,1 0 0 0 0,-1 0 1 0 0,1-1-1 0 0,0 1 0 0 0,-1-1 1 0 0,2 0-1 0 0,6-3-1886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7:57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0 16352 0 0,'-5'14'359'0'0,"-4"-11"529"0"0,9 6-432 0 0,-5 3-360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7:59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243 851 12264 0 0,'0'0'1289'0'0,"1"-1"-1348"0"0,6-5 90 0 0,-2 0 0 0 0,1 0-1 0 0,8-13 1 0 0,9-9 409 0 0,-15 17-295 0 0,0-1-1 0 0,0 0 1 0 0,-1 0 0 0 0,-1 0 0 0 0,6-14 0 0 0,4-8 77 0 0,-3 6-79 0 0,-1 0 0 0 0,-1-1 0 0 0,-2 0 0 0 0,8-40 1 0 0,10-121 224 0 0,-24 156-254 0 0,-2 1 1 0 0,-5-59-1 0 0,3 87-100 0 0,0 0-1 0 0,0 0 0 0 0,-1 0 1 0 0,1 0-1 0 0,-1 1 0 0 0,0-1 1 0 0,-1 0-1 0 0,1 1 0 0 0,-1 0 1 0 0,1 0-1 0 0,-1-1 0 0 0,-1 2 0 0 0,-5-7 1 0 0,-1 0 103 0 0,-1 1 1 0 0,-1 0-1 0 0,-17-10 0 0 0,25 16 4 0 0,-1 1-1 0 0,0 0 0 0 0,0 0 0 0 0,1 0 0 0 0,-1 1 1 0 0,0-1-1 0 0,-1 1 0 0 0,-5 0 0 0 0,-43-1 595 0 0,36 2-1220 0 0,6 1 201 0 0,1 0-1 0 0,-16 4 0 0 0,11-2 350 0 0,13-2-33 0 0,-1 0 0 0 0,1 0 0 0 0,-1 0 0 0 0,1 1 0 0 0,0 0-1 0 0,0-1 1 0 0,-1 1 0 0 0,1 0 0 0 0,0 1 0 0 0,1-1 0 0 0,-1 0 0 0 0,0 1 0 0 0,-4 5 0 0 0,-2 4-27 0 0,0 1 0 0 0,-7 13 0 0 0,4-6-91 0 0,4-6 63 0 0,1 0 0 0 0,0 1 0 0 0,1-1 0 0 0,0 1 0 0 0,-3 17 0 0 0,-12 81 62 0 0,15-24-19 0 0,4-37 0 0 0,4 165 213 0 0,0-164 322 0 0,23 225 689 0 0,-18-215-1196 0 0,36 171 954 0 0,-11-75-412 0 0,-12-58-276 0 0,9 3-4 0 0,-4-14-55 0 0,-14-45-128 0 0,-8-35-69 0 0,-2-8-28 0 0,0-1 0 0 0,0 1 0 0 0,-1 0 0 0 0,1 0 0 0 0,-1 0 0 0 0,1 0 1 0 0,-1-1-1 0 0,0 1 0 0 0,0 0 0 0 0,0 3 0 0 0,0-3 275 0 0,-1-5-205 0 0,-7-22-58 0 0,-21-85 44 0 0,19 61-66 0 0,-3-22 0 0 0,-4 0-53 0 0,11 25 46 0 0,-3-57-61 0 0,11 75-58 0 0,0 0-1 0 0,3 0 1 0 0,0 0 0 0 0,13-40-1 0 0,-4 19-81 0 0,-7 25 208 0 0,18-36 0 0 0,-5 13 0 0 0,-13 30 0 0 0,1 1 0 0 0,1-1 0 0 0,0 1 0 0 0,1 1 0 0 0,12-16 0 0 0,1 5 0 0 0,43-41 0 0 0,-56 60 0 0 0,2 1 0 0 0,-8 6 0 0 0,-2 1 0 0 0,-1-1 0 0 0,1 0 0 0 0,0 0 0 0 0,0 0 0 0 0,0 0 0 0 0,-1 0 0 0 0,1 1 0 0 0,0-1 0 0 0,-1 1 0 0 0,1-1 0 0 0,0 1 0 0 0,-1-1 0 0 0,1 1 0 0 0,0 0 0 0 0,-1 0 0 0 0,1 0 0 0 0,2 2 0 0 0,-2 0 0 0 0,0-1 0 0 0,0 1 0 0 0,-1 0 0 0 0,1 0 0 0 0,-1 0 0 0 0,1 1 0 0 0,-1-1 0 0 0,1 5 0 0 0,1 4 0 0 0,-2-1 0 0 0,1 1 0 0 0,-1-1 0 0 0,-1 1 0 0 0,-1 15 0 0 0,0 0 0 0 0,-1 0 11 0 0,-1 1 0 0 0,-2-1-1 0 0,-1 1 1 0 0,-1-1 0 0 0,-12 31-1 0 0,1-17-10 0 0,12-30 0 0 0,1 0 0 0 0,1 0 0 0 0,-5 18 0 0 0,6-16 11 0 0,-1 0 0 0 0,-1 0-1 0 0,0 0 1 0 0,-1-1 0 0 0,-9 16-1 0 0,-2-8-10 0 0,12-10 0 0 0,4-1-10 0 0,1-7-44 0 0,1-2-32 0 0,1 0 76 0 0,0 0 1 0 0,0 0-1 0 0,1-1 1 0 0,-1 1-1 0 0,0-1 1 0 0,0 1-1 0 0,0-1 1 0 0,0 0-1 0 0,0 0 1 0 0,-1 0-1 0 0,1 0 1 0 0,0 0-1 0 0,0 0 1 0 0,2-3-1 0 0,29-20-57 0 0,-14 15 67 0 0,-10 7 0 0 0,-6 3 0 0 0,0 0 0 0 0,-1 1 0 0 0,1-1 0 0 0,0 1 0 0 0,0-1 0 0 0,-1 1 0 0 0,1 0 0 0 0,-1 0 0 0 0,1 0 0 0 0,-1 0 0 0 0,3 4 0 0 0,21 32 0 0 0,-16-22 0 0 0,-7-12 0 0 0,2 3 0 0 0,0 1 0 0 0,0 0 0 0 0,-1 0 0 0 0,0 0 0 0 0,4 11 0 0 0,-3-3 0 0 0,12 21-1 0 0,2 5 89 0 0,23 53 153 0 0,-37-84-195 0 0,0 1-1 0 0,1-1 1 0 0,0 0-1 0 0,0 0 1 0 0,1 0-1 0 0,1-1 1 0 0,0-1-1 0 0,11 13 1 0 0,-17-21-33 0 0,-1 0 0 0 0,0 0 0 0 0,0-1 0 0 0,1 1 0 0 0,-1 0 0 0 0,1 0 0 0 0,-1-1 0 0 0,1 1 0 0 0,-1-1 0 0 0,1 1 1 0 0,-1-1-1 0 0,1 0 0 0 0,-1 1 0 0 0,1-1 0 0 0,3 0 0 0 0,-4 0-3 0 0,0 0-1 0 0,0 0 1 0 0,0 0 0 0 0,0 0 0 0 0,1 0-1 0 0,-1 0 1 0 0,0 0 0 0 0,0 0 0 0 0,0 0 0 0 0,0-1-1 0 0,0 1 1 0 0,1 0 0 0 0,-1-1 0 0 0,0 1-1 0 0,0-1 1 0 0,0 1 0 0 0,0-1 0 0 0,0 1-1 0 0,0-1 1 0 0,0 0 0 0 0,0 0 0 0 0,-1 0-1 0 0,1 1 1 0 0,1-3 0 0 0,0 1 81 0 0,3-5 45 0 0,-1 1 0 0 0,0-1 0 0 0,-1 0 0 0 0,1 0 0 0 0,2-8 0 0 0,1-3-215 0 0,2-6 66 0 0,0-1 1 0 0,-2 0-1 0 0,-1 0 0 0 0,3-28 1 0 0,-2 15 108 0 0,6-74-162 0 0,-13 109 76 0 0,0 1 1 0 0,1-1 0 0 0,-1 0 0 0 0,-1 0 0 0 0,1 0-1 0 0,0 1 1 0 0,-2-6 0 0 0,-1-11-393 0 0,4 19 386 0 0,-1 0 0 0 0,0-1 0 0 0,0 1 0 0 0,0 0 0 0 0,0 0 0 0 0,0 0 0 0 0,0 0 1 0 0,0 0-1 0 0,0-1 0 0 0,0 1 0 0 0,0 0 0 0 0,0 0 0 0 0,0 0 0 0 0,0 0 0 0 0,0 0 1 0 0,0-1-1 0 0,0 1 0 0 0,0 0 0 0 0,0 0 0 0 0,0 0 0 0 0,0 0 0 0 0,0 0 0 0 0,0-1 1 0 0,0 1-1 0 0,0 0 0 0 0,0 0 0 0 0,-1 0 0 0 0,1 0 0 0 0,0 0 0 0 0,0-1 0 0 0,0 1 1 0 0,0 0-1 0 0,0 0 0 0 0,0 0 0 0 0,0 0 0 0 0,-1 0 0 0 0,1 0 0 0 0,0 0 0 0 0,0 0 1 0 0,0 0-1 0 0,0 0 0 0 0,0 0 0 0 0,0-1 0 0 0,-1 1 0 0 0,1 0 0 0 0,0 0 0 0 0,0 0 1 0 0,0 0-1 0 0,0 0 0 0 0,-1 0 0 0 0,1 0 0 0 0,0 0 0 0 0,0 0 0 0 0,-1 1-13 0 0,1-1 0 0 0,0 0 0 0 0,-1 1-1 0 0,1-1 1 0 0,0 1 0 0 0,0-1 0 0 0,-1 0 0 0 0,1 1-1 0 0,0-1 1 0 0,0 1 0 0 0,0-1 0 0 0,-1 1 0 0 0,1-1-1 0 0,0 1 1 0 0,0-1 0 0 0,0 1 0 0 0,0-1 0 0 0,0 0 0 0 0,0 2-1 0 0,1 8 53 0 0,1 0 0 0 0,-1 0-1 0 0,2 0 1 0 0,0 0-1 0 0,0 0 1 0 0,1 0 0 0 0,5 11-1 0 0,6 14-424 0 0,-8-19 349 0 0,1-1 1 0 0,1 1-1 0 0,0-2 0 0 0,1 1 1 0 0,17 18-1 0 0,14 23 105 0 0,-35-47-41 0 0,0-1 0 0 0,1 1-1 0 0,0-1 1 0 0,0-1 0 0 0,0 1 0 0 0,1-1 0 0 0,17 11 0 0 0,-21-15-11 0 0,1-1 0 0 0,0 1 0 0 0,-1-1 1 0 0,1 0-1 0 0,0-1 0 0 0,0 0 1 0 0,0 1-1 0 0,0-1 0 0 0,0-1 0 0 0,0 1 1 0 0,0-1-1 0 0,0 0 0 0 0,0 0 1 0 0,1 0-1 0 0,-1-1 0 0 0,0 0 0 0 0,0 0 1 0 0,6-2-1 0 0,-3 0-35 0 0,1-1 0 0 0,-1 0 0 0 0,0 0 0 0 0,-1-1 0 0 0,1 1 0 0 0,-1-2 1 0 0,0 1-1 0 0,0-1 0 0 0,0 0 0 0 0,-1-1 0 0 0,0 1 0 0 0,0-1 0 0 0,8-14 0 0 0,2-6 88 0 0,-1 0-1 0 0,16-46 1 0 0,-29 69-63 0 0,8-21 0 0 0,-1-1 1 0 0,-2 0 0 0 0,0 0-1 0 0,-2-1 1 0 0,-1 0 0 0 0,-1 0-1 0 0,-1-34 1 0 0,-2 45 17 0 0,-1-1 0 0 0,-1 1 0 0 0,0 0 0 0 0,-1 0 0 0 0,-1 0 0 0 0,0 0 0 0 0,-1 0 0 0 0,-1 1 0 0 0,-13-26 0 0 0,12 29-3 0 0,-1 1 0 0 0,0 0 0 0 0,0 0 0 0 0,-1 1 0 0 0,-1 0 0 0 0,1 0 1 0 0,-17-11-1 0 0,-1 2 48 0 0,-52-28 1 0 0,71 43-66 0 0,0 0 0 0 0,0 1 0 0 0,0 0 0 0 0,0 1 0 0 0,0-1 0 0 0,-1 2 0 0 0,1-1 0 0 0,-1 1 0 0 0,0 0 0 0 0,1 1 0 0 0,-1 0 0 0 0,0 0 0 0 0,1 1 0 0 0,-1 0 1 0 0,1 1-1 0 0,-1 0 0 0 0,1 0 0 0 0,0 1 0 0 0,0 0 0 0 0,0 0 0 0 0,0 1 0 0 0,0 0 0 0 0,1 0 0 0 0,-1 1 0 0 0,1 0 0 0 0,0 0 0 0 0,1 1 0 0 0,-1 0 0 0 0,1 0 0 0 0,1 0 0 0 0,-1 1 0 0 0,1 0 0 0 0,0 0 0 0 0,-5 10 0 0 0,-1 4-35 0 0,2 0-1 0 0,1 0 0 0 0,0 0 0 0 0,1 1 1 0 0,2 1-1 0 0,0-1 0 0 0,1 1 1 0 0,0 27-1 0 0,1-12-92 0 0,0 0-297 0 0,2 0 0 0 0,1 1 1 0 0,11 73-1 0 0,-8-95 162 0 0,-1-1-420 0 0,2 0 0 0 0,-1 0 0 0 0,2 0 0 0 0,0 0 0 0 0,1-1 0 0 0,13 26 0 0 0,-1-19-1252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01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71 8752 0 0,'0'0'2426'0'0,"0"3"-1611"0"0,33 163 3622 0 0,-9 0-2332 0 0,-1-7-241 0 0,-5-30-944 0 0,-10-34 672 0 0,-7-54-1752 0 0,-15-58 294 0 0,1-29-124 0 0,8 31-10 0 0,1-1 0 0 0,1 0 0 0 0,-2-23 0 0 0,3 23 0 0 0,1-11-46 0 0,0-1 0 0 0,2 1 0 0 0,5-37 0 0 0,-2 34 20 0 0,8-34-21 0 0,-1 12 8 0 0,-5 14 119 0 0,21-69-1 0 0,-22 94 50 0 0,0 0-1 0 0,1 1 1 0 0,7-14 0 0 0,-10 22-211 0 0,-1 0 0 0 0,1 0 0 0 0,-1 0 1 0 0,1 0-1 0 0,1 1 0 0 0,-1 0 0 0 0,0 0 0 0 0,1 0 0 0 0,-1 0 0 0 0,1 0 0 0 0,0 0 1 0 0,7-3-1 0 0,-9 6 57 0 0,0-1 1 0 0,-1 1 0 0 0,1-1 0 0 0,0 1-1 0 0,0 0 1 0 0,-1 0 0 0 0,1 0 0 0 0,0 0-1 0 0,0 0 1 0 0,0 0 0 0 0,-1 0-1 0 0,1 0 1 0 0,0 1 0 0 0,-1-1 0 0 0,1 1-1 0 0,0-1 1 0 0,-1 1 0 0 0,1 0 0 0 0,0 0-1 0 0,-1 0 1 0 0,1 0 0 0 0,-1 0-1 0 0,0 0 1 0 0,1 0 0 0 0,-1 0 0 0 0,0 0-1 0 0,2 2 1 0 0,3 4 35 0 0,-1 0 1 0 0,0 1-1 0 0,-1-1 1 0 0,6 11-1 0 0,-3-5-46 0 0,4 11 189 0 0,-1-1-1 0 0,11 39 1 0 0,-15-41 239 0 0,35 115 265 0 0,-38-124-692 0 0,-1-1 0 0 0,0 1-1 0 0,0 12 1 0 0,4 21 211 0 0,-4-31-121 0 0,0 0 0 0 0,-1 22-1 0 0,2 9 53 0 0,-3-43-103 0 0,0 0 1 0 0,0 0-1 0 0,0 0 1 0 0,0 0-1 0 0,0 0 1 0 0,0 0-1 0 0,0 0 0 0 0,-1 0 1 0 0,1 0-1 0 0,-2 4 1 0 0,-4 17 63 0 0,2-15-21 0 0,4-8-47 0 0,-1 1-1 0 0,1-1 0 0 0,0 0 1 0 0,-1 1-1 0 0,1-1 0 0 0,0 0 1 0 0,0 1-1 0 0,-1-1 0 0 0,1 0 1 0 0,-1 1-1 0 0,1-1 0 0 0,0 0 1 0 0,-1 0-1 0 0,1 0 0 0 0,-1 1 1 0 0,1-1-1 0 0,0 0 0 0 0,-1 0 1 0 0,1 0-1 0 0,-1 0 0 0 0,1 0 1 0 0,-1 0-1 0 0,1 0 0 0 0,0 0 1 0 0,-1 0-1 0 0,1 0 0 0 0,-1 0 1 0 0,1 0-1 0 0,-1 0 0 0 0,1 0 1 0 0,-1 0-1 0 0,1-1 0 0 0,-1 1 1 0 0,0 0-4 0 0,1 0 0 0 0,-1 0 0 0 0,0 0-1 0 0,1 0 1 0 0,-1 0 0 0 0,1 0 0 0 0,-1 0 0 0 0,0 0-1 0 0,1-1 1 0 0,-1 1 0 0 0,1 0 0 0 0,-1 0 0 0 0,1-1-1 0 0,-1 1 1 0 0,1 0 0 0 0,-1-1 0 0 0,1 1-1 0 0,-1 0 1 0 0,1-1 0 0 0,-1 1 0 0 0,1-1 0 0 0,-1 1-1 0 0,1-1 1 0 0,0 1 0 0 0,-1-1 0 0 0,1 1 0 0 0,0-1-1 0 0,0 1 1 0 0,-1-1 0 0 0,1 0 0 0 0,0 1 0 0 0,0-1-1 0 0,0 1 1 0 0,0-1 0 0 0,-1 0 0 0 0,1 1-1 0 0,0-1 1 0 0,0 0 0 0 0,0 1 0 0 0,1-1 0 0 0,-1 1-1 0 0,0-2 1 0 0,0 0-8 0 0,-3-9-22 0 0,2 8 19 0 0,0 0 0 0 0,0-1 0 0 0,0 1 1 0 0,1 0-1 0 0,0-1 0 0 0,-1 1 0 0 0,1 0 0 0 0,1-6 1 0 0,16-130-73 0 0,2 37 14 0 0,-14 72 72 0 0,1 0 0 0 0,1 0 0 0 0,2 1 0 0 0,15-35 0 0 0,-13 34-18 0 0,-8 21 7 0 0,0 0-1 0 0,1 0 1 0 0,9-16-1 0 0,6-6 12 0 0,-11 17 0 0 0,1 0 0 0 0,0 1 0 0 0,1 0 0 0 0,18-18 0 0 0,-16 18-14 0 0,-11 11 11 0 0,0 1 1 0 0,0 0-1 0 0,1 0 1 0 0,-1-1-1 0 0,0 1 0 0 0,0 0 1 0 0,1 0-1 0 0,-1 0 1 0 0,0 0-1 0 0,1 0 0 0 0,-1 1 1 0 0,1-1-1 0 0,-1 0 0 0 0,1 1 1 0 0,-1-1-1 0 0,1 1 1 0 0,0-1-1 0 0,2 1 0 0 0,8-6 4 0 0,-12 6-3 0 0,1-1-1 0 0,0 0 1 0 0,0 1 0 0 0,0-1 0 0 0,0 1-1 0 0,-1-1 1 0 0,1 1 0 0 0,0 0 0 0 0,0-1 0 0 0,0 1-1 0 0,0 0 1 0 0,0-1 0 0 0,0 1 0 0 0,0 0-1 0 0,0 0 1 0 0,0 0 0 0 0,0 0 0 0 0,0 0 0 0 0,0 0-1 0 0,0 0 1 0 0,0 1 0 0 0,0-1 0 0 0,0 0-1 0 0,0 0 1 0 0,0 1 0 0 0,0-1 0 0 0,0 1 0 0 0,1 0-1 0 0,1 1 3 0 0,0 0 0 0 0,0 0 0 0 0,0 0 0 0 0,0 1 0 0 0,-1-1 0 0 0,1 1 0 0 0,-1 0 0 0 0,0-1 0 0 0,1 1 0 0 0,-1 0 0 0 0,-1 0 0 0 0,1 0 0 0 0,0 1 0 0 0,-1-1 0 0 0,0 0 0 0 0,2 7 0 0 0,2 8 0 0 0,-1-1 0 0 0,1 20 0 0 0,-4-29 0 0 0,2 8 0 0 0,0 9 0 0 0,2 35 0 0 0,-2 4 72 0 0,14 80-1 0 0,-5-59 34 0 0,-8-57-62 0 0,1-1 0 0 0,1 1 0 0 0,16 43 0 0 0,-14-42-27 0 0,-8-24-9 0 0,1-1 0 0 0,1 1 0 0 0,-1 0 0 0 0,0-1-1 0 0,1 1 1 0 0,0-1 0 0 0,0 0 0 0 0,0 1 0 0 0,1-1 0 0 0,0 0 0 0 0,-1 0 0 0 0,1 0 0 0 0,1-1 0 0 0,-1 1 0 0 0,0-1-1 0 0,1 0 1 0 0,6 5 0 0 0,-8-7-8 0 0,-1 0 0 0 0,1 0 0 0 0,0 0 1 0 0,-1-1-1 0 0,1 1 0 0 0,0 0 0 0 0,-1-1 0 0 0,1 1 0 0 0,0-1 0 0 0,0 0 0 0 0,0 1 0 0 0,-1-1 0 0 0,1 0 0 0 0,0 0 0 0 0,0 0 0 0 0,0 0 0 0 0,0-1 0 0 0,-1 1 0 0 0,1 0 0 0 0,0-1 1 0 0,0 1-1 0 0,-1-1 0 0 0,1 0 0 0 0,0 1 0 0 0,-1-1 0 0 0,1 0 0 0 0,-1 0 0 0 0,1 0 0 0 0,-1 0 0 0 0,1-1 0 0 0,-1 1 0 0 0,0 0 0 0 0,3-3 0 0 0,1-1-7 0 0,-1-1 0 0 0,1 0 0 0 0,-1 0 0 0 0,0 0 0 0 0,0-1 0 0 0,-1 0 0 0 0,3-7 0 0 0,4-10-16 0 0,-2 0-1 0 0,0 0 0 0 0,-2-1 0 0 0,4-26 0 0 0,-5 5-52 0 0,-1 22-5 0 0,-2 0 1 0 0,-1-31-1 0 0,-2 3-28 0 0,1 25 36 0 0,-7-45 0 0 0,1 29 38 0 0,-2-84 0 0 0,9 126 37 0 0,-2 0 0 0 0,1 0-1 0 0,0 0 1 0 0,0 0 0 0 0,0 0 0 0 0,0 0-1 0 0,-1 0 1 0 0,1 0 0 0 0,0 0 0 0 0,-1 0-1 0 0,1 0 1 0 0,-2-2 0 0 0,2 3 0 0 0,-1-1 27 0 0,2 3-76 0 0,6 18 4 0 0,7 37 1 0 0,-9-33 54 0 0,1 10 96 0 0,-1 0 0 0 0,0 40 0 0 0,-2-22 35 0 0,-1-27-61 0 0,2 47 148 0 0,1-16-48 0 0,0-21-66 0 0,13 72 222 0 0,-9-61-258 0 0,-9-42-80 0 0,10 17 13 0 0,-6-14 43 0 0,-3-6 14 0 0,-2-2-4 0 0,0 1-61 0 0,0-1-1 0 0,0 0 0 0 0,0-1 1 0 0,0 1-1 0 0,0 0 1 0 0,0 0-1 0 0,0 0 0 0 0,0-1 1 0 0,0 1-1 0 0,1 0 1 0 0,-1-1-1 0 0,1 1 0 0 0,-1 0 1 0 0,1-1-1 0 0,-1 1 1 0 0,1-1-1 0 0,0-1 0 0 0,-2-4 0 0 0,-1 1-21 0 0,1 1 0 0 0,1-1 0 0 0,-1 0 0 0 0,1 0 0 0 0,-1-7 1 0 0,-4-21-62 0 0,3 26 52 0 0,2 4 22 0 0,-1 0 1 0 0,1 0 0 0 0,0 0 0 0 0,1 0-1 0 0,-1 0 1 0 0,1 0 0 0 0,-1 0 0 0 0,2-6-1 0 0,7-75-53 0 0,-5 48 15 0 0,1 1 0 0 0,17-67-1 0 0,-14 75 25 0 0,-5 20 1 0 0,0-1-1 0 0,6-15 1 0 0,8-20-39 0 0,-13 32 42 0 0,1 2 0 0 0,0-1-1 0 0,6-11 1 0 0,0 3 8 0 0,-8 15 2 0 0,0-1 1 0 0,1 0 0 0 0,-1 1-1 0 0,1-1 1 0 0,0 1 0 0 0,0 0-1 0 0,1 0 1 0 0,-1 0 0 0 0,1 0-1 0 0,0 1 1 0 0,0-1 0 0 0,6-3-1 0 0,2 0-9 0 0,-9 5 7 0 0,0 0-1 0 0,-1 1 1 0 0,1-1 0 0 0,0 1-1 0 0,0 0 1 0 0,0 0 0 0 0,0 0 0 0 0,4-1-1 0 0,-4 1 8 0 0,-1 1 0 0 0,-1 0 0 0 0,0-1 0 0 0,0 1 0 0 0,0 0 0 0 0,1 0 0 0 0,-1 0 0 0 0,0 0 0 0 0,0 0 0 0 0,1 0 0 0 0,-1 0 0 0 0,0 1 0 0 0,0-1 0 0 0,1 0 0 0 0,0 1 0 0 0,7 1 0 0 0,-1 0 0 0 0,1 0 0 0 0,9 4 0 0 0,-15-5 0 0 0,1 1 0 0 0,-1 0 0 0 0,0 0 0 0 0,0-1 0 0 0,-1 2 0 0 0,1-1 0 0 0,0 0 0 0 0,-1 0 0 0 0,1 1 0 0 0,-1 0 0 0 0,3 4 0 0 0,8 15 0 0 0,-2 0 0 0 0,-1 1 0 0 0,-1 0 0 0 0,10 39 0 0 0,-12-38 0 0 0,10 37 400 0 0,13 91 0 0 0,-27-135-316 0 0,8 23 0 0 0,-7-27-48 0 0,0 1-1 0 0,3 26 1 0 0,-2-16 16 0 0,0 10 5 0 0,-5-33-51 0 0,0 1 0 0 0,0 0 0 0 0,0 0 0 0 0,0 0-1 0 0,0 0 1 0 0,0-1 0 0 0,-1 1 0 0 0,1 0 0 0 0,0 0 0 0 0,-1 0 0 0 0,0-1 0 0 0,1 1 0 0 0,-3 2 0 0 0,2-2 47 0 0,0-3-55 0 0,1 0 1 0 0,-1 0-1 0 0,0 1 0 0 0,1-1 0 0 0,-1 0 0 0 0,0 0 0 0 0,1 0 0 0 0,-1 0 0 0 0,1 0 1 0 0,-1 0-1 0 0,1 1 0 0 0,0-1 0 0 0,-1-2 0 0 0,1 2-5 0 0,-5-9-36 0 0,2 0 0 0 0,-1 0-1 0 0,1 0 1 0 0,1 0 0 0 0,0-1 0 0 0,0 1 0 0 0,0-17-1 0 0,0 0 7 0 0,-1-11-11 0 0,2 1 0 0 0,1-1 0 0 0,2 1 0 0 0,11-58 0 0 0,-9 76 24 0 0,0 1 0 0 0,15-37 0 0 0,-12 40 16 0 0,1 0 0 0 0,0 0 0 0 0,0 1 0 0 0,2 0 0 0 0,0 0 0 0 0,0 1 0 0 0,18-16 0 0 0,-22 23 8 0 0,1 0 0 0 0,-1 1 0 0 0,12-7 0 0 0,-16 11-11 0 0,0 1-1 0 0,0-1 0 0 0,0 0 0 0 0,0 1 1 0 0,0 0-1 0 0,0 0 0 0 0,0-1 1 0 0,0 1-1 0 0,0 0 0 0 0,0 1 0 0 0,0-1 1 0 0,0 0-1 0 0,0 1 0 0 0,0-1 0 0 0,0 1 1 0 0,0-1-1 0 0,0 1 0 0 0,0 0 1 0 0,0 0-1 0 0,-1 0 0 0 0,1 0 0 0 0,0 0 1 0 0,-1 0-1 0 0,1 0 0 0 0,-1 1 1 0 0,1-1-1 0 0,-1 1 0 0 0,3 2 0 0 0,0 1 47 0 0,0 0-1 0 0,0 0 0 0 0,-1 0 0 0 0,1 1 0 0 0,-1-1 0 0 0,0 1 0 0 0,4 12 1 0 0,0 14-15 0 0,6 15-35 0 0,51 145 198 0 0,-59-178-126 0 0,-1 0 1 0 0,-1 0-1 0 0,2 18 1 0 0,-3-15-12 0 0,8 27 0 0 0,-5-28-56 0 0,-1-3-64 0 0,0-1-1 0 0,-1 1 1 0 0,0 0-1 0 0,-1 0 0 0 0,1 13 1 0 0,-3-22-235 0 0,0-1 0 0 0,0 0 0 0 0,1 0 0 0 0,-1 0 1 0 0,1 0-1 0 0,0 0 0 0 0,0 0 0 0 0,2 5 0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02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112 341 6448 0 0,'0'0'585'0'0,"0"22"2975"0"0,0-21-3317 0 0,1 1 1 0 0,-1-1-1 0 0,0 1 1 0 0,1-1-1 0 0,-1 1 1 0 0,1-1-1 0 0,-1 0 1 0 0,1 1-1 0 0,0-1 0 0 0,-1 0 1 0 0,1 1-1 0 0,0-1 1 0 0,0 0-1 0 0,0 0 1 0 0,0 0-1 0 0,0 0 0 0 0,0 0 1 0 0,2 1-1 0 0,1 2-304 0 0,-3-2 67 0 0,0-1 1 0 0,1 1-1 0 0,-1-1 0 0 0,0 0 1 0 0,1 0-1 0 0,-1 1 1 0 0,0-1-1 0 0,1 0 0 0 0,-1 0 1 0 0,1-1-1 0 0,0 1 0 0 0,-1 0 1 0 0,1 0-1 0 0,0-1 1 0 0,-1 1-1 0 0,4 0 0 0 0,5 1 29 0 0,1 3 212 0 0,1-1 1 0 0,-1 0-1 0 0,1-1 1 0 0,0-1-1 0 0,17 2 1 0 0,-20-3-171 0 0,-7 0-37 0 0,0-1 0 0 0,0 0 0 0 0,0 0 0 0 0,1 1 0 0 0,-1-2 0 0 0,0 1 0 0 0,0 0 0 0 0,0 0 0 0 0,0-1 0 0 0,0 1 0 0 0,0-1 0 0 0,0 1 0 0 0,0-1 0 0 0,0 0 0 0 0,-1 0 0 0 0,1 0 0 0 0,0 0 0 0 0,0 0 0 0 0,-1 0 0 0 0,1-1 0 0 0,2-2 0 0 0,0-1 62 0 0,-1 0 1 0 0,1 0-1 0 0,-1-1 1 0 0,0 1-1 0 0,3-11 0 0 0,-3 9-99 0 0,-2 6 10 0 0,-1-1 0 0 0,1 1 0 0 0,-1-1 0 0 0,0 1 0 0 0,1 0-1 0 0,-1-1 1 0 0,0 1 0 0 0,0-1 0 0 0,0 1 0 0 0,0-1 0 0 0,0 1-1 0 0,0 0 1 0 0,0-1 0 0 0,-1-1 0 0 0,0 1 2 0 0,1 0 0 0 0,0 1 1 0 0,0-1-1 0 0,0 0 0 0 0,0 0 0 0 0,0 0 1 0 0,0 1-1 0 0,0-1 0 0 0,0 0 0 0 0,1-1 0 0 0,1-5 23 0 0,0 1 0 0 0,0 0 0 0 0,-1-1 0 0 0,0 1 0 0 0,-1-1-1 0 0,1 1 1 0 0,-2-11 0 0 0,0-21 76 0 0,1 30-75 0 0,0 0-1 0 0,-1 0 1 0 0,0-1-1 0 0,0 1 1 0 0,-5-17-1 0 0,-1 1 33 0 0,7 21-24 0 0,-1 0-1 0 0,0 0 0 0 0,0 0 1 0 0,0 1-1 0 0,-1-1 0 0 0,1 0 1 0 0,-1 1-1 0 0,0-1 1 0 0,0 1-1 0 0,0 0 0 0 0,0-1 1 0 0,-1 1-1 0 0,-3-4 0 0 0,-40-27 594 0 0,41 30-580 0 0,-1 0-1 0 0,0 0 0 0 0,0 1 0 0 0,0 0 0 0 0,-1 0 0 0 0,1 0 0 0 0,0 1 0 0 0,-1 0 1 0 0,0 1-1 0 0,0-1 0 0 0,1 1 0 0 0,-1 0 0 0 0,0 1 0 0 0,0 0 0 0 0,0 0 1 0 0,-7 1-1 0 0,9 0 10 0 0,0 0 0 0 0,1 1 0 0 0,-1 0 0 0 0,0 0 1 0 0,1 0-1 0 0,-1 0 0 0 0,1 1 0 0 0,0 0 0 0 0,0 0 1 0 0,0 0-1 0 0,0 0 0 0 0,0 0 0 0 0,1 1 0 0 0,-1 0 1 0 0,1 0-1 0 0,0 0 0 0 0,0 0 0 0 0,-3 7 0 0 0,-5 15-8 0 0,1 1-1 0 0,2 0 1 0 0,0 0-1 0 0,2 0 1 0 0,-4 37-1 0 0,2 140-1 0 0,10-180-45 0 0,0 0-1 0 0,1 0 1 0 0,2 0 0 0 0,8 26 0 0 0,6 29 58 0 0,-16-66-57 0 0,1 0 0 0 0,1 0 1 0 0,0 0-1 0 0,0-1 0 0 0,11 17 0 0 0,0 1 25 0 0,-12-22-34 0 0,1-1 0 0 0,-1-1 0 0 0,1 1 1 0 0,0-1-1 0 0,1 0 0 0 0,0 0 0 0 0,0 0 0 0 0,0-1 1 0 0,0 0-1 0 0,1 0 0 0 0,13 7 0 0 0,-16-10-6 0 0,-1-1 0 0 0,1 0 0 0 0,0 1 1 0 0,0-2-1 0 0,0 1 0 0 0,0 0 0 0 0,0-1 0 0 0,0 1 0 0 0,0-1 0 0 0,0 0 0 0 0,0-1 0 0 0,0 1 0 0 0,0-1 0 0 0,0 1 0 0 0,0-1 0 0 0,0 0 0 0 0,0-1 0 0 0,0 1 0 0 0,-1-1 1 0 0,1 0-1 0 0,5-3 0 0 0,-1 0-22 0 0,1 0 0 0 0,-1-1 0 0 0,0 0 0 0 0,0-1 0 0 0,-1 0 0 0 0,0 0 0 0 0,10-13 0 0 0,-14 15 16 0 0,1-1-1 0 0,-1 0 1 0 0,0 0 0 0 0,2-10 0 0 0,-2 8 43 0 0,0 1 0 0 0,7-13 0 0 0,-5 12-10 0 0,-1 1 1 0 0,-1-1 0 0 0,1 0 0 0 0,-1 0 0 0 0,3-16-1 0 0,-3 5-15 0 0,2-31 0 0 0,-4 33-12 0 0,7-25 0 0 0,0-4 0 0 0,-6 29 0 0 0,0-1 0 0 0,0 0 0 0 0,9-28 0 0 0,-9 38 0 0 0,1 0 0 0 0,-1 0 0 0 0,0 0 0 0 0,0-1 0 0 0,-1 1 0 0 0,-1 0 0 0 0,1-1 0 0 0,-1-8 0 0 0,1-10 0 0 0,0 22 0 0 0,-1 1 0 0 0,1 0 0 0 0,-1-1 0 0 0,0 1 0 0 0,0 0 0 0 0,0-1 0 0 0,-1 1 0 0 0,1 0 0 0 0,-1 0 0 0 0,0-1 0 0 0,-3-5 0 0 0,17 44 5 0 0,-9-22-55 0 0,10 22 1 0 0,-5-13-54 0 0,7 21 1 0 0,-10-26 191 0 0,2 9 103 0 0,-7-19-132 0 0,0-1 1 0 0,1 1-1 0 0,0 0 1 0 0,5 8-1 0 0,0-1 6 0 0,-4-9-40 0 0,0 1 1 0 0,0 0-1 0 0,0-1 1 0 0,-1 1 0 0 0,0 0-1 0 0,0 0 1 0 0,0 1-1 0 0,-1-1 1 0 0,1 0-1 0 0,-1 0 1 0 0,0 11-1 0 0,-1-12-9 0 0,1 1-1 0 0,-1-1 0 0 0,1 0 1 0 0,0 1-1 0 0,0-1 0 0 0,0 0 1 0 0,1 1-1 0 0,0-1 0 0 0,0 0 1 0 0,0 0-1 0 0,3 4 0 0 0,-4-5-8 0 0,0-1 1 0 0,0 1-1 0 0,0 0 0 0 0,0-1 0 0 0,-1 1 1 0 0,1 0-1 0 0,-1 0 0 0 0,0 0 0 0 0,1 4 1 0 0,-1-4 6 0 0,0-1 0 0 0,0 1 0 0 0,0 0 1 0 0,1 0-1 0 0,-1 0 0 0 0,1-1 0 0 0,0 1 0 0 0,0 0 1 0 0,2 5-1 0 0,-2-7 38 0 0,-1 1 1 0 0,3 6-32 0 0,-3-6 37 0 0,-1-3-4 0 0,-21-30-44 0 0,11 13-22 0 0,9 16 5 0 0,1-1 1 0 0,0 0 0 0 0,0 1 0 0 0,1-1 0 0 0,-1 0 0 0 0,1 0 0 0 0,-1 1 0 0 0,1-1 0 0 0,0 0 0 0 0,0 0 0 0 0,0 0-1 0 0,0 0 1 0 0,1-3 0 0 0,0-5-30 0 0,0-6-3 0 0,5-29 0 0 0,0 9 39 0 0,-4 25-16 0 0,0 1 0 0 0,1 0 0 0 0,8-20 0 0 0,2-7 11 0 0,-6 14 4 0 0,16-34 0 0 0,-6 16 0 0 0,-9 22 0 0 0,1 2 0 0 0,1-1 0 0 0,21-29 0 0 0,-30 46 0 0 0,0 0 0 0 0,0 1 0 0 0,0 0 0 0 0,1-1 0 0 0,-1 1 0 0 0,0 0 0 0 0,1-1 0 0 0,-1 1 0 0 0,1 0 0 0 0,0 0 0 0 0,-1 0 0 0 0,1 0 0 0 0,0 1 0 0 0,-1-1 0 0 0,1 0 0 0 0,0 1 0 0 0,0-1 0 0 0,0 1 0 0 0,0 0 0 0 0,0-1 0 0 0,-1 1 0 0 0,1 0 0 0 0,0 0 0 0 0,0 0 0 0 0,0 1-1 0 0,0-1 1 0 0,0 0 0 0 0,0 1 0 0 0,0-1 0 0 0,-1 1 0 0 0,1-1 0 0 0,0 1 0 0 0,0 0 0 0 0,1 1 0 0 0,3 1 1 0 0,0 1 1 0 0,-1-1-1 0 0,0 1 0 0 0,0 0 1 0 0,0 0-1 0 0,0 1 0 0 0,-1 0 1 0 0,0-1-1 0 0,6 9 0 0 0,41 69 199 0 0,-38-60-61 0 0,15 34-1 0 0,1 2-67 0 0,-20-40-69 0 0,0 1 0 0 0,11 36-1 0 0,-13-34-1114 0 0,0 0 0 0 0,12 20 0 0 0,-6-20-6960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16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 7688 0 0,'-3'14'349'0'0,"2"-11"-2"0"0,-9 13 686 0 0,8-10-710 0 0,0 0 1 0 0,0 1-1 0 0,0-1 0 0 0,1 0 0 0 0,0 1 1 0 0,0-1-1 0 0,1 1 0 0 0,0 0 1 0 0,0-1-1 0 0,1 9 0 0 0,0 10-47 0 0,16 252 2885 0 0,-15-250-3052 0 0,12 200 1059 0 0,-13-68-688 0 0,-1-44-184 0 0,22 449 728 0 0,-12-468-997 0 0,-9-89 56 0 0,0 1 1 0 0,1-1-1 0 0,-1 0 1 0 0,1 0-1 0 0,1 0 0 0 0,-1 0 1 0 0,8 12-1 0 0,-5-9 70 0 0,0 3-22 0 0,-4-9-95 0 0,0-1 1 0 0,1 0-1 0 0,-1 0 0 0 0,1 0 1 0 0,-1 0-1 0 0,5 5 0 0 0,-1-2 36 0 0,0-1 0 0 0,0 0 0 0 0,10 8 0 0 0,-12-12-34 0 0,0 1 0 0 0,-1-1 0 0 0,1 0 0 0 0,0 0 0 0 0,0 0 0 0 0,0 0 0 0 0,0-1 0 0 0,0 1 0 0 0,0-1 0 0 0,0 1 0 0 0,5-1 0 0 0,5-2-20 0 0,-9-2-21 0 0,-2 2 4 0 0,14-7-1 0 0,27-12 0 0 0,-9 6 0 0 0,-19 8 111 0 0,1 2 0 0 0,0-1 0 0 0,30-4 0 0 0,-24 5-29 0 0,27-9-1 0 0,31-7 136 0 0,-40 9-103 0 0,50-8-1 0 0,135-13 202 0 0,-194 29-235 0 0,42 1 1 0 0,-30 1 16 0 0,29 2 80 0 0,-40 0 19 0 0,43-4-1 0 0,99-8 302 0 0,-119 10-412 0 0,172 11 43 0 0,-207-8-107 0 0,69 7-360 0 0,-14 5 66 0 0,56 8 1050 0 0,-76-13-3658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25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10136 0 0,'0'0'1096'0'0,"11"0"-1096"0"0,8 0 0 0 0,-6 4 0 0 0,6-1-384 0 0,-1 6-104 0 0,1-4-24 0 0,0-2 0 0 0,-9 1 416 0 0,7 1 96 0 0,2 4 0 0 0,0-9-3712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17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78 5064 0 0,'-1'3'2'0'0,"-2"8"294"0"0,3-10-145 0 0,4-4-104 0 0,-3 2-21 0 0,-1 0 0 0 0,1 0 1 0 0,0 0-1 0 0,-1 0 0 0 0,1 0 0 0 0,0 1 1 0 0,0-1-1 0 0,-1 0 0 0 0,1 0 0 0 0,0 1 1 0 0,0-1-1 0 0,0 1 0 0 0,0-1 0 0 0,0 1 1 0 0,0-1-1 0 0,0 1 0 0 0,0 0 0 0 0,0-1 1 0 0,0 1-1 0 0,1 0 0 0 0,-1 0 0 0 0,0 0 1 0 0,0 0-1 0 0,0 0 0 0 0,0 0 0 0 0,2 0 1 0 0,3 0 612 0 0,1 0 97 0 0,0 0 1 0 0,0 0-1 0 0,1 0 1 0 0,-1 1-1 0 0,0 0 1 0 0,10 3-1 0 0,-8-2-334 0 0,-1 0 0 0 0,1-1 0 0 0,12 1-1 0 0,-12-1-148 0 0,1 0-1 0 0,-1 0 0 0 0,15 4 1 0 0,-13-2-123 0 0,0-1 1 0 0,14 2 0 0 0,-6-4 167 0 0,-1-2 0 0 0,1 1 0 0 0,0-2 0 0 0,-1-1 1 0 0,19-5-1 0 0,24-5 200 0 0,-40 10-482 0 0,1-1 1 0 0,0 2 0 0 0,33-2 0 0 0,-47 5 29 0 0,28 1 359 0 0,0-2 0 0 0,68-11 0 0 0,-46 2-259 0 0,79-1-1 0 0,-97 8-107 0 0,-5 1-30 0 0,63 3-1 0 0,-54 1 25 0 0,75-4 0 0 0,-100 2-21 0 0,-1 1-1 0 0,35 6 0 0 0,-31-3 13 0 0,35 1 1 0 0,176-5 261 0 0,-227 0-268 0 0,-4 0-13 0 0,0 0 0 0 0,0 0 0 0 0,0-1-1 0 0,0 1 1 0 0,0-1 0 0 0,0 1 0 0 0,0-1 0 0 0,0 0-1 0 0,0 1 1 0 0,0-1 0 0 0,-1 0 0 0 0,3-2 0 0 0,-1 2 19 0 0,0-1 1 0 0,1 1 0 0 0,-1 0-1 0 0,0 0 1 0 0,6-1 0 0 0,-8 2-21 0 0,0 0 0 0 0,0 0 0 0 0,0 0 0 0 0,-1-1 0 0 0,1 1 0 0 0,0 0 0 0 0,0 0 0 0 0,0-1 0 0 0,-1 1 0 0 0,1-1 0 0 0,0 1 0 0 0,-1-1 0 0 0,2 0 0 0 0,3-5 18 0 0,-5 6-19 0 0,0-1 0 0 0,0 1-1 0 0,0 0 1 0 0,0 0 0 0 0,0 0-1 0 0,0 0 1 0 0,0 0 0 0 0,0 0 0 0 0,0 0-1 0 0,1 0 1 0 0,-1-1 0 0 0,0 1 0 0 0,0 0-1 0 0,0 0 1 0 0,0 0 0 0 0,0 0-1 0 0,0 0 1 0 0,0 0 0 0 0,0 0 0 0 0,0 0-1 0 0,0 0 1 0 0,0 0 0 0 0,1 0 0 0 0,-1 0-1 0 0,0 0 1 0 0,0 0 0 0 0,0-1-1 0 0,0 1 1 0 0,0 0 0 0 0,0 0 0 0 0,0 0-1 0 0,1 0 1 0 0,-1 0 0 0 0,0 0 0 0 0,0 0-1 0 0,0 0 1 0 0,0 0 0 0 0,0 0-1 0 0,0 0 1 0 0,0 1 0 0 0,1-1 0 0 0,-1 0-1 0 0,0 0 1 0 0,0 0 0 0 0,0 0 0 0 0,0 0-1 0 0,0 0 1 0 0,4 0 8 0 0,2-7 25 0 0,8 34 90 0 0,-13-21-113 0 0,0 0 0 0 0,-1 0-1 0 0,0 11 1 0 0,1 8 20 0 0,4 37 233 0 0,-3-22-133 0 0,-2-31-83 0 0,0 1 0 0 0,1 0 0 0 0,2 16 0 0 0,1-7 23 0 0,-1 1-1 0 0,1 27 0 0 0,-3-25-23 0 0,7 38 0 0 0,42 252 82 0 0,-34-202-28 0 0,-4-37-8 0 0,-6-41 57 0 0,12 36 0 0 0,-9-37-32 0 0,5 34 0 0 0,9 53 161 0 0,-22-109-260 0 0,4 21 86 0 0,-1 34 0 0 0,0 184 533 0 0,-4-229-577 0 0,1 0-1 0 0,1 0 1 0 0,4 19 0 0 0,-5-22-108 0 0,-1-14-490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17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0 15664 0 0,'0'0'1206'0'0,"-1"2"-787"0"0,-6 7 2947 0 0,7-8-3295 0 0,27-6-1451 0 0,-13 2 521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18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 16128 0 0,'-5'8'1459'0'0,"-9"8"1589"0"0,15-15-2950 0 0,12 18-421 0 0,-1-15-2727 0 0,-5-2 566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18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9 12896 0 0,'-19'21'4497'0'0,"19"-21"-4391"0"0,0 1 1 0 0,0-1-1 0 0,0 1 1 0 0,1-1-1 0 0,-1 1 1 0 0,0-1 0 0 0,0 1-1 0 0,1-1 1 0 0,-1 1-1 0 0,0-1 1 0 0,1 1-1 0 0,-1-1 1 0 0,1 0-1 0 0,-1 1 1 0 0,1-1-1 0 0,-1 0 1 0 0,0 1-1 0 0,1-1 1 0 0,0 0-1 0 0,6 1-45 0 0,0-2 0 0 0,-1 1 0 0 0,1-1-1 0 0,-1 0 1 0 0,1 0 0 0 0,0-1 0 0 0,-1 0-1 0 0,12-5 1 0 0,-7 1-535 0 0,-1 0 0 0 0,15-5-1 0 0,-23 10 27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23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1 437 3224 0 0,'1'-1'6136'0'0,"8"-10"-4776"0"0,14-20 1 0 0,-15 20-800 0 0,-1 4-271 0 0,0-1-1 0 0,1 1 1 0 0,0 0 0 0 0,0 1-1 0 0,1 0 1 0 0,13-8-1 0 0,-17 11-216 0 0,15-8 208 0 0,-15 8-255 0 0,0 1 1 0 0,0-1-1 0 0,-1 0 0 0 0,1 0 1 0 0,-1 0-1 0 0,6-6 1 0 0,-2 1-6 0 0,1 1 1 0 0,12-9 0 0 0,-14 11-2 0 0,0-1-1 0 0,0 1 0 0 0,-1-1 0 0 0,1 0 1 0 0,8-11-1 0 0,14-19 48 0 0,-20 27-48 0 0,-1-1-1 0 0,11-16 1 0 0,-19 26-23 0 0,0 0 1 0 0,0-1-1 0 0,0 1 1 0 0,0 0 0 0 0,1-1-1 0 0,-1 1 1 0 0,0 0-1 0 0,0-1 1 0 0,0 1 0 0 0,0 0-1 0 0,1 0 1 0 0,-1-1-1 0 0,0 1 1 0 0,0 0 0 0 0,1 0-1 0 0,-1-1 1 0 0,0 1-1 0 0,0 0 1 0 0,1 0 0 0 0,-1 0-1 0 0,0 0 1 0 0,1-1 0 0 0,-1 1-1 0 0,1 0 1 0 0,0 0 4 0 0,1-1 1 0 0,-1 1 0 0 0,1-1 0 0 0,-1 0-1 0 0,1 1 1 0 0,-1-1 0 0 0,1 0 0 0 0,-1 0-1 0 0,0 0 1 0 0,1 0 0 0 0,1-2 0 0 0,-2 1 159 0 0,-1 2-115 0 0,1-1 0 0 0,-1 0 0 0 0,0 1 0 0 0,1-1 0 0 0,-1 0-1 0 0,1 1 1 0 0,-1-1 0 0 0,1 1 0 0 0,0-1 0 0 0,-1 1 0 0 0,1-1 0 0 0,-1 1-1 0 0,1-1 1 0 0,0 1 0 0 0,0 0 0 0 0,-1-1 0 0 0,1 1 0 0 0,0 0-1 0 0,-1 0 1 0 0,1-1 0 0 0,0 1 0 0 0,0 0 0 0 0,0 0 0 0 0,-1 0 0 0 0,1 0-1 0 0,0 0 1 0 0,0 0 0 0 0,-1 0 0 0 0,1 0 0 0 0,0 1 0 0 0,0-1-1 0 0,-1 0 1 0 0,1 0 0 0 0,0 1 0 0 0,0-1 0 0 0,-1 0 0 0 0,2 1-1 0 0,1 2-45 0 0,16 2 0 0 0,-6-3 20 0 0,0 0-1 0 0,0-1 0 0 0,0-1 0 0 0,0 0 0 0 0,0-1 0 0 0,23-4 0 0 0,-25 3-25 0 0,-4 2 30 0 0,0 0 0 0 0,0 0 0 0 0,11 2 0 0 0,10 0 59 0 0,254 2 200 0 0,-243-4-210 0 0,1-2-1 0 0,-1-2 1 0 0,0-1 0 0 0,0-2 0 0 0,0-1 0 0 0,-1-3 0 0 0,47-18-1 0 0,-59 19 2 0 0,48-11-1 0 0,-20 7-16 0 0,-43 12-34 0 0,1 0-1 0 0,-1 0 0 0 0,1 2 0 0 0,-1-1 0 0 0,17 2 1 0 0,-1 0 33 0 0,-18 0-35 0 0,0 0 1 0 0,-1 0 0 0 0,1 1-1 0 0,-1 0 1 0 0,0 0 0 0 0,1 1-1 0 0,11 6 1 0 0,-18-8-13 0 0,0 0-1 0 0,0-1 1 0 0,0 1-1 0 0,0 0 1 0 0,0 0-1 0 0,0-1 1 0 0,0 1-1 0 0,3-1 1 0 0,2 2 21 0 0,-6-1-30 0 0,0 0 1 0 0,0-1-1 0 0,1 1 1 0 0,-1 0 0 0 0,0-1-1 0 0,1 1 1 0 0,-1-1-1 0 0,0 0 1 0 0,1 1 0 0 0,-1-1-1 0 0,0 0 1 0 0,1 0-1 0 0,-1 0 1 0 0,1 0-1 0 0,-1 0 1 0 0,0 0 0 0 0,3-1-1 0 0,2 0 0 0 0,-3 3 0 0 0,22-1 131 0 0,-23-1-54 0 0,-1 0-52 0 0,1 0-1 0 0,-1 0 0 0 0,0 1 0 0 0,1-1 0 0 0,-1 0 1 0 0,1 0-1 0 0,-1 1 0 0 0,0-1 0 0 0,1 1 0 0 0,-1-1 1 0 0,0 1-1 0 0,1 0 0 0 0,-1 0 0 0 0,0-1 1 0 0,0 1-1 0 0,0 0 0 0 0,1 0 0 0 0,-1 0 0 0 0,0 0 1 0 0,0 0-1 0 0,-1 0 0 0 0,1 1 0 0 0,0-1 0 0 0,0 0 1 0 0,0 0-1 0 0,0 3 0 0 0,3 2 41 0 0,-1 1-1 0 0,0-1 0 0 0,0 1 1 0 0,2 9-1 0 0,7 29 207 0 0,28 129 732 0 0,-22-92-829 0 0,-2-29-82 0 0,-8-26-1229 0 0,-3-15-3912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24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39 137 10592 0 0,'-7'14'209'0'0,"1"1"1"0"0,1 0 0 0 0,0 1 0 0 0,1 0 0 0 0,-3 17-1 0 0,4 1 673 0 0,2 0 0 0 0,0 0 0 0 0,3 0 0 0 0,1 0 0 0 0,1 0 0 0 0,13 47-1 0 0,-11-56-541 0 0,2-1-1 0 0,0 0 0 0 0,2 0 0 0 0,22 41 0 0 0,-10-40 59 0 0,-12-15-256 0 0,-9-8 342 0 0,2-2-404 0 0,-1-1-61 0 0,0 0-1 0 0,0 0 1 0 0,0 0-1 0 0,0 0 1 0 0,0-1-1 0 0,-1 1 1 0 0,1 0-1 0 0,0-1 1 0 0,-1 1-1 0 0,1-1 1 0 0,-1 0-1 0 0,1 1 1 0 0,-1-1-1 0 0,2-3 1 0 0,17-33 189 0 0,-14 25-191 0 0,1-1 41 0 0,-1 0-1 0 0,-1-1 1 0 0,0 0-1 0 0,-1 0 1 0 0,2-18-1 0 0,-2 18-31 0 0,-1 1 0 0 0,11-24 0 0 0,-9 24-6 0 0,0 0 1 0 0,5-24-1 0 0,-2 5 38 0 0,0 0 0 0 0,21-48 0 0 0,-16 46-21 0 0,-2 6 12 0 0,-6 17-28 0 0,0 1 0 0 0,-1-1 0 0 0,3-16 0 0 0,-4 7-2 0 0,2 0-1 0 0,1 0 1 0 0,0 0 0 0 0,15-32-1 0 0,-17 49-191 0 0,2 15-3270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24.8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 99 1840 0 0,'0'0'83'0'0,"-1"-9"10"0"0,-22-53 8491 0 0,22 60-8380 0 0,0 1 0 0 0,0-1 0 0 0,-1 0 0 0 0,1 0 0 0 0,0 1 0 0 0,-1-1 0 0 0,1 1 0 0 0,-1-1 0 0 0,0 1 0 0 0,1-1 0 0 0,-1 1 0 0 0,0 0 0 0 0,0 0 0 0 0,0 0 0 0 0,0 0 0 0 0,0 0 0 0 0,-2 0 0 0 0,3 0-121 0 0,-1 1 0 0 0,1 0 0 0 0,-1-1 0 0 0,1 1 0 0 0,-1 0 0 0 0,1 0 1 0 0,-1-1-1 0 0,1 1 0 0 0,-1 1 0 0 0,0-1 0 0 0,1 0 0 0 0,-1 0 0 0 0,1 0 1 0 0,-1 1-1 0 0,1-1 0 0 0,-1 1 0 0 0,1-1 0 0 0,0 1 0 0 0,-1 0 0 0 0,1-1 1 0 0,0 1-1 0 0,-1 0 0 0 0,1 0 0 0 0,-2 2 0 0 0,-5 7 78 0 0,0 1-1 0 0,0 0 0 0 0,1 0 1 0 0,0 1-1 0 0,1 0 0 0 0,1 0 1 0 0,-5 14-1 0 0,3-4-137 0 0,1 1 0 0 0,1 0 0 0 0,-2 28 0 0 0,6-38 90 0 0,0-1 0 0 0,1 1 0 0 0,1-1 0 0 0,0 1 0 0 0,1-1 0 0 0,0 0 0 0 0,7 22 0 0 0,-7-30-78 0 0,0 1 0 0 0,0-1 0 0 0,1 1 0 0 0,-1-1 0 0 0,1 0 0 0 0,0 0 0 0 0,0 0 0 0 0,1-1 0 0 0,-1 1 0 0 0,1-1 0 0 0,0 1 0 0 0,0-1 0 0 0,0-1 0 0 0,0 1 0 0 0,0 0 0 0 0,6 2 0 0 0,-2-2 2 0 0,1 0 0 0 0,0 0 1 0 0,-1 0-1 0 0,1-1 0 0 0,0 0 1 0 0,0-1-1 0 0,0 0 0 0 0,10-1 0 0 0,-12 1-28 0 0,0-1-1 0 0,0 1 0 0 0,0 0 1 0 0,0 1-1 0 0,0 0 0 0 0,13 5 1 0 0,37 22 495 0 0,-50-25-421 0 0,-4-2-47 0 0,0 1 1 0 0,1-1-1 0 0,-1 1 1 0 0,-1 0-1 0 0,1 0 1 0 0,0 1-1 0 0,-1-1 1 0 0,0 0-1 0 0,1 1 1 0 0,-1-1 0 0 0,1 6-1 0 0,1 0 128 0 0,0 0 1 0 0,-1 0-1 0 0,4 18 1 0 0,-7-23-99 0 0,1 1 0 0 0,-1 0 0 0 0,-1-1 0 0 0,1 1 0 0 0,0-1 0 0 0,-1 1 0 0 0,0-1 0 0 0,0 1 0 0 0,0-1 0 0 0,-1 0 1 0 0,0 1-1 0 0,0-1 0 0 0,0 0 0 0 0,0 0 0 0 0,0 0 0 0 0,-4 3 0 0 0,-3 6 165 0 0,-1-1 0 0 0,-1 0 0 0 0,-17 14 1 0 0,23-22-200 0 0,-1 1 0 0 0,-1-1 0 0 0,1-1 0 0 0,0 1 0 0 0,-1-1 0 0 0,0 0 0 0 0,0 0 0 0 0,0-1 0 0 0,0 0 0 0 0,0 0 0 0 0,-12 1 0 0 0,10-2 4 0 0,1-1-1 0 0,-1 1 0 0 0,1-2 0 0 0,-1 1 0 0 0,1-1 0 0 0,-1 0 0 0 0,1-1 0 0 0,0 0 0 0 0,-15-5 1 0 0,19 5-140 0 0,1 0 1 0 0,-1 0 0 0 0,1 0 0 0 0,0 0 0 0 0,0-1-1 0 0,0 1 1 0 0,0-1 0 0 0,0 0 0 0 0,-3-3 0 0 0,-10-18-6132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35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3181 7280 0 0,'0'0'332'0'0,"1"-9"114"0"0,6-4-386 0 0,0 0 0 0 0,1 1-1 0 0,1 0 1 0 0,0 0 0 0 0,0 1-1 0 0,1 0 1 0 0,12-10 0 0 0,68-65 1422 0 0,218-154 1734 0 0,-28 24-2308 0 0,-154 117-565 0 0,211-127 0 0 0,60-10-245 0 0,-152 91 74 0 0,70-41 50 0 0,-126 80-188 0 0,602-332 76 0 0,-415 225-97 0 0,-60 44 178 0 0,310-172 101 0 0,-424 226-203 0 0,170-93-1053 0 0,-292 166 351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36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4144 0 0,'0'0'6956'0'0,"1"1"-6944"0"0,1 2 29 0 0,1-1 0 0 0,-1 1 1 0 0,1-1-1 0 0,0 1 0 0 0,0-1 0 0 0,0 0 1 0 0,0 0-1 0 0,0 0 0 0 0,5 1 1 0 0,13 10 315 0 0,6 7 446 0 0,-2 1 0 0 0,0 1 0 0 0,38 47 0 0 0,0-3-512 0 0,4 3 742 0 0,-27-30-481 0 0,-32-31-481 0 0,114 127 595 0 0,17 22-163 0 0,-26-33-114 0 0,14 51-53 0 0,-43-55-16 0 0,21 20 71 0 0,-55-74-250 0 0,38 43 86 0 0,-9-25-79 0 0,76 87-19 0 0,-134-146-119 0 0,73 95 70 0 0,102 132 133 0 0,-73-123-33 0 0,6 8-40 0 0,49 49-23 0 0,-56-40-45 0 0,38 30 21 0 0,-21-25-50 0 0,-61-67-108 0 0,-26-31-88 0 0,75 81-1631 0 0,-82-89 146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37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6736 0 0,'0'0'608'0'0,"1"-1"-488"0"0,24-7 505 0 0,-24 8-250 0 0,19 1 885 0 0,-18 0-1114 0 0,0 0 1 0 0,0 0-1 0 0,0 1 0 0 0,0-1 1 0 0,0 1-1 0 0,-1-1 1 0 0,1 1-1 0 0,0 0 0 0 0,-1-1 1 0 0,1 1-1 0 0,1 4 1 0 0,14 21 596 0 0,23 54 957 0 0,9 16-176 0 0,-41-84-1372 0 0,0 0-1 0 0,2 0 1 0 0,-1-1-1 0 0,1-1 0 0 0,13 12 1 0 0,-2-3 56 0 0,-8-7-23 0 0,1-1 1 0 0,0-1 0 0 0,1 0-1 0 0,29 17 1 0 0,-17-12 26 0 0,1 0 0 0 0,40 35 0 0 0,-46-35-118 0 0,11 9 83 0 0,-1 1 0 0 0,52 56 0 0 0,-37-37-28 0 0,-32-29-80 0 0,0-1 0 0 0,1 0 0 0 0,1-1 0 0 0,35 22-1 0 0,-31-22 17 0 0,11 6 45 0 0,-10-9-54 0 0,59 30 131 0 0,-71-35-177 0 0,-1 0 0 0 0,1 1 1 0 0,-1 0-1 0 0,0 1 1 0 0,12 13-1 0 0,39 42 193 0 0,-44-48-190 0 0,-9-8 0 0 0,-1-1 8 0 0,0 0 0 0 0,0 1 0 0 0,6 9 1 0 0,-7-10-16 0 0,-1 0 1 0 0,11 10 0 0 0,-9-11-9 0 0,-2 0 0 0 0,1 0 0 0 0,-1 0 0 0 0,4 6 0 0 0,1 1 2 0 0,-1-1-1 0 0,2 0 1 0 0,-1 0-1 0 0,2-1 1 0 0,-1-1-1 0 0,14 10 0 0 0,-16-13-17 0 0,-2-2 7 0 0,-1 0-1 0 0,0 1 1 0 0,0 0 0 0 0,0 0-1 0 0,6 7 1 0 0,-4-4 19 0 0,-1 0 0 0 0,13 10 1 0 0,-12-11-1 0 0,0-1 0 0 0,-1 1 1 0 0,8 10-1 0 0,19 24 80 0 0,-17-17 45 0 0,24 30 0 0 0,-26-37-69 0 0,12 15-80 0 0,-15-20 106 0 0,-1 0 0 0 0,0 1 0 0 0,-1 0 0 0 0,9 19 0 0 0,-12-23-157 0 0,0 0 0 0 0,0-1-1 0 0,1 1 1 0 0,0-1-1 0 0,1 0 1 0 0,0-1 0 0 0,10 8-1 0 0,5 6 126 0 0,-16-14-67 0 0,-1-3-4 0 0,0 1 0 0 0,-1 0 0 0 0,0 1 0 0 0,0-1 0 0 0,-1 1 0 0 0,0 0 0 0 0,0 0-1 0 0,5 10 1 0 0,-6-10 11 0 0,-1-1-1 0 0,1 0 1 0 0,0 0-1 0 0,0 0 0 0 0,1 0 1 0 0,-1 0-1 0 0,5 4 1 0 0,32 29 110 0 0,-34-34-105 0 0,73 67 184 0 0,-29-22-187 0 0,-16-15 34 0 0,-11-10-35 0 0,21 27-1 0 0,2 3 9 0 0,1-9-27 0 0,55 54 0 0 0,-98-94 0 0 0,13 10 0 0 0,1-1 0 0 0,0 0 0 0 0,39 21 0 0 0,-54-33 0 0 0,0 0 0 0 0,-1-1 0 0 0,1 1 0 0 0,-1 0 0 0 0,1 0 0 0 0,-1 1 0 0 0,0-1 0 0 0,1 0 0 0 0,1 4 0 0 0,9 9 0 0 0,31 20-77 0 0,56 36 0 0 0,-66-49-57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26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4608 0 0,'0'0'7342'0'0,"8"-11"-7375"0"0,-7 10-68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39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8752 0 0,'0'0'2032'0'0,"2"2"-1635"0"0,3 2-149 0 0,-1 0-1 0 0,0 1 1 0 0,0-1-1 0 0,0 1 1 0 0,0-1 0 0 0,-1 1-1 0 0,0 0 1 0 0,0 1-1 0 0,4 9 1 0 0,2 5 349 0 0,0-1 1 0 0,2 0-1 0 0,0-1 1 0 0,20 25-1 0 0,-4-4-247 0 0,8 11-182 0 0,2-2 0 0 0,65 65 0 0 0,-80-89-323 0 0,-16-16-177 0 0,2 0-1 0 0,-1 0 0 0 0,1-1 0 0 0,13 10 1 0 0,-6-6-1236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40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32 366 2304 0 0,'-7'-6'200'0'0,"-4"-7"257"0"0,10 7 547 0 0,0 1-114 0 0,-1 1-622 0 0,0 0 0 0 0,1-1 1 0 0,-1 1-1 0 0,1-1 1 0 0,0 1-1 0 0,0-1 1 0 0,0 1-1 0 0,1-1 0 0 0,-1 0 1 0 0,1 0-1 0 0,0 1 1 0 0,1-1-1 0 0,-1 0 1 0 0,1 1-1 0 0,0-1 0 0 0,0 0 1 0 0,2-5-1 0 0,-1 5-38 0 0,-1 0-1 0 0,0 0 1 0 0,0-1-1 0 0,0-4 1 0 0,-1 5-92 0 0,1 1 0 0 0,-1 0 0 0 0,1-1 1 0 0,0 1-1 0 0,0 0 0 0 0,1 0 0 0 0,1-4 1 0 0,6-10 388 0 0,-1 1 165 0 0,1 2 1 0 0,19-27-1 0 0,-25 38-620 0 0,1 0 1 0 0,-1 0-1 0 0,1 0 1 0 0,0 0-1 0 0,0 1 1 0 0,1 0-1 0 0,-1 0 0 0 0,1 0 1 0 0,-1 1-1 0 0,1-1 1 0 0,0 1-1 0 0,0 0 1 0 0,10-3-1 0 0,-7 3-21 0 0,0 0 0 0 0,0-1 0 0 0,11-5-1 0 0,-13 5-23 0 0,0 0 0 0 0,1 0 0 0 0,-1 1 0 0 0,1 0-1 0 0,9-2 1 0 0,3 2 21 0 0,-8 0-33 0 0,0 0 0 0 0,0 1-1 0 0,1 0 1 0 0,-1 1 0 0 0,0 0 0 0 0,0 1 0 0 0,0 0 0 0 0,15 4 0 0 0,-18-3 8 0 0,-1 1 0 0 0,0 0 0 0 0,-1 0 0 0 0,1 0 1 0 0,-1 1-1 0 0,13 8 0 0 0,-17-9 26 0 0,1-1 0 0 0,0 1-1 0 0,-1 0 1 0 0,1-1 0 0 0,-1 1 0 0 0,0 0 0 0 0,0 1-1 0 0,0-1 1 0 0,0 0 0 0 0,-1 1 0 0 0,1-1 0 0 0,-1 0-1 0 0,0 1 1 0 0,0 0 0 0 0,0-1 0 0 0,0 5-1 0 0,2 17 129 0 0,-1-7-310 0 0,0 1 1 0 0,-1-1 0 0 0,-2 23-1 0 0,-2-19 139 0 0,-1 1-1 0 0,-1-1 1 0 0,-15 42-1 0 0,-35 60 248 0 0,2-32 87 0 0,31-55-560 0 0,27-46 178 0 0,-2 4 86 0 0,0 0 0 0 0,0 0 0 0 0,1 0-1 0 0,0 0 1 0 0,7-7 0 0 0,3-1-125 0 0,-1 0 15 0 0,1 0 1 0 0,1 1 0 0 0,17-11-1 0 0,10-4 66 0 0,-32 19 0 0 0,1 0 0 0 0,1 1 0 0 0,-1 1 0 0 0,1 0 0 0 0,16-6 0 0 0,24-13 0 0 0,-40 20 0 0 0,1 2 0 0 0,21-5 0 0 0,-20 6 0 0 0,-8 1 0 0 0,0 0 0 0 0,-1 0 0 0 0,1 1 0 0 0,0-1 0 0 0,0 1 0 0 0,-1 0 0 0 0,1 1 0 0 0,0 0 0 0 0,0 0 0 0 0,6 2 0 0 0,-8-2 12 0 0,1 1 0 0 0,-1 1 0 0 0,1-1-1 0 0,-1 1 1 0 0,0-1 0 0 0,0 1-1 0 0,0 1 1 0 0,5 5 0 0 0,6 4 22 0 0,-12-10-8 0 0,0 1 0 0 0,0-1-1 0 0,0 1 1 0 0,-1 0 0 0 0,1 0-1 0 0,-1 0 1 0 0,0 0-1 0 0,0 0 1 0 0,0 0 0 0 0,-1 1-1 0 0,1-1 1 0 0,-1 1 0 0 0,1 5-1 0 0,0 8 172 0 0,0 0 0 0 0,-1 20 0 0 0,-1-21-73 0 0,0 0 0 0 0,-2 0 0 0 0,0 0 0 0 0,0 0 0 0 0,-1 0 0 0 0,-2-1 1 0 0,1 1-1 0 0,-2-1 0 0 0,0 0 0 0 0,-11 19 0 0 0,6-15-18 0 0,7-12-86 0 0,0-1 0 0 0,-1 1-1 0 0,0-2 1 0 0,0 1 0 0 0,-8 8 0 0 0,4-6-57 0 0,-2 2 62 0 0,0-1 0 0 0,0 0 0 0 0,-1 0 0 0 0,-1-1-1 0 0,-19 10 1 0 0,-30 21 421 0 0,60-39-445 0 0,0 0 0 0 0,0 0 1 0 0,0-1-1 0 0,0 1 0 0 0,0-1 1 0 0,0 0-1 0 0,0 1 0 0 0,0-1 0 0 0,0 0 1 0 0,0 0-1 0 0,0 0 0 0 0,-1-1 1 0 0,1 1-1 0 0,0 0 0 0 0,-2-2 1 0 0,2 2-1 0 0,-1-1 1 0 0,0 1 0 0 0,0 0 0 0 0,0-1 0 0 0,0 1-1 0 0,-3 1 1 0 0,-5 2-74 0 0,10-2 50 0 0,0 0 0 0 0,-1-1 0 0 0,1 1 0 0 0,-1-1 1 0 0,1 1-1 0 0,-1-1 0 0 0,1 0 0 0 0,-1 0 1 0 0,1 0-1 0 0,-1 1 0 0 0,1-1 0 0 0,-1-1 0 0 0,-1 1 1 0 0,-6-5-179 0 0,-1 0-1236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41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55 695 8000 0 0,'0'0'726'0'0,"1"1"-595"0"0,36 56 1556 0 0,-35-54-1516 0 0,-1 0 0 0 0,1 0 0 0 0,1-1 0 0 0,-1 1 0 0 0,0-1 1 0 0,1 0-1 0 0,-1 1 0 0 0,1-1 0 0 0,0 0 0 0 0,0-1 0 0 0,-1 1 0 0 0,1 0 1 0 0,0-1-1 0 0,1 0 0 0 0,4 2 0 0 0,2 0 116 0 0,-1-2 1 0 0,0 0 0 0 0,1 0-1 0 0,13 0 1 0 0,-21-2-252 0 0,0 0 1 0 0,1 0 0 0 0,-1 1 0 0 0,0-1 0 0 0,0-1 0 0 0,0 1 0 0 0,0 0 0 0 0,0 0 0 0 0,-1-1 0 0 0,1 1-1 0 0,0-1 1 0 0,-1 1 0 0 0,1-1 0 0 0,2-3 0 0 0,22-31 15 0 0,-22 32-1 0 0,5-13 165 0 0,0 0 1 0 0,-1 0 0 0 0,0 0 0 0 0,-2-1 0 0 0,6-22 0 0 0,-9 29-165 0 0,0 0 0 0 0,0-1 0 0 0,-1 0 0 0 0,-1 1 0 0 0,0-1 0 0 0,-1 0 0 0 0,0 0 0 0 0,-1 0 0 0 0,-2-12 0 0 0,1 14 20 0 0,1 1 65 0 0,-1-1 0 0 0,0 0 0 0 0,0 1 1 0 0,-1-1-1 0 0,0 1 0 0 0,-1 0 0 0 0,0 0 0 0 0,0 0 1 0 0,-12-15-1 0 0,-2-1 388 0 0,15 20-503 0 0,-1 0 0 0 0,1 0 1 0 0,-1 0-1 0 0,0 0 0 0 0,0 1 0 0 0,0 0 0 0 0,-1 0 0 0 0,1 0 0 0 0,-1 0 0 0 0,0 1 0 0 0,-8-4 0 0 0,3 2-22 0 0,6 3 0 0 0,1 0 0 0 0,-1 0 0 0 0,0 1 0 0 0,0 0 0 0 0,0-1 0 0 0,1 1 0 0 0,-1 1 0 0 0,0-1 0 0 0,0 1 0 0 0,-1-1 0 0 0,-7 2 0 0 0,7-1 0 0 0,-1 1 0 0 0,1 0 0 0 0,0 1 0 0 0,-1-1 0 0 0,1 1 0 0 0,0 0 0 0 0,0 1 0 0 0,0-1 0 0 0,0 1 0 0 0,0 0 0 0 0,0 0 0 0 0,1 0 0 0 0,-1 1 0 0 0,1 0 0 0 0,0-1 0 0 0,0 2 0 0 0,1-1 0 0 0,-1 0 0 0 0,1 1 0 0 0,0-1 0 0 0,0 1 0 0 0,0 0 0 0 0,-1 6 0 0 0,2-8 0 0 0,-3 10 0 0 0,0 0 0 0 0,0 1 0 0 0,2-1 0 0 0,-5 26 0 0 0,6-20 0 0 0,0 1 0 0 0,2-1 0 0 0,0 0 0 0 0,4 25 0 0 0,0-15 0 0 0,-2-16 0 0 0,0 0 0 0 0,0 0 0 0 0,1-1 0 0 0,5 15 0 0 0,1-6 382 0 0,0-1-1 0 0,14 22 0 0 0,-19-37-301 0 0,0 0-1 0 0,0-1 1 0 0,1 0-1 0 0,0 1 1 0 0,-1-2-1 0 0,2 1 1 0 0,8 5-1 0 0,9 6 77 0 0,-14-9-132 0 0,1 0 0 0 0,0-1 0 0 0,0 0 0 0 0,0 0-1 0 0,1-1 1 0 0,14 3 0 0 0,-4-2 136 0 0,1-1 1 0 0,27 2-1 0 0,-33-4-143 0 0,-1-1-1 0 0,1-1 1 0 0,-1-1-1 0 0,1 0 1 0 0,-1-1-1 0 0,0 0 1 0 0,0-2-1 0 0,0 0 1 0 0,0 0-1 0 0,23-11 1 0 0,-32 12 2 0 0,0-1 1 0 0,0 0 0 0 0,-1-1 0 0 0,1 1-1 0 0,-1-1 1 0 0,0 0 0 0 0,0-1-1 0 0,-1 1 1 0 0,0-1 0 0 0,0 0 0 0 0,0 0-1 0 0,6-12 1 0 0,-4 4 46 0 0,-1-1-1 0 0,0 1 1 0 0,-1-1-1 0 0,4-29 1 0 0,-7 29-40 0 0,-1 0 1 0 0,0 0-1 0 0,-1 1 0 0 0,0-1 1 0 0,-4-16-1 0 0,4 26-19 0 0,0-4 26 0 0,0 7-31 0 0,1 1-1 0 0,0-1 1 0 0,0 0-1 0 0,-1 1 0 0 0,1-1 1 0 0,0 1-1 0 0,-1-1 1 0 0,0 0-1 0 0,1 1 1 0 0,-1-1-1 0 0,0 1 0 0 0,0 0 1 0 0,-1-2-1 0 0,0-1-2 0 0,3 1 1 0 0,-5-10 55 0 0,3 11-48 0 0,0-1-6 0 0,-11-5 21 0 0,12 8-24 0 0,0 0 0 0 0,0 0 0 0 0,0-1 1 0 0,0 1-1 0 0,0 0 0 0 0,0 0 0 0 0,-1 0 0 0 0,1 0 0 0 0,0 0 0 0 0,0 0 0 0 0,0 0 0 0 0,0 0 0 0 0,0 0 0 0 0,0 0 0 0 0,0 0 0 0 0,0 0 0 0 0,0 0 0 0 0,0 0 0 0 0,0 0 1 0 0,-1 0-1 0 0,1 0 0 0 0,0 0 0 0 0,0 0 0 0 0,0 0 0 0 0,0 0 0 0 0,0 0 0 0 0,0 1 0 0 0,0-1 0 0 0,0 0 0 0 0,0 0 0 0 0,0 0 0 0 0,0 0 0 0 0,0 0 0 0 0,-1 0 0 0 0,1 0 0 0 0,0 0 1 0 0,0 0-1 0 0,0 0 0 0 0,0 0 0 0 0,0 0 0 0 0,0 0 0 0 0,0 0 0 0 0,0 0 0 0 0,0 1 0 0 0,0-1 0 0 0,0 0 0 0 0,0 0 0 0 0,0 0 0 0 0,0 0 0 0 0,0 0 0 0 0,0 0 0 0 0,0 0 1 0 0,0 0-1 0 0,0 0 0 0 0,0 0 0 0 0,0 1 0 0 0,0-1 0 0 0,0 0 0 0 0,0 0 0 0 0,0 0 0 0 0,0 0 0 0 0,0 0 0 0 0,0 0 0 0 0,0 0 0 0 0,0 0 0 0 0,0 0 0 0 0,3 12-36 0 0,8 20 62 0 0,-8-25-36 0 0,0 0 43 0 0,0 0 0 0 0,0-1 0 0 0,0 0 0 0 0,1 0 0 0 0,0 0 0 0 0,0 0 0 0 0,1-1-1 0 0,0 1 1 0 0,0-1 0 0 0,0 0 0 0 0,10 7 0 0 0,-5-2 69 0 0,-3 0 19 0 0,1-3-109 0 0,-8-7-10 0 0,0 1 0 0 0,0-1 0 0 0,0 0 0 0 0,1 1 0 0 0,-1-1 0 0 0,0 0 0 0 0,0 1 0 0 0,1-1 0 0 0,-1 0 0 0 0,0 1 0 0 0,1-1 0 0 0,-1 0 0 0 0,0 0 0 0 0,1 1 0 0 0,-1-1 0 0 0,1 0 0 0 0,-1 0 0 0 0,0 0 0 0 0,1 0 0 0 0,-1 0 0 0 0,1 0 0 0 0,-1 1 0 0 0,1-1 0 0 0,-1 0 0 0 0,0 0 0 0 0,1 0 0 0 0,-1 0 0 0 0,1 0 0 0 0,-1-1 0 0 0,0 1 0 0 0,1 0 0 0 0,0 0 0 0 0,0-5 0 0 0,0 3 0 0 0,0 0-1 0 0,0 0 1 0 0,-1 0 0 0 0,1-1-1 0 0,-1 1 1 0 0,0 0-1 0 0,0 0 1 0 0,0 0-1 0 0,0-1 1 0 0,0 1 0 0 0,0 0-1 0 0,0 0 1 0 0,-1 0-1 0 0,1 0 1 0 0,-1-1 0 0 0,1 1-1 0 0,-1 0 1 0 0,-2-3-1 0 0,-1-4 7 0 0,-1 0-1 0 0,-12-15 1 0 0,8 10 20 0 0,-15-16 558 0 0,16 19-607 0 0,0 1 1 0 0,-8-13-1 0 0,-7-17-153 0 0,-24-49-119 0 0,10 15 295 0 0,4 4 0 0 0,32 67 0 0 0,-2-2 0 0 0,-2-2 0 0 0,3 0 0 0 0,2 6 0 0 0,0 1 0 0 0,0 0 0 0 0,0-1 0 0 0,0 1 0 0 0,0 0 0 0 0,0 0 0 0 0,1-1 0 0 0,-1 1 0 0 0,0 0 0 0 0,0-1 0 0 0,0 1 0 0 0,1 0 0 0 0,-1 0 0 0 0,0 0 0 0 0,0-1 0 0 0,1 1 0 0 0,-1 0 0 0 0,0 0 0 0 0,0 0 0 0 0,1 0 0 0 0,-1-1 0 0 0,0 1 0 0 0,1 0 0 0 0,-1 0 0 0 0,0 0 0 0 0,0 0 0 0 0,1 0 0 0 0,15 5 0 0 0,-15-4 0 0 0,1-1 0 0 0,0 1 0 0 0,0 0 0 0 0,-1-1 0 0 0,1 1 0 0 0,0-1 0 0 0,0 1 0 0 0,0-1 0 0 0,-1 0 0 0 0,1 0 0 0 0,0 0 0 0 0,4 0 0 0 0,-2-1 0 0 0,1-1 0 0 0,0 1 0 0 0,-1 1 0 0 0,10-2 0 0 0,-13 2 0 0 0,1 0 0 0 0,-1 0 0 0 0,1 0 0 0 0,-1-1 0 0 0,0 1 0 0 0,1-1 0 0 0,-1 1 0 0 0,0-1 0 0 0,0 1 0 0 0,1-1 0 0 0,-1 0 0 0 0,0 0 0 0 0,0 0 0 0 0,1-1 0 0 0,0 1 0 0 0,-1 0 0 0 0,1 0 0 0 0,-1 0 0 0 0,1 0 0 0 0,0 0 0 0 0,-1 0 0 0 0,1 0 0 0 0,0 1 0 0 0,2-2 0 0 0,0 1 9 0 0,1 0 0 0 0,-1-1 0 0 0,1 1-1 0 0,-1-1 1 0 0,0-1 0 0 0,1 1 0 0 0,-1 0-1 0 0,5-5 1 0 0,-3 3-20 0 0,-5 3 4 0 0,0 1-1 0 0,0-1 1 0 0,0 0-1 0 0,0 1 1 0 0,0-1-1 0 0,0 0 0 0 0,0 0 1 0 0,0 0-1 0 0,-1 0 1 0 0,2-2-1 0 0,12-15-9 0 0,2 1 17 0 0,4-4 0 0 0,-9 1 0 0 0,-4 12 0 0 0,7-5 0 0 0,-4 7 0 0 0,-8 7 0 0 0,0 0 0 0 0,0 0 1 0 0,0 1-1 0 0,0-1 0 0 0,-1 0 0 0 0,1 1 0 0 0,0-1 0 0 0,-1 1 0 0 0,1 0 0 0 0,-1-1 0 0 0,0 1 0 0 0,0 0 0 0 0,3 4 0 0 0,4 5-13 0 0,30 31-12 0 0,45 48-10 0 0,-27-26 2 0 0,-39-44 17 0 0,0 0 0 0 0,1-2 1 0 0,20 18-1 0 0,-28-28-243 0 0,23 17-2521 0 0,-31-24 2345 0 0,1 1 0 0 0,0 0 0 0 0,-1-1 0 0 0,1 0 0 0 0,0 0 0 0 0,0 1 0 0 0,0-2 0 0 0,0 1 0 0 0,0 0 0 0 0,4 0 1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41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54 12896 0 0,'-22'0'576'0'0,"16"0"112"0"0,-2 0-552 0 0,-3 0-136 0 0,3-4 0 0 0,-3-1 488 0 0,8-7 24 0 0,3 3-904 0 0,3-3 136 0 0,8 0-3680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42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70 8288 0 0,'0'0'638'0'0,"-2"0"-414"0"0,-1-1-143 0 0,0-1 0 0 0,0 1 0 0 0,1 0 1 0 0,-1-1-1 0 0,1 0 0 0 0,-1 0 0 0 0,1 1 0 0 0,0-1 0 0 0,-1-1 0 0 0,1 1 0 0 0,0 0 0 0 0,1 0 0 0 0,-1-1 0 0 0,0 1 0 0 0,-2-5 0 0 0,-7-10 881 0 0,9 15-824 0 0,0 1 1 0 0,0 0-1 0 0,0 0 1 0 0,0-1-1 0 0,0 1 1 0 0,0 0-1 0 0,0 1 0 0 0,0-1 1 0 0,0 0-1 0 0,-1 1 1 0 0,1-1-1 0 0,0 1 1 0 0,-3-1-1 0 0,-13-4 1619 0 0,17 5-1697 0 0,1 0 1 0 0,-1 0-1 0 0,0 0 1 0 0,1 0-1 0 0,-1 1 1 0 0,0-1-1 0 0,1 0 1 0 0,-1 0-1 0 0,1 0 1 0 0,-1 0 0 0 0,0 1-1 0 0,1-1 1 0 0,-1 0-1 0 0,1 1 1 0 0,-1-1-1 0 0,0 0 1 0 0,1 1-1 0 0,-1-1 1 0 0,1 1 0 0 0,0-1-1 0 0,-2 2 1 0 0,-7 8 477 0 0,5-2-324 0 0,0 0 0 0 0,-1-1 0 0 0,-7 9 0 0 0,10-13-167 0 0,1 0 0 0 0,-1 0 0 0 0,1 0 1 0 0,-1 0-1 0 0,1 0 0 0 0,0 0 0 0 0,0 0 0 0 0,0 7 0 0 0,-4 32 313 0 0,4-20-119 0 0,0-8-52 0 0,1-1 0 0 0,0 1-1 0 0,1-1 1 0 0,0 1 0 0 0,2-1-1 0 0,4 20 1 0 0,5 3 459 0 0,16 37-1 0 0,-25-66-647 0 0,1 0 0 0 0,-1-1 0 0 0,2 0 0 0 0,-1 1 0 0 0,1-2 0 0 0,10 11 0 0 0,38 29 0 0 0,-42-36 0 0 0,-2-1 0 0 0,1-1 0 0 0,0 0 0 0 0,1-1 0 0 0,0 0 0 0 0,0 0 0 0 0,0-1 0 0 0,15 4 0 0 0,-18-7 0 0 0,0 0 0 0 0,1-1 0 0 0,-1 0 0 0 0,1 0 0 0 0,-1 0 0 0 0,1-1 0 0 0,-1-1 0 0 0,1 0 0 0 0,-1 0 0 0 0,1 0 0 0 0,7-3 0 0 0,-3 0 0 0 0,-6 3-57 0 0,-1-1 0 0 0,0 0-1 0 0,0 0 1 0 0,0-1 0 0 0,0 1-1 0 0,7-6 1 0 0,9-6-517 0 0,-16 10 193 0 0,1-1 0 0 0,0 0 0 0 0,-1 0 1 0 0,0 0-1 0 0,0 0 0 0 0,8-11 0 0 0,0-4-1529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42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21 3680 0 0,'-8'-20'284'0'0,"0"40"6672"0"0,5-12-7204 0 0,2-4 422 0 0,1 1 1 0 0,-1-1 0 0 0,1 0-1 0 0,0 1 1 0 0,0-1-1 0 0,0 1 1 0 0,0-1 0 0 0,1 1-1 0 0,0-1 1 0 0,0 0 0 0 0,0 1-1 0 0,0-1 1 0 0,1 0-1 0 0,0 0 1 0 0,3 7 0 0 0,5 4 387 0 0,0 0 1 0 0,19 22 0 0 0,-4-6-60 0 0,100 148 2279 0 0,-49-86-1491 0 0,-31-41-544 0 0,-32-37-383 0 0,23 19 0 0 0,-1 0 62 0 0,42 36-118 0 0,-76-70-293 0 0,1 2 660 0 0,-9 6-249 0 0,6-8-418 0 0,0 0 0 0 0,1 1 0 0 0,-1-1 0 0 0,0 0 0 0 0,0 1 0 0 0,0-1-1 0 0,1 0 1 0 0,-1 0 0 0 0,0 0 0 0 0,0 0 0 0 0,0 0 0 0 0,0 1 0 0 0,1-2-1 0 0,-1 1 1 0 0,0 0 0 0 0,0 0 0 0 0,0 0 0 0 0,0 0 0 0 0,0 0 0 0 0,1-1 0 0 0,-1 1-1 0 0,0 0 1 0 0,0-1 0 0 0,1 1 0 0 0,-1-1 0 0 0,0 1 0 0 0,0-1 0 0 0,-3-3 12 0 0,0 1 1 0 0,0-1-1 0 0,-6-8 1 0 0,7 8-2 0 0,0 0-1 0 0,0 0 1 0 0,-1 1 0 0 0,-7-7-1 0 0,7 7-14 0 0,1 0-1 0 0,-1 0 1 0 0,1 0-1 0 0,-1-1 0 0 0,1 0 1 0 0,0 1-1 0 0,0-1 1 0 0,1 0-1 0 0,-1 0 1 0 0,1-1-1 0 0,-2-4 0 0 0,-3-9 14 0 0,-8-28-1 0 0,11 29-14 0 0,0 2-75 0 0,1 0-1 0 0,1 0 0 0 0,1-1 1 0 0,0-22-1 0 0,2 35 78 0 0,-1 0-1 0 0,0 0 1 0 0,1 0-1 0 0,0 0 1 0 0,0-1-1 0 0,0 1 1 0 0,1-3-1 0 0,5-15 36 0 0,-6 14-63 0 0,1 0 0 0 0,-1 1 0 0 0,2-1-1 0 0,-1 1 1 0 0,1-1 0 0 0,0 1 0 0 0,7-11 0 0 0,-1 3 31 0 0,1 1 1 0 0,12-13-1 0 0,-19 23 50 0 0,0 1 0 0 0,0 0 0 0 0,0 0 0 0 0,0 1 0 0 0,1-1 0 0 0,3-1 0 0 0,4-2-120 0 0,-10 4 39 0 0,1 1 1 0 0,0-1-1 0 0,-1 1 0 0 0,1-1 0 0 0,-1 1 0 0 0,1-1 0 0 0,0 1 0 0 0,-1 0 0 0 0,1 0 0 0 0,0 0 1 0 0,-1 0-1 0 0,1 0 0 0 0,0 1 0 0 0,-1-1 0 0 0,1 0 0 0 0,0 1 0 0 0,-1-1 0 0 0,1 1 0 0 0,-1-1 1 0 0,3 2-1 0 0,2 2-4 0 0,1 0-1 0 0,-1 0 1 0 0,7 6 0 0 0,-6-5-3 0 0,1 3 30 0 0,-1-1-1 0 0,0 1 1 0 0,0 1-1 0 0,-1-1 1 0 0,0 1 0 0 0,0 0-1 0 0,7 17 1 0 0,12 17 12 0 0,-18-31 21 0 0,1-1-1 0 0,0 0 1 0 0,1 0 0 0 0,0-1 0 0 0,0-1-1 0 0,2 1 1 0 0,-1-1 0 0 0,1-1 0 0 0,23 14-1 0 0,-15-13 28 0 0,37 12 0 0 0,-48-19-26 0 0,1 0 1 0 0,-1 0-1 0 0,0-1 0 0 0,1 0 0 0 0,0-1 1 0 0,-1 0-1 0 0,13-1 0 0 0,-15 1-311 0 0,0-1-1 0 0,0 0 0 0 0,0 0 0 0 0,0-1 0 0 0,0 1 1 0 0,0-1-1 0 0,-1-1 0 0 0,1 1 0 0 0,0-1 1 0 0,-1 0-1 0 0,0 0 0 0 0,5-4 0 0 0,4-5-1865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43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0 7832 0 0,'-14'0'3313'0'0,"16"2"-2452"0"0,4 2-458 0 0,0 1 0 0 0,-1 0-1 0 0,1 1 1 0 0,-1 0 0 0 0,-1-1-1 0 0,1 1 1 0 0,6 12 0 0 0,14 17 625 0 0,-6-12-285 0 0,29 28 1 0 0,1 0 33 0 0,-37-37-518 0 0,1 0 0 0 0,1-1-1 0 0,0 0 1 0 0,17 11 0 0 0,-15-12 68 0 0,17 15 1 0 0,11 8 200 0 0,-15-12-119 0 0,26 26 1 0 0,-15-13-187 0 0,-29-26-166 0 0,0 1-1 0 0,9 14 1 0 0,1 0 15 0 0,-2-4-29 0 0,-8-7-45 0 0,23 20 1 0 0,-6-9-826 0 0,-26-23 359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43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47 284 9648 0 0,'-8'2'588'0'0,"-9"0"-314"0"0,-4-3 4502 0 0,22 1-4685 0 0,-1 0-1 0 0,1-1 0 0 0,0 0 1 0 0,0 1-1 0 0,0-1 1 0 0,0 0-1 0 0,-1 1 0 0 0,1-1 1 0 0,0 0-1 0 0,-1 0 1 0 0,1 1-1 0 0,0-1 0 0 0,-1 0 1 0 0,1 0-1 0 0,-1 0 1 0 0,1-1-1 0 0,2-2 138 0 0,2-3-104 0 0,1 1-1 0 0,0 0 0 0 0,0 0 0 0 0,1 1 0 0 0,8-6 0 0 0,-1 0-87 0 0,22-15 25 0 0,-23 17-32 0 0,0 0-1 0 0,19-20 1 0 0,62-65-704 0 0,-71 72-134 0 0,6-6-56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44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436 307 4608 0 0,'-3'-2'126'0'0,"1"0"0"0"0,-1-1 0 0 0,1 1 0 0 0,0-1 0 0 0,0 1 0 0 0,0-1 0 0 0,0 0-1 0 0,0 0 1 0 0,0 0 0 0 0,1 0 0 0 0,0 0 0 0 0,-1 0 0 0 0,1 0 0 0 0,-1-5 0 0 0,-5-29 1997 0 0,5 25-1596 0 0,0 0 0 0 0,-1 0 0 0 0,0 1 0 0 0,-8-17 1 0 0,-25-38 1382 0 0,32 62-1776 0 0,1-1 0 0 0,-1 0 0 0 0,0 1 1 0 0,0-1-1 0 0,0 1 0 0 0,-1 1 0 0 0,0-1 0 0 0,1 0 0 0 0,-10-4 0 0 0,-1 0 339 0 0,-32-12 0 0 0,41 18-390 0 0,0 0-1 0 0,-1 1 1 0 0,1 0 0 0 0,0 0 0 0 0,0 0-1 0 0,-1 1 1 0 0,1-1 0 0 0,0 2-1 0 0,-12 0 1 0 0,7 2 19 0 0,1-1 0 0 0,-1 1-1 0 0,0 1 1 0 0,-16 7 0 0 0,23-8-81 0 0,0-1 1 0 0,1 1 0 0 0,-1-1-1 0 0,0 1 1 0 0,1 0-1 0 0,0 1 1 0 0,0-1 0 0 0,0 1-1 0 0,0-1 1 0 0,-3 5-1 0 0,-1 5 29 0 0,-12 23-1 0 0,15-27-34 0 0,1 1 1 0 0,0 0-1 0 0,0 0 1 0 0,1 0-1 0 0,0 0 1 0 0,1 0 0 0 0,0 0-1 0 0,0 0 1 0 0,2 14-1 0 0,2 7 6 0 0,13 53-1 0 0,-15-79-22 0 0,3 11 20 0 0,0-1-1 0 0,1 0 0 0 0,1-1 0 0 0,10 19 1 0 0,-11-24 5 0 0,0 1 0 0 0,1-2 0 0 0,0 1 1 0 0,1-1-1 0 0,0 0 0 0 0,0 0 0 0 0,12 9 0 0 0,-13-13-2 0 0,-1 0 0 0 0,1 0 0 0 0,-1-1 0 0 0,1 0 0 0 0,0 0 0 0 0,1 0 0 0 0,-1-1 0 0 0,0 1 0 0 0,1-2 0 0 0,-1 1 0 0 0,1-1 0 0 0,0 0 0 0 0,-1 0 0 0 0,1-1 0 0 0,0 0 0 0 0,0 0 0 0 0,-1 0 0 0 0,1-1 0 0 0,0 0-1 0 0,-1 0 1 0 0,1-1 0 0 0,-1 0 0 0 0,1 0 0 0 0,-1-1 0 0 0,0 1 0 0 0,0-1 0 0 0,10-7 0 0 0,-4 0 27 0 0,0 0 0 0 0,-1 0-1 0 0,0-1 1 0 0,0 0 0 0 0,-2-1-1 0 0,1-1 1 0 0,-1 1 0 0 0,13-28-1 0 0,-14 22 7 0 0,-2-1 0 0 0,0 0 0 0 0,-1-1 0 0 0,4-28 0 0 0,-1-31 20 0 0,-7 45-15 0 0,-1 6-54 0 0,-1 20-5 0 0,-2 0 11 0 0,2 7 42 0 0,1 11-53 0 0,0-1 0 0 0,1 1 0 0 0,0-1 0 0 0,1 1 0 0 0,0-1 0 0 0,1 0 0 0 0,0 1 0 0 0,0-1 0 0 0,1-1 0 0 0,0 1 0 0 0,0 0 0 0 0,11 13 0 0 0,20 23 14 0 0,-17-22 59 0 0,0 0 0 0 0,14 27-1 0 0,13 19 356 0 0,-34-54-304 0 0,-2 0-26 0 0,-1 1 0 0 0,-1 0 0 0 0,11 31 0 0 0,-14-31 39 0 0,5 29 0 0 0,-3-10 77 0 0,-4-25-135 0 0,-1 1 0 0 0,0 0 0 0 0,0 0-1 0 0,-1 0 1 0 0,0-1 0 0 0,-1 1 0 0 0,-1 0 0 0 0,1 0-1 0 0,-2-1 1 0 0,1 1 0 0 0,-2-1 0 0 0,-7 19-1 0 0,8-24-22 0 0,0 1 0 0 0,0 0 0 0 0,-1-1 0 0 0,0 0-1 0 0,0 0 1 0 0,0 0 0 0 0,-1 0 0 0 0,-8 7 0 0 0,-5 2 154 0 0,-22 12 0 0 0,38-25-194 0 0,-8 5 45 0 0,0-1 1 0 0,0 0-1 0 0,0-1 1 0 0,-1 0-1 0 0,-16 3 0 0 0,-55 7 138 0 0,66-12-194 0 0,-2 0 5 0 0,0-1 1 0 0,0 0-1 0 0,0-2 1 0 0,0 0-1 0 0,0-1 1 0 0,-24-6-1 0 0,5-5-358 0 0,9 2-121 0 0,24 10 300 0 0,1 0 0 0 0,0 0 0 0 0,0 0-1 0 0,0-1 1 0 0,0 1 0 0 0,0-1 0 0 0,0 0 0 0 0,0 1 0 0 0,1-1 0 0 0,-1 0-1 0 0,1-1 1 0 0,-1 1 0 0 0,-3-5 0 0 0,-7-7-1470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45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10856 0 0,'0'0'496'0'0,"0"2"-12"0"0,1 4-396 0 0,0 0 1 0 0,1 0-1 0 0,0-1 0 0 0,0 1 1 0 0,0 0-1 0 0,1-1 1 0 0,-1 0-1 0 0,1 1 1 0 0,1-1-1 0 0,5 8 1 0 0,6 9 679 0 0,-5-5-228 0 0,6 11 821 0 0,23 29-1 0 0,-19-29-759 0 0,7 7 63 0 0,-13-18-358 0 0,-9-11-207 0 0,0 0 0 0 0,1 0 0 0 0,0 0 0 0 0,9 6-1 0 0,70 42 782 0 0,-82-52-988 0 0,-1-1 0 0 0,1 0 0 0 0,-1-1 0 0 0,1 1 0 0 0,-1 0 0 0 0,1-1 0 0 0,0 1 0 0 0,-1-1 0 0 0,1 0 0 0 0,0 0 0 0 0,-1 0 0 0 0,1 0 0 0 0,3-1 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26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1376 0 0,'0'0'12268'0'0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45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16 10136 0 0,'-28'-4'448'0'0,"25"1"96"0"0,-8 3-440 0 0,6-5-104 0 0,-3 1 0 0 0,-1 4-264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45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8952 0 0,'0'0'808'0'0,"2"2"-664"0"0,12 19 117 0 0,15 31 1 0 0,6 11 829 0 0,-9-29-130 0 0,0 0-1 0 0,33 30 0 0 0,8 10 155 0 0,35 43-48 0 0,-42-49-576 0 0,-28-33 23 0 0,31 45 1 0 0,-58-75-456 0 0,-1 1 1 0 0,1-1-1 0 0,7 6 1 0 0,-8-8-6 0 0,0 1 1 0 0,0-1-1 0 0,0 1 0 0 0,-1 1 1 0 0,1-1-1 0 0,3 7 0 0 0,-18-22 1474 0 0,-7-14-1578 0 0,8 8 64 0 0,7 13-9 0 0,0 0 0 0 0,1 0 0 0 0,0 0 0 0 0,-1 0 0 0 0,1-1 0 0 0,1 1 0 0 0,-1-1 0 0 0,1 0 0 0 0,0 1 0 0 0,0-1 0 0 0,-1-5 0 0 0,1-9-5 0 0,1 15 0 0 0,-1 1 0 0 0,1-1 0 0 0,0 1 0 0 0,0-1 0 0 0,0 0 0 0 0,0 1 0 0 0,1-1 0 0 0,0 1 0 0 0,-1-1 0 0 0,1 1 0 0 0,0-1 0 0 0,3-5 0 0 0,37-53-166 0 0,-37 57 164 0 0,-1 1 1 0 0,1 0-1 0 0,0 0 1 0 0,0 0-1 0 0,0 0 1 0 0,1 1-1 0 0,-1-1 1 0 0,1 1 0 0 0,0 0-1 0 0,7-3 1 0 0,5-4-1 0 0,-12 7-2 0 0,1 0 0 0 0,0 0 0 0 0,0 1-1 0 0,1 0 1 0 0,-1 0 0 0 0,0 0-1 0 0,1 1 1 0 0,-1 0 0 0 0,1 0 0 0 0,-1 0-1 0 0,1 1 1 0 0,10 1 0 0 0,-11-1 3 0 0,-1 1 0 0 0,1 0 0 0 0,-1 0 0 0 0,0 1 0 0 0,0-1 0 0 0,0 1 0 0 0,0 0 0 0 0,0 1 0 0 0,0-1 0 0 0,0 1 0 0 0,-1 0-1 0 0,1 0 1 0 0,-1 0 0 0 0,0 1 0 0 0,7 6 0 0 0,6 8 1 0 0,-13-14 0 0 0,0 0 0 0 0,-1-1 0 0 0,0 2 0 0 0,1-1 0 0 0,-1 0 0 0 0,-1 0 0 0 0,5 9 0 0 0,1 6 11 0 0,-1 0-1 0 0,-1 0 0 0 0,-1 1 0 0 0,-1 0 0 0 0,4 31 0 0 0,-8-40 57 0 0,0 0-1 0 0,0 0 0 0 0,-1 0 1 0 0,0 0-1 0 0,0 0 0 0 0,-2 0 1 0 0,1 0-1 0 0,-1-1 1 0 0,-1 1-1 0 0,0-1 0 0 0,-9 18 1 0 0,12-27-52 0 0,-6 11 263 0 0,0-1 0 0 0,-11 14-1 0 0,14-21-246 0 0,1 0 0 0 0,-1-1 0 0 0,1 0 1 0 0,-1 0-1 0 0,0 0 0 0 0,0 0 0 0 0,0-1 0 0 0,-1 0 0 0 0,1 1 0 0 0,-5 0 0 0 0,-5 2-40 0 0,1 0 0 0 0,-1-1 0 0 0,0-1 1 0 0,0 0-1 0 0,0-1 0 0 0,-25 1 0 0 0,33-3-213 0 0,0 0 0 0 0,1 0 1 0 0,-1-1-1 0 0,1 0 1 0 0,-1 0-1 0 0,-9-3 0 0 0,-5-7-5285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46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11456 0 0,'0'0'1040'0'0,"-1"2"-854"0"0,0 2-161 0 0,-1 1-1 0 0,1-1 1 0 0,0 1 0 0 0,0 0-1 0 0,0-1 1 0 0,0 1-1 0 0,1 0 1 0 0,0 0 0 0 0,0-1-1 0 0,1 8 1 0 0,1-3 91 0 0,0-1-1 0 0,0 1 1 0 0,1-1 0 0 0,0 0-1 0 0,5 11 1 0 0,1-4 138 0 0,0 0-1 0 0,0-1 0 0 0,1 0 1 0 0,1 0-1 0 0,18 17 1 0 0,35 30 483 0 0,110 110 54 0 0,-133-132-694 0 0,-25-25-50 0 0,0 1 0 0 0,-2 0 0 0 0,1 2 1 0 0,13 21-1 0 0,0 1 117 0 0,-19-28-151 0 0,-1 0-1 0 0,0 1 1 0 0,8 18-1 0 0,-13-17-22 0 0,0-1-614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46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80 9960 0 0,'-2'0'456'0'0,"2"0"-351"0"0,-1 0-84 0 0,1 0 1 0 0,-1 0-1 0 0,1 0 0 0 0,-10 8 3973 0 0,12-9-3532 0 0,19-13-317 0 0,24-21-1 0 0,-14 10-1354 0 0,-9 12-3867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46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93 310 8496 0 0,'0'0'636'0'0,"1"2"-434"0"0,2 2 5 0 0,0 1-1 0 0,1-1 1 0 0,-1 1-1 0 0,1-1 1 0 0,0 0-1 0 0,0-1 1 0 0,0 1-1 0 0,1-1 1 0 0,-1 0-1 0 0,1 0 0 0 0,0 0 1 0 0,0 0-1 0 0,0-1 1 0 0,0 0-1 0 0,0 0 1 0 0,0 0-1 0 0,1-1 1 0 0,-1 0-1 0 0,10 1 1 0 0,1-1 210 0 0,-10 0-187 0 0,0-1-1 0 0,0 0 1 0 0,11-1 0 0 0,-14 0-169 0 0,1 1 1 0 0,-1-1 0 0 0,0 0 0 0 0,0 0 0 0 0,0 0 0 0 0,0 0 0 0 0,-1 0 0 0 0,1-1-1 0 0,0 1 1 0 0,0-1 0 0 0,-1 0 0 0 0,5-3 0 0 0,-4 2-1 0 0,-1-1 0 0 0,1 1-1 0 0,0-1 1 0 0,-1 0 0 0 0,0 0 0 0 0,0 0 0 0 0,0 0 0 0 0,2-7 0 0 0,0 0 48 0 0,0 0 1 0 0,-1-1-1 0 0,0 1 1 0 0,-1-1 0 0 0,0 0-1 0 0,-1 1 1 0 0,0-1 0 0 0,-1-15-1 0 0,-1 6 114 0 0,1 12-83 0 0,-1 1-1 0 0,1-1 1 0 0,-4-14-1 0 0,-1 5 11 0 0,3 7-47 0 0,-1 0 1 0 0,-6-12-1 0 0,8 19-31 0 0,-1 1 1 0 0,0-1-1 0 0,0 1 1 0 0,-1-1-1 0 0,1 1 1 0 0,-1 0-1 0 0,1 0 1 0 0,-1 0-1 0 0,-6-4 0 0 0,6 4-29 0 0,0 1-1 0 0,0-1 0 0 0,-1 1 1 0 0,1 0-1 0 0,-1 0 0 0 0,0 0 1 0 0,0 1-1 0 0,1-1 0 0 0,-1 1 1 0 0,0 0-1 0 0,0 0 0 0 0,0 0 1 0 0,0 1-1 0 0,-1-1 0 0 0,1 1 1 0 0,0 0-1 0 0,0 0 0 0 0,0 1 1 0 0,0-1-1 0 0,0 1 0 0 0,0 0 1 0 0,0 0-1 0 0,-6 2 0 0 0,3 0-32 0 0,1-1 0 0 0,-1 1-1 0 0,1 0 1 0 0,-1 0-1 0 0,1 1 1 0 0,0 0 0 0 0,0 0-1 0 0,1 1 1 0 0,-1-1-1 0 0,1 1 1 0 0,0 0 0 0 0,1 0-1 0 0,-1 1 1 0 0,-5 9-1 0 0,-3 8 10 0 0,1 0 0 0 0,1 1 0 0 0,1 0 0 0 0,1 0-1 0 0,1 1 1 0 0,2 1 0 0 0,0-1 0 0 0,2 1-1 0 0,0 0 1 0 0,1 47 0 0 0,3-54 59 0 0,1 0 0 0 0,1 0 0 0 0,1 0 0 0 0,0 0 0 0 0,2 0 0 0 0,8 24 0 0 0,-10-35-28 0 0,0 0 0 0 0,1 0 0 0 0,0 0-1 0 0,0-1 1 0 0,1 1 0 0 0,0-1 0 0 0,0 0 0 0 0,1-1 0 0 0,0 1-1 0 0,0-1 1 0 0,0 0 0 0 0,1-1 0 0 0,0 1 0 0 0,0-2 0 0 0,0 1-1 0 0,12 5 1 0 0,-9-5-60 0 0,0-1 0 0 0,-1-1 0 0 0,1 0 0 0 0,1 0-1 0 0,-1-1 1 0 0,0-1 0 0 0,0 1 0 0 0,1-1-1 0 0,-1-1 1 0 0,1 0 0 0 0,-1-1 0 0 0,11-1 0 0 0,-9-1-1658 0 0,0 0 0 0 0,0-1 0 0 0,16-7 1 0 0,-2 0-4817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47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292 156 1840 0 0,'-6'-5'469'0'0,"0"-1"1"0"0,0 0-1 0 0,0 0 0 0 0,1 0 1 0 0,0 0-1 0 0,0-1 1 0 0,-5-9-1 0 0,-6-9 4218 0 0,-4 0-1102 0 0,16 19-3310 0 0,0 1 0 0 0,-1 0 1 0 0,0 1-1 0 0,0-1 0 0 0,0 1 1 0 0,-1 0-1 0 0,1 0 0 0 0,-7-3 1 0 0,10 6-199 0 0,-1 0 1 0 0,1 1 0 0 0,0-1-1 0 0,0 1 1 0 0,0-1 0 0 0,0 1-1 0 0,0 0 1 0 0,-1 0-1 0 0,1 0 1 0 0,0 0 0 0 0,0 1-1 0 0,0-1 1 0 0,-4 2-1 0 0,2-1-23 0 0,0 0 0 0 0,0 0 0 0 0,1 1-1 0 0,-1 0 1 0 0,0 0 0 0 0,-4 3-1 0 0,2 0-10 0 0,0 0-1 0 0,1 1 0 0 0,0 0 0 0 0,0 0 0 0 0,0 0 1 0 0,1 0-1 0 0,-1 1 0 0 0,-4 12 0 0 0,-1 4-32 0 0,-9 31-1 0 0,19-51-8 0 0,-4 11 1 0 0,1 0 0 0 0,1 0-1 0 0,0 0 1 0 0,1 0 0 0 0,1 0-1 0 0,0 1 1 0 0,1-1-1 0 0,4 19 1 0 0,-4-26 25 0 0,1 1 0 0 0,1-1 0 0 0,-1 0 0 0 0,1 0 0 0 0,1 0 0 0 0,-1 0 0 0 0,1-1 0 0 0,0 1 0 0 0,1-1 0 0 0,-1 0 0 0 0,7 6 0 0 0,-8-9-13 0 0,0 0-1 0 0,0 0 0 0 0,0 0 1 0 0,1-1-1 0 0,-1 1 0 0 0,0-1 1 0 0,1 0-1 0 0,0 0 0 0 0,0-1 1 0 0,-1 1-1 0 0,1-1 0 0 0,0 1 1 0 0,0-1-1 0 0,0 0 0 0 0,1-1 0 0 0,-1 1 1 0 0,0-1-1 0 0,0 0 0 0 0,0 0 1 0 0,0 0-1 0 0,8-2 0 0 0,6-2 41 0 0,137-25 68 0 0,-149 28-116 0 0,1 1 0 0 0,0 0 0 0 0,0 0 0 0 0,-1 0 0 0 0,1 1 0 0 0,0 0 0 0 0,-1 1 0 0 0,10 2 0 0 0,-12-2 8 0 0,1-1 1 0 0,-1 1-1 0 0,-1 0 1 0 0,1 1-1 0 0,0-1 1 0 0,5 5-1 0 0,-7-5 14 0 0,-1-1 0 0 0,0 1 0 0 0,1 0 0 0 0,-1 0 1 0 0,0-1-1 0 0,0 1 0 0 0,-1 0 0 0 0,1 0 0 0 0,0 0 0 0 0,-1 0 0 0 0,1 0 0 0 0,-1 0 0 0 0,1 0 0 0 0,-1 0 0 0 0,0 0 0 0 0,0 4 0 0 0,0 0 35 0 0,-1-1-1 0 0,0 0 1 0 0,0 0-1 0 0,0 0 0 0 0,-1 0 1 0 0,1 0-1 0 0,-4 5 0 0 0,-18 35 289 0 0,16-32-249 0 0,-17 28 110 0 0,-2-1 0 0 0,-1-1 0 0 0,-2-1 0 0 0,-2-2 0 0 0,-55 51 0 0 0,53-61-1932 0 0,25-21 1240 0 0,-12 11-872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47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1797 13936 0 0,'8'-7'285'0'0,"0"1"1"0"0,11-14-1 0 0,11-10 255 0 0,96-62-404 0 0,20-16-487 0 0,296-235-9 0 0,-361 284 372 0 0,96-75-13 0 0,140-103 1 0 0,-137 107 0 0 0,173-116-49 0 0,-209 148 7 0 0,210-135-897 0 0,-275 179 113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48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1749 13824 0 0,'0'0'1061'0'0,"0"-2"-692"0"0,3-3-375 0 0,1 0 0 0 0,-1 0 0 0 0,1 0-1 0 0,0 1 1 0 0,0-1 0 0 0,0 1 0 0 0,1 0 0 0 0,6-5-1 0 0,3-3-31 0 0,72-70-945 0 0,16-14-278 0 0,-81 78 1190 0 0,77-72 120 0 0,-31 21 268 0 0,134-106 0 0 0,133-76 443 0 0,-76 45-387 0 0,-214 172-366 0 0,183-136 61 0 0,-34 32-25 0 0,230-163-1500 0 0,-338 242-3353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48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1669 10592 0 0,'0'0'964'0'0,"2"-3"-795"0"0,12-9 386 0 0,1 1 0 0 0,19-12 0 0 0,-5 3 224 0 0,13-12-311 0 0,51-48 1 0 0,31-46-797 0 0,-107 108 390 0 0,115-111 74 0 0,171-127 0 0 0,-123 106-70 0 0,-11 9-8 0 0,320-209-84 0 0,-309 227-235 0 0,19-9-4014 0 0,-95 69-311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5:48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1583 13936 0 0,'0'0'637'0'0,"2"-1"-13"0"0,36-21-360 0 0,41-27-515 0 0,-37 19-41 0 0,111-86-346 0 0,-49 25 649 0 0,57-50 170 0 0,-76 71-80 0 0,165-134 86 0 0,-57 54-187 0 0,92-68 0 0 0,172-84-117 0 0,-255 180-3970 0 0,-90 55-461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27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74 2760 0 0,'0'0'5820'0'0,"10"-4"-4982"0"0,-7 5-733 0 0,0-1-1 0 0,0 0 1 0 0,0-1-1 0 0,0 1 1 0 0,1 0-1 0 0,-1-1 0 0 0,0 1 1 0 0,0-1-1 0 0,0 0 1 0 0,0 0-1 0 0,3-2 1 0 0,-5 2 52 0 0,25-11 387 0 0,-25 12-537 0 0,-1-1 0 0 0,1 1-1 0 0,0 0 1 0 0,-1-1 0 0 0,1 1 0 0 0,-1-1-1 0 0,1 1 1 0 0,-1-1 0 0 0,1 0 0 0 0,-1 1-1 0 0,1-1 1 0 0,-1 1 0 0 0,1-1 0 0 0,-1 0-1 0 0,0 1 1 0 0,0-1 0 0 0,1-1 0 0 0,0 0 7 0 0,19-27 93 0 0,-12 22-625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19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0 8752 0 0,'-7'11'146'0'0,"5"-7"-17"0"0,-1 1 1 0 0,0-1-1 0 0,0 0 1 0 0,-6 5-1 0 0,9-9-93 0 0,-1 1-1 0 0,0-1 1 0 0,1 0-1 0 0,-1 1 1 0 0,0-1 0 0 0,1 0-1 0 0,-1 0 1 0 0,0 0-1 0 0,0 1 1 0 0,1-1-1 0 0,-1 0 1 0 0,0 0 0 0 0,0 0-1 0 0,1 0 1 0 0,-1-1-1 0 0,-1 1 1 0 0,-1 0 276 0 0,2 0-187 0 0,0 0 0 0 0,1 0 0 0 0,-1 0-1 0 0,0 1 1 0 0,0-1 0 0 0,1 0 0 0 0,-1 0 0 0 0,0 0-1 0 0,1 1 1 0 0,-1-1 0 0 0,0 1 0 0 0,1-1-1 0 0,-1 0 1 0 0,1 1 0 0 0,-1-1 0 0 0,1 1 0 0 0,-1-1-1 0 0,1 1 1 0 0,-1-1 0 0 0,1 1 0 0 0,-1 0-1 0 0,1-1 1 0 0,0 1 0 0 0,-1 0 0 0 0,1-1 0 0 0,0 1-1 0 0,-1 0 1 0 0,1-1 0 0 0,0 1 0 0 0,0 0-1 0 0,0 0 1 0 0,0 3 57 0 0,0-1 0 0 0,0 0 0 0 0,1 0 0 0 0,-1 1-1 0 0,3 5 1 0 0,1 7 434 0 0,-2-4-331 0 0,1 0-1 0 0,1-1 1 0 0,8 21 0 0 0,-7-21-151 0 0,0 0 1 0 0,-1 0 0 0 0,-1 1-1 0 0,3 14 1 0 0,0 89 650 0 0,-2-65-318 0 0,-2 0 0 0 0,-8 72-1 0 0,-1-53-86 0 0,2-31-14 0 0,-1 74 0 0 0,33 214 778 0 0,-25-302-1070 0 0,-1 0-1 0 0,-1 0 0 0 0,-6 44 0 0 0,6-62-62 0 0,-1 10 21 0 0,1 0-1 0 0,1 1 1 0 0,1-1-1 0 0,6 30 0 0 0,-4-31-13 0 0,-1 1 0 0 0,-1 0-1 0 0,0 0 1 0 0,-2 0-1 0 0,0 19 1 0 0,-1-27 0 0 0,-5 75 104 0 0,5-78-112 0 0,1 1 1 0 0,-1-1-1 0 0,1 0 1 0 0,-2 1-1 0 0,1-1 1 0 0,-4 9-1 0 0,5-13-7 0 0,-1 1-1 0 0,1-1 1 0 0,-1 0-1 0 0,1 0 1 0 0,-1 0-1 0 0,1 1 1 0 0,0-1-1 0 0,0 0 1 0 0,0 0-1 0 0,0 1 1 0 0,0-1-1 0 0,0 0 1 0 0,0 0-1 0 0,0 1 1 0 0,0-1 0 0 0,1 0-1 0 0,-1 0 1 0 0,0 1-1 0 0,1-1 1 0 0,-1 0-1 0 0,1 0 1 0 0,0 0-1 0 0,-1 0 1 0 0,1 0-1 0 0,1 2 1 0 0,0-1 7 0 0,-1 1-10 0 0,-2 8 83 0 0,4-4 5 0 0,-3-7-84 0 0,1 0 0 0 0,0 1 0 0 0,-1-1 0 0 0,1 0-1 0 0,0 1 1 0 0,-1-1 0 0 0,1 0 0 0 0,0 0 0 0 0,-1 0 0 0 0,1 0 0 0 0,0 0 0 0 0,-1 0 0 0 0,1 0 0 0 0,0 0 0 0 0,-1 0-1 0 0,1 0 1 0 0,1-1 0 0 0,-1 1 6 0 0,8 1 20 0 0,20-2 76 0 0,7-2-53 0 0,-33 3-48 0 0,0 0-1 0 0,0 0 1 0 0,0 0 0 0 0,1 0-1 0 0,-1-1 1 0 0,0 1-1 0 0,0-1 1 0 0,0 0 0 0 0,5-1-1 0 0,2-1 14 0 0,37-3-97 0 0,-15 3-27 0 0,-6 1 267 0 0,33-4-1 0 0,-34 2-57 0 0,30 0 0 0 0,6-1 30 0 0,-39 3-88 0 0,-1 0 0 0 0,1-2 0 0 0,-1 0 1 0 0,42-15-1 0 0,-31 9 32 0 0,40-7 1 0 0,110-2 149 0 0,-163 18-227 0 0,21-1 49 0 0,54 3-1 0 0,74 21 76 0 0,-56 2-70 0 0,-29-3 80 0 0,-62-15 55 0 0,-18-5-213 0 0,0 0 0 0 0,0 0 1 0 0,1 0-1 0 0,-1 0 0 0 0,0-1 1 0 0,4 1-1 0 0,-1-1-212 0 0,-1 0 0 0 0,0-1 0 0 0,0 1 1 0 0,7-3-1 0 0,-10 3-110 0 0,0-1 0 0 0,-1 1 1 0 0,1-1-1 0 0,0 0 1 0 0,0 0-1 0 0,-1 0 0 0 0,1 0 1 0 0,-1 0-1 0 0,1 0 0 0 0,-1 0 1 0 0,1-1-1 0 0,-1 1 0 0 0,0 0 1 0 0,3-3-1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19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51 6448 0 0,'16'20'297'0'0,"-13"-16"-9"0"0,8-5-177 0 0,12 0 1556 0 0,33 1 1 0 0,22-2 1877 0 0,5 1-1366 0 0,-60 2-1453 0 0,48-5 0 0 0,-28-4-225 0 0,-23 4-155 0 0,35-3-1 0 0,88-11 704 0 0,-99 11-751 0 0,76-3 1 0 0,85 10 111 0 0,-113 2-227 0 0,-39 0-18 0 0,65-5-1 0 0,-75-3-100 0 0,38-1-64 0 0,-55 8 0 0 0,-20-1 0 0 0,0 1 0 0 0,1-1 0 0 0,9-2 0 0 0,-8 2 4 0 0,1-1-1 0 0,-1 2 0 0 0,0-1 0 0 0,0 1 1 0 0,14 3-1 0 0,4 0 41 0 0,-8 2-44 0 0,-16-5 0 0 0,-1-1 0 0 0,1 1 0 0 0,0 0 0 0 0,0 0 0 0 0,0-1 0 0 0,0 0 0 0 0,4 1 0 0 0,16-1 118 0 0,-3 0-42 0 0,-15 1-18 0 0,6 3-34 0 0,-6-2 24 0 0,2 2-25 0 0,-5-3-19 0 0,0 1-1 0 0,0-1 1 0 0,0 1 0 0 0,0-1-1 0 0,0 1 1 0 0,-1-1-1 0 0,1 1 1 0 0,-1-1 0 0 0,1 1-1 0 0,-1-1 1 0 0,1 1 0 0 0,-1 0-1 0 0,0 1 1 0 0,2 4-2 0 0,-1 0 14 0 0,1 1 1 0 0,-1-1-1 0 0,1 8 0 0 0,1 6-6 0 0,-2-13 3 0 0,0 1 0 0 0,-1-1 0 0 0,-1 15 0 0 0,1-5 2 0 0,-3 14 74 0 0,2-25-63 0 0,0 1 1 0 0,1-1-1 0 0,0 12 0 0 0,2 23 157 0 0,-3 45 0 0 0,-1-17 13 0 0,-3 50 158 0 0,-3 111 105 0 0,8-206-423 0 0,-5 133 219 0 0,2-118-130 0 0,2 1 0 0 0,2-1 0 0 0,1 0 0 0 0,3 0 0 0 0,15 67 0 0 0,2-34-13 0 0,-19-63-214 0 0,1 1-1 0 0,7 14 0 0 0,0 0-938 0 0,-11-20-187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20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16959 0 0,'0'10'339'0'0,"-1"-6"-42"0"0,1-1 0 0 0,0 1-1 0 0,0-1 1 0 0,1 1 0 0 0,-1-1 0 0 0,1 1 0 0 0,1 5 0 0 0,-1-8-91 0 0,-1-1-183 0 0,1 1 0 0 0,0-1-1 0 0,-1 0 1 0 0,1 0 0 0 0,0 1-1 0 0,-1-1 1 0 0,1 0 0 0 0,0 1-1 0 0,-1-1 1 0 0,1 1 0 0 0,-1-1-1 0 0,1 1 1 0 0,-1-1 0 0 0,1 1-1 0 0,-1-1 1 0 0,1 1 0 0 0,-1 0-1 0 0,1 0 1 0 0,0 0-18 0 0,-1 0 0 0 0,1 0-1 0 0,0 0 1 0 0,-1-1 0 0 0,1 1-1 0 0,0 0 1 0 0,0 0 0 0 0,0-1-1 0 0,-1 1 1 0 0,1 0 0 0 0,0-1 0 0 0,0 1-1 0 0,0-1 1 0 0,2 1 0 0 0,11 3-121 0 0,-10-3-195 0 0,-1 0 0 0 0,1 0-1 0 0,-1 0 1 0 0,1-1 0 0 0,-1 1-1 0 0,7-1 1 0 0,4-3-568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20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16703 0 0,'5'21'1808'0'0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21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17503 0 0,'0'0'2848'0'0,"9"3"-2336"0"0,-4 2 0 0 0,4-1-800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21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4608 0 0,'0'22'1240'0'0,"1"35"8779"0"0,3-32-10169 0 0,1 42 1352 0 0,9 49 694 0 0,-2 49-1 0 0,-9-89-1468 0 0,-8 358 751 0 0,0-105-548 0 0,6-246-560 0 0,7-16 14 0 0,-3-46-24 0 0,-4-14-60 0 0,-1-7 0 0 0,0 0 0 0 0,0 0 0 0 0,0 0 0 0 0,0 1 0 0 0,0-1 0 0 0,0 0 0 0 0,1 0 0 0 0,-1 0 0 0 0,0 1 0 0 0,0-1 0 0 0,0 0 0 0 0,0 0 0 0 0,0 0 0 0 0,0 0 0 0 0,0 1 0 0 0,0-1 0 0 0,0 0 0 0 0,1 0 0 0 0,-1 0 0 0 0,0 0 0 0 0,0 1 0 0 0,0-1 0 0 0,0 0 0 0 0,0 0 0 0 0,1 0 0 0 0,-1 0 0 0 0,0 0 0 0 0,0 0 0 0 0,0 0 0 0 0,0 0 0 0 0,1 0 0 0 0,-1 1 0 0 0,0-1 0 0 0,0 0 0 0 0,0 0 0 0 0,1 0 0 0 0,12 5 0 0 0,-9-4 0 0 0,0 0 0 0 0,-1 0 0 0 0,1-1 0 0 0,0 1 0 0 0,0-1 0 0 0,0 1 0 0 0,0-1 0 0 0,-1-1 0 0 0,1 1 0 0 0,0 0 0 0 0,0-1 0 0 0,5-1 0 0 0,2-1 0 0 0,1-1 0 0 0,17-7 0 0 0,76-33 0 0 0,-64 28 0 0 0,-1 2 0 0 0,0 2 0 0 0,1 1 0 0 0,0 3 0 0 0,76-7 0 0 0,-63 9 0 0 0,51-1 0 0 0,-61 4 0 0 0,78-13 0 0 0,-56 6 0 0 0,-34 5 0 0 0,60-6 0 0 0,-67 10 5 0 0,-1-1 19 0 0,0 1-1 0 0,47 5 1 0 0,8 13 73 0 0,-50-10-74 0 0,35 4 0 0 0,-50-9-49 0 0,1-1 0 0 0,0 0-1 0 0,-1-2 1 0 0,1 0 0 0 0,25-4 0 0 0,-21 1-803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22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0 191 13936 0 0,'0'0'1261'0'0,"2"1"-993"0"0,0 0-228 0 0,-1-1 1 0 0,1 1-1 0 0,0-1 1 0 0,0 0 0 0 0,-1 0-1 0 0,1 1 1 0 0,0-1-1 0 0,0 0 1 0 0,-1-1-1 0 0,1 1 1 0 0,0 0-1 0 0,0 0 1 0 0,-1-1-1 0 0,1 1 1 0 0,0-1-1 0 0,-1 0 1 0 0,1 1-1 0 0,0-1 1 0 0,-1 0 0 0 0,1 0-1 0 0,1-1 1 0 0,12-5 164 0 0,121-31 1707 0 0,-60 19-1435 0 0,118-25 42 0 0,-139 33-534 0 0,8 1 67 0 0,10-1 178 0 0,78-13-53 0 0,-78 15-444 0 0,-22 2 464 0 0,59 1 1 0 0,-81 6-135 0 0,0 2 0 0 0,0 1 1 0 0,46 10-1 0 0,-53-6-63 0 0,-1 1 0 0 0,23 11 0 0 0,-19-8 0 0 0,-20-10 1 0 0,-1 0-1 0 0,1-1 0 0 0,0 1 1 0 0,-1-1-1 0 0,1 0 1 0 0,0 0-1 0 0,0-1 0 0 0,-1 1 1 0 0,10-3-1 0 0,13-1-64 0 0,7 4-101 0 0,-19 11-170 0 0,-8 2 183 0 0,-5-11 144 0 0,-1-1 1 0 0,0 1 0 0 0,0 0-1 0 0,0 0 1 0 0,0-1 0 0 0,0 1-1 0 0,-1 0 1 0 0,1 0 0 0 0,0 0-1 0 0,-1 0 1 0 0,1 0 0 0 0,-1 3-1 0 0,1 6 78 0 0,0 1 0 0 0,4 18-1 0 0,2 14-220 0 0,1 6 74 0 0,-4-32 79 0 0,1 21-1 0 0,8 89 887 0 0,-1-6-73 0 0,20 179 582 0 0,-27-254-1281 0 0,-3-28-55 0 0,5 23 1 0 0,2-9-167 0 0,2 11-144 0 0,-6-13-5693 0 0,-2-10-1156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25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89 8144 0 0,'0'0'741'0'0,"0"-1"-609"0"0,0-2-41 0 0,0 2 23 0 0,0 0 1 0 0,0 0 0 0 0,0 0 0 0 0,0 0-1 0 0,0 0 1 0 0,-1 0 0 0 0,1 0-1 0 0,0 1 1 0 0,0-1 0 0 0,-1 0-1 0 0,1 0 1 0 0,-1 0 0 0 0,1 0 0 0 0,-1 1-1 0 0,1-1 1 0 0,-1 0 0 0 0,0 0-1 0 0,1 1 1 0 0,-1-1 0 0 0,0 1 0 0 0,1-1-1 0 0,-1 0 1 0 0,0 1 0 0 0,0-1-1 0 0,0 1 1 0 0,1 0 0 0 0,-1-1 0 0 0,0 1-1 0 0,0 0 1 0 0,-1-1 0 0 0,0 1 395 0 0,-3 42 1856 0 0,-4 183 805 0 0,17-102-1587 0 0,-6-103-1203 0 0,-2 25 0 0 0,-1-19-95 0 0,1-24-257 0 0,0 0 0 0 0,0 0 0 0 0,-1 0 0 0 0,1 0-1 0 0,-1 0 1 0 0,1 0 0 0 0,-1 0 0 0 0,0 0 0 0 0,-1 3-1 0 0,2-5-22 0 0,0 0-1 0 0,0 0 0 0 0,0 0 0 0 0,0 0 0 0 0,0 0 0 0 0,-1 0 1 0 0,1 0-1 0 0,0 0 0 0 0,0-1 0 0 0,0 1 0 0 0,0 0 0 0 0,0 0 1 0 0,0 0-1 0 0,0 0 0 0 0,0 0 0 0 0,0 0 0 0 0,0 0 0 0 0,0 0 1 0 0,0 0-1 0 0,0 0 0 0 0,0 0 0 0 0,0 0 0 0 0,0 0 0 0 0,0 0 1 0 0,0 0-1 0 0,0 0 0 0 0,0 0 0 0 0,-1 0 0 0 0,1 0 0 0 0,0 0 0 0 0,0 0 1 0 0,0 0-1 0 0,0 0 0 0 0,0 0 0 0 0,0 0 0 0 0,0 0 0 0 0,0 0 1 0 0,0 0-1 0 0,0 0 0 0 0,0 0 0 0 0,0 0 0 0 0,0 0 0 0 0,0 0 1 0 0,0 1-1 0 0,0-1 0 0 0,0 0 0 0 0,0 0 0 0 0,0 0 0 0 0,0 0 1 0 0,0 0-1 0 0,0 0 0 0 0,0 0 0 0 0,0 0 0 0 0,-1 0 0 0 0,5-14 109 0 0,-3 11-143 0 0,0 0 1 0 0,-1-1-1 0 0,1 1 0 0 0,-1 0 1 0 0,0-1-1 0 0,1 1 1 0 0,-2 0-1 0 0,1-1 1 0 0,-1-4-1 0 0,0-19-136 0 0,2 21 204 0 0,0 0 1 0 0,-1 0-1 0 0,1 0 1 0 0,-1 0-1 0 0,0 0 1 0 0,-1 0-1 0 0,1 0 0 0 0,-1 0 1 0 0,0 0-1 0 0,-1 1 1 0 0,0-1-1 0 0,1 0 1 0 0,-5-6-1 0 0,-1-3-7 0 0,0-1 0 0 0,-8-24 0 0 0,13 33-62 0 0,1 1 0 0 0,0-1 0 0 0,0 0 0 0 0,0 1-1 0 0,1-1 1 0 0,0 0 0 0 0,0 0 0 0 0,1 0 0 0 0,2-8 0 0 0,-1 7 33 0 0,-1 0 0 0 0,1 1 0 0 0,-1-1 0 0 0,-1 0 0 0 0,1 1 0 0 0,-1-1 0 0 0,-1 0 0 0 0,1 0 0 0 0,-1 1 0 0 0,-1-1 0 0 0,-1-8 0 0 0,1 12 42 0 0,-6-28 80 0 0,8 30-125 0 0,0 0 0 0 0,0 0 0 0 0,-1 0-1 0 0,1 0 1 0 0,1 0 0 0 0,-1 0 0 0 0,0 0-1 0 0,0 0 1 0 0,1 0 0 0 0,-1 0-1 0 0,1 0 1 0 0,0 0 0 0 0,-1 0 0 0 0,2-2-1 0 0,2 1 1 0 0,-4 2-1 0 0,1 1 0 0 0,0-1 0 0 0,0 0 0 0 0,0 0 1 0 0,-1 0-1 0 0,1 0 0 0 0,0 0 0 0 0,-1-1 0 0 0,1 1 0 0 0,-1 0 0 0 0,1 0 0 0 0,0-2 0 0 0,-1 1-60 0 0,10 8-54 0 0,0 1 80 0 0,-1-1 0 0 0,0 2-1 0 0,0-1 1 0 0,-1 1 0 0 0,14 17 0 0 0,18 17 34 0 0,-29-32 1 0 0,-9-8 0 0 0,0 0 0 0 0,0 0 0 0 0,0 0 0 0 0,0 0 0 0 0,0-1 0 0 0,1 1 0 0 0,-1 0 0 0 0,1-1 0 0 0,-1 0 0 0 0,1 0 0 0 0,0 1 0 0 0,-1-1 0 0 0,1-1 0 0 0,0 1 0 0 0,3 0 0 0 0,8 1 0 0 0,0 0 0 0 0,0-1 0 0 0,0-1 0 0 0,1 0 0 0 0,-1-1 0 0 0,0-1 0 0 0,21-5 0 0 0,-31 5-1 0 0,0 0 1 0 0,-1 0-1 0 0,1 0 0 0 0,-1-1 0 0 0,1 0 0 0 0,-1 1 0 0 0,0-1 0 0 0,0-1 0 0 0,0 1 0 0 0,0 0 1 0 0,-1-1-1 0 0,0 1 0 0 0,1-1 0 0 0,-1 0 0 0 0,0 0 0 0 0,-1 0 0 0 0,3-4 0 0 0,-3 5-13 0 0,0 0 0 0 0,0 0-1 0 0,1 0 1 0 0,-1 0 0 0 0,1 0 0 0 0,0 0-1 0 0,0 1 1 0 0,0-1 0 0 0,2-2-1 0 0,24-20 18 0 0,-19 17 69 0 0,47-46 176 0 0,-54 52-244 0 0,1-1 0 0 0,-1 1 0 0 0,1 1-1 0 0,0-1 1 0 0,5-3 0 0 0,-1-1 143 0 0,-11 12-113 0 0,3-5-33 0 0,1 0-1 0 0,0 1 0 0 0,-1-1 1 0 0,1 0-1 0 0,0 1 0 0 0,0-1 0 0 0,0 0 1 0 0,0 1-1 0 0,0-1 0 0 0,0 0 1 0 0,0 1-1 0 0,1 0 0 0 0,-1 16 50 0 0,-3 3-45 0 0,1 0 0 0 0,2 42 0 0 0,9 43 147 0 0,-3-47 59 0 0,3 3-49 0 0,-5-36-47 0 0,2 43 0 0 0,2 13-387 0 0,-7-81 206 0 0,-1 0 0 0 0,1-1-1 0 0,-1 1 1 0 0,1 0-1 0 0,0 0 1 0 0,-1 0 0 0 0,1-1-1 0 0,0 1 1 0 0,0 0-1 0 0,-1-1 1 0 0,1 1 0 0 0,0-1-1 0 0,0 1 1 0 0,0-1-1 0 0,0 1 1 0 0,0-1 0 0 0,1 1-1 0 0,2 1-859 0 0,1 2-1001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26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88 8288 0 0,'-6'-1'862'0'0,"3"0"-675"0"0,0-1 0 0 0,0 0-1 0 0,0 0 1 0 0,0 0 0 0 0,1 0-1 0 0,-1 0 1 0 0,1-1 0 0 0,-1 1-1 0 0,1-1 1 0 0,0 0 0 0 0,0 1-1 0 0,0-1 1 0 0,-2-4 0 0 0,1 2 109 0 0,0 1 0 0 0,0 0 0 0 0,-1 0 1 0 0,1 1-1 0 0,-1-1 0 0 0,0 1 0 0 0,0 0 1 0 0,0 0-1 0 0,0 0 0 0 0,-1 0 0 0 0,1 1 1 0 0,-1 0-1 0 0,0 0 0 0 0,-9-3 1 0 0,12 5-196 0 0,-1-1 0 0 0,1 1 1 0 0,-1 1-1 0 0,1-1 0 0 0,-1 0 1 0 0,1 0-1 0 0,0 1 0 0 0,-1-1 1 0 0,1 1-1 0 0,0 0 0 0 0,-1 0 1 0 0,1 0-1 0 0,0 0 0 0 0,0 0 1 0 0,0 0-1 0 0,0 1 0 0 0,0-1 1 0 0,0 1-1 0 0,0-1 0 0 0,0 1 1 0 0,-1 2-1 0 0,-5 4 67 0 0,1 1-1 0 0,0 0 1 0 0,-6 12-1 0 0,9-14-137 0 0,0 1 0 0 0,0 0 0 0 0,1-1 0 0 0,1 1 0 0 0,-4 14 0 0 0,-4 42-12 0 0,9-61-20 0 0,0 10 36 0 0,0-1 0 0 0,1 1-1 0 0,0-1 1 0 0,4 21-1 0 0,-4-30-14 0 0,1 1-1 0 0,-1-1 0 0 0,1 0 1 0 0,0 0-1 0 0,0 1 0 0 0,0-1 0 0 0,0 0 1 0 0,0 0-1 0 0,1 0 0 0 0,-1 0 1 0 0,1 0-1 0 0,0-1 0 0 0,0 1 0 0 0,0 0 1 0 0,0-1-1 0 0,0 1 0 0 0,1-1 1 0 0,-1 0-1 0 0,1 0 0 0 0,0 0 0 0 0,-1 0 1 0 0,1 0-1 0 0,0-1 0 0 0,0 1 1 0 0,0-1-1 0 0,0 0 0 0 0,7 2 0 0 0,-2-1 15 0 0,1 0 0 0 0,0 0-1 0 0,0-1 1 0 0,1 0 0 0 0,-1-1-1 0 0,0 0 1 0 0,18-3 0 0 0,33 6 127 0 0,-58-3-147 0 0,-1 0 1 0 0,1 0 0 0 0,0 0-1 0 0,0 0 1 0 0,0 1 0 0 0,0-1-1 0 0,-1 1 1 0 0,1-1 0 0 0,0 1 0 0 0,0-1-1 0 0,-1 1 1 0 0,1 0 0 0 0,0 0-1 0 0,-1 0 1 0 0,1 0 0 0 0,-1 0-1 0 0,1 0 1 0 0,-1 1 0 0 0,2 1-1 0 0,-1-1 20 0 0,-1 0-1 0 0,0 0 0 0 0,0 1 1 0 0,0-1-1 0 0,0 0 0 0 0,0 1 1 0 0,0-1-1 0 0,-1 1 0 0 0,1-1 1 0 0,-1 1-1 0 0,1-1 0 0 0,-1 5 1 0 0,-1 1 96 0 0,1 0 0 0 0,-1 0 0 0 0,-1 0 0 0 0,1-1 0 0 0,-1 1-1 0 0,-1-1 1 0 0,0 1 0 0 0,-4 9 0 0 0,2-8-67 0 0,0-1-1 0 0,0 1 1 0 0,-1-1 0 0 0,0 0-1 0 0,0 0 1 0 0,-1-1-1 0 0,0 0 1 0 0,0 0-1 0 0,-1 0 1 0 0,0-1-1 0 0,-10 6 1 0 0,2-2-267 0 0,12-7-108 0 0,-1 0 0 0 0,0 0 0 0 0,0 0 0 0 0,0-1 0 0 0,0 0 0 0 0,-9 3 0 0 0,-5-4-890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27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2 685 3224 0 0,'-2'-8'288'0'0,"2"7"-237"0"0,1 0 0 0 0,-1-1 0 0 0,0 1 0 0 0,0 0 0 0 0,1 0-1 0 0,-1 0 1 0 0,1 0 0 0 0,-1 0 0 0 0,1-1 0 0 0,0 1 0 0 0,-1 0 0 0 0,1 0 0 0 0,0 0 0 0 0,0 0 0 0 0,1 0 0 0 0,-1 0 164 0 0,0 0 1 0 0,0 0-1 0 0,0-1 1 0 0,-1 1-1 0 0,1 0 1 0 0,0 0-1 0 0,0 0 1 0 0,-1-1-1 0 0,1 1 1 0 0,0-3-1 0 0,-2-13 2315 0 0,1 16-2376 0 0,-1-1 0 0 0,1 0-1 0 0,0 0 1 0 0,0 1 0 0 0,0-1-1 0 0,0 0 1 0 0,0 0 0 0 0,0 1 0 0 0,0-1-1 0 0,1 0 1 0 0,-1 1 0 0 0,0-1 0 0 0,1 0-1 0 0,0 1 1 0 0,-1-1 0 0 0,1 0 0 0 0,1-1-1 0 0,2-3 138 0 0,-2 4-116 0 0,0 0 0 0 0,-1 0 1 0 0,1 0-1 0 0,-1 0 0 0 0,0-1 1 0 0,0 1-1 0 0,0 0 1 0 0,0-1-1 0 0,1-4 0 0 0,0 3-60 0 0,0-1 0 0 0,1 1-1 0 0,-1 0 1 0 0,1 0 0 0 0,-1 0-1 0 0,1 1 1 0 0,1-1 0 0 0,-1 1-1 0 0,0 0 1 0 0,8-6 0 0 0,6-7 230 0 0,-15 14-315 0 0,29-30 676 0 0,29-40 0 0 0,-13 17-178 0 0,-32 39-349 0 0,-1 0 0 0 0,12-18-1 0 0,-1 1 62 0 0,-17 24-178 0 0,-2 1 1 0 0,0-1-1 0 0,0-1 1 0 0,5-9-1 0 0,-4 4 23 0 0,-4 9-58 0 0,1 0 1 0 0,-2-1-1 0 0,1 0 1 0 0,-1 1-1 0 0,1-8 1 0 0,-2 11 17 0 0,2-5 439 0 0,2 4-471 0 0,5 6-13 0 0,2 2-9 0 0,-5 0 27 0 0,1-2 0 0 0,0 1 0 0 0,-1-1 0 0 0,1 0 0 0 0,0-1 1 0 0,15 2-1 0 0,2-2 44 0 0,0 1 0 0 0,26 7 0 0 0,-23-4-11 0 0,-7-2 29 0 0,172 24 220 0 0,-160-25-132 0 0,1-1 1 0 0,-1-1 0 0 0,62-10 0 0 0,68-12 2 0 0,-148 21-280 0 0,186-33 77 0 0,-167 29 46 0 0,-28 5 31 0 0,-1 0 0 0 0,0-1 0 0 0,0 0-1 0 0,0 0 1 0 0,1 0 0 0 0,-1 0 0 0 0,0-1 0 0 0,-1 0-1 0 0,1 0 1 0 0,5-3 0 0 0,12-8-37 0 0,-17 11-12 0 0,0-1-1 0 0,-1 0 1 0 0,1 0 0 0 0,0 0 0 0 0,-1 0 0 0 0,0-1 0 0 0,0 0 0 0 0,5-5 0 0 0,16-13 242 0 0,-16 17-301 0 0,-8 5 63 0 0,0-1 0 0 0,0 1 0 0 0,0-1 0 0 0,0 1 0 0 0,-1-1 0 0 0,1 1 0 0 0,0-1 0 0 0,0 0 0 0 0,0 1 1 0 0,0-1-1 0 0,-1 0 0 0 0,1 0 0 0 0,0 1 0 0 0,-1-1 0 0 0,1-1 0 0 0,0 0 194 0 0,1 1-107 0 0,-2 1-94 0 0,0-1 0 0 0,0 1 1 0 0,1 0-1 0 0,-1 0 0 0 0,0-1 0 0 0,0 1 1 0 0,1 0-1 0 0,-1 0 0 0 0,0 0 0 0 0,1 0 0 0 0,-1-1 1 0 0,0 1-1 0 0,0 0 0 0 0,1 0 0 0 0,-1 0 1 0 0,0 0-1 0 0,1 0 0 0 0,-1 0 0 0 0,1 0 0 0 0,-1 0 1 0 0,0 0-1 0 0,1 0 0 0 0,-1 0 0 0 0,0 0 0 0 0,1 0 1 0 0,-1 0-1 0 0,0 0 0 0 0,1 0 0 0 0,-1 1 1 0 0,0-1-1 0 0,0 0 0 0 0,1 0 0 0 0,-1 0 0 0 0,0 0 1 0 0,1 1-1 0 0,-1-1 0 0 0,0 0 0 0 0,0 0 1 0 0,1 1-1 0 0,-1-1 0 0 0,0 0 0 0 0,0 0 0 0 0,0 1 1 0 0,1-1-1 0 0,-1 0 0 0 0,0 1 0 0 0,0-1 1 0 0,0 0-1 0 0,0 1 0 0 0,0-1 0 0 0,0 0 0 0 0,0 1 1 0 0,1-1-1 0 0,4 29 46 0 0,-2-11-32 0 0,6 26 395 0 0,-4-13-119 0 0,6 20-50 0 0,25 139 794 0 0,-32-162-1025 0 0,1 0-1 0 0,10 29 0 0 0,-1-10-6634 0 0,-6-26-617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28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1 5904 0 0,'0'0'266'0'0,"1"1"1"0"0,0 1-195 0 0,0 1-37 0 0,10 5-35 0 0,-9-7 92 0 0,1 1 0 0 0,-1 0 0 0 0,1 0 1 0 0,-1 1-1 0 0,0-1 0 0 0,0 0 0 0 0,0 1 0 0 0,0-1 1 0 0,0 1-1 0 0,-1 0 0 0 0,1-1 0 0 0,-1 1 0 0 0,1 0 1 0 0,-1 0-1 0 0,1 3 0 0 0,5 13 345 0 0,-6-16-339 0 0,0-1 1 0 0,0 1-1 0 0,0 0 1 0 0,0 0-1 0 0,0 0 1 0 0,-1 0-1 0 0,1 4 1 0 0,2 12 649 0 0,-2-11-351 0 0,1 1 0 0 0,-1-1 0 0 0,-1 18 0 0 0,0-23-313 0 0,0 6 132 0 0,0 1 0 0 0,0-1 0 0 0,-1 1 0 0 0,-1-1 0 0 0,-3 14 0 0 0,-4 13 322 0 0,7-25-336 0 0,0 0 0 0 0,-5 11 0 0 0,-33 64 433 0 0,0-1-166 0 0,30-67-444 0 0,-3 4-556 0 0,9-9 173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34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0 5528 0 0,'0'0'1250'0'0,"-6"0"269"0"0,4 0-1380 0 0,0 0-1 0 0,0 1 1 0 0,0-1 0 0 0,0 0-1 0 0,1 1 1 0 0,-1-1 0 0 0,0 1-1 0 0,0 0 1 0 0,0-1 0 0 0,0 1-1 0 0,1 0 1 0 0,-1 0 0 0 0,0 0-1 0 0,1 1 1 0 0,-1-1-1 0 0,-1 2 1 0 0,0 0 22 0 0,0 0-1 0 0,1 0 1 0 0,-1 1-1 0 0,1 0 1 0 0,0-1 0 0 0,0 1-1 0 0,-2 4 1 0 0,-1 7 176 0 0,0 1 0 0 0,1-1-1 0 0,-2 17 1 0 0,6-32-319 0 0,-9 44 635 0 0,4-22-372 0 0,1-1-1 0 0,1 1 1 0 0,0 24 0 0 0,3 18 375 0 0,2 1 0 0 0,14 74-1 0 0,-11-112-478 0 0,1 7 50 0 0,1-1-1 0 0,13 36 0 0 0,-19-65-210 0 0,73 182 576 0 0,-70-178-569 0 0,0 0 0 0 0,0-1 0 0 0,1 0 0 0 0,0 0 0 0 0,0 0 0 0 0,1-1 0 0 0,0 1 0 0 0,13 9 0 0 0,-15-13-12 0 0,0 0-1 0 0,0 0 1 0 0,0 0-1 0 0,0-1 1 0 0,1 0 0 0 0,-1 1-1 0 0,1-2 1 0 0,0 1-1 0 0,-1-1 1 0 0,1 1 0 0 0,0-1-1 0 0,0 0 1 0 0,0-1-1 0 0,0 1 1 0 0,0-1 0 0 0,8-1-1 0 0,-7 0 21 0 0,0-1 1 0 0,1 0-1 0 0,-1 0 0 0 0,0 0 1 0 0,-1-1-1 0 0,1 1 0 0 0,0-2 1 0 0,-1 1-1 0 0,0 0 0 0 0,7-6 1 0 0,-3 1-2 0 0,-1-1 1 0 0,1 1-1 0 0,-1-2 1 0 0,9-13-1 0 0,-11 15-22 0 0,0-1-1 0 0,-1 1 0 0 0,0-1 1 0 0,0-1-1 0 0,-1 1 0 0 0,0-1 1 0 0,3-15-1 0 0,0-11 478 0 0,-1 0 0 0 0,0-55 0 0 0,-10-73-120 0 0,-19-8-163 0 0,14 111-199 0 0,-10-21 413 0 0,17 72-335 0 0,0 0 0 0 0,0 1 0 0 0,-1-1-1 0 0,0 1 1 0 0,-1-1 0 0 0,-8-15 0 0 0,-2 0-4197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34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 14048 0 0,'0'-5'312'0'0,"-5"5"920"0"0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34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 14112 0 0,'0'0'624'0'0,"-10"5"128"0"0,1-2-600 0 0,1 1-152 0 0,-3-4 0 0 0,3 5-280 0 0,-3-1-80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35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 6448 0 0,'0'0'498'0'0,"-2"0"-327"0"0,0 2 107 0 0,0-1 0 0 0,-1 0 0 0 0,1 0 0 0 0,0 1 0 0 0,0-1 0 0 0,0 1-1 0 0,0 0 1 0 0,0 0 0 0 0,0 0 0 0 0,0-1 0 0 0,1 2 0 0 0,-1-1 0 0 0,1 0 0 0 0,-1 0 0 0 0,1 0 0 0 0,-1 4-1 0 0,0-2-166 0 0,1 1 0 0 0,1-1 0 0 0,-1 1 0 0 0,1-1 0 0 0,-1 1 0 0 0,2 7 0 0 0,-1-2 212 0 0,3 51 686 0 0,18 102 1 0 0,-1-77-742 0 0,0 7-144 0 0,6 42 423 0 0,-9-47-173 0 0,4-7 234 0 0,-9-42-355 0 0,-4-16-76 0 0,-6-18-115 0 0,0 0 1 0 0,0 0 0 0 0,-1 1 0 0 0,1-1 0 0 0,0 7-1 0 0,-2-10 466 0 0,-2-4-398 0 0,0 1-90 0 0,0-1-23 0 0,0 1 1 0 0,0-1 0 0 0,0 0 0 0 0,0 0-1 0 0,0 0 1 0 0,1 0 0 0 0,-1 0 0 0 0,1 0-1 0 0,-1 0 1 0 0,1 0 0 0 0,0-1 0 0 0,-2-4-1 0 0,-4-13-17 0 0,6 18 0 0 0,0 0-1 0 0,0-1 1 0 0,0 1-1 0 0,0-1 0 0 0,0 0 1 0 0,1 1-1 0 0,-1-1 1 0 0,1 0-1 0 0,0 1 0 0 0,0-1 1 0 0,0 0-1 0 0,0 1 1 0 0,0-1-1 0 0,1 0 1 0 0,-1 1-1 0 0,1-1 0 0 0,1-3 1 0 0,1-3-14 0 0,1 0 0 0 0,0 1 0 0 0,1 0 0 0 0,-1 0 1 0 0,2 0-1 0 0,-1 1 0 0 0,10-11 0 0 0,-1 2-1 0 0,-3 4 15 0 0,-9 10 0 0 0,-1 0 0 0 0,1 1 0 0 0,0-1 0 0 0,0-1 0 0 0,-1 1 0 0 0,1 0 0 0 0,-1 0 0 0 0,0 0 0 0 0,2-5 0 0 0,0 2 0 0 0,-1 0 0 0 0,1 1 0 0 0,0-1 0 0 0,0 0 0 0 0,0 1 0 0 0,0 0 0 0 0,1 0 0 0 0,0 0 0 0 0,0 0 0 0 0,0 1 0 0 0,0-1 0 0 0,1 1 0 0 0,-1 0 0 0 0,1 0 0 0 0,7-3 0 0 0,1 0 0 0 0,0 1 0 0 0,0 0 0 0 0,1 1 0 0 0,25-5 0 0 0,-32 8 13 0 0,-1 0-1 0 0,1 1 0 0 0,-1 0 0 0 0,1 0 1 0 0,-1 1-1 0 0,0 0 0 0 0,1 0 0 0 0,-1 0 1 0 0,0 1-1 0 0,0 0 0 0 0,0 0 0 0 0,0 1 0 0 0,0-1 1 0 0,0 1-1 0 0,-1 0 0 0 0,1 1 0 0 0,-1 0 1 0 0,0 0-1 0 0,0 0 0 0 0,0 0 0 0 0,-1 1 1 0 0,1-1-1 0 0,-1 1 0 0 0,0 0 0 0 0,-1 1 0 0 0,1-1 1 0 0,-1 1-1 0 0,5 10 0 0 0,0 3 34 0 0,-3-7-2 0 0,0 0 0 0 0,0 0 0 0 0,-1 1 0 0 0,-1-1 1 0 0,3 19-1 0 0,-6-28-35 0 0,2 16 37 0 0,-1-1 0 0 0,0 0 1 0 0,-2 0-1 0 0,0 1 0 0 0,-5 24 0 0 0,1-20 57 0 0,-2-1 1 0 0,0 0-1 0 0,-1 0 0 0 0,-1-1 0 0 0,-12 22 0 0 0,15-33 3 0 0,-1 1-1 0 0,0-2 1 0 0,0 1 0 0 0,-1-1 0 0 0,0 0 0 0 0,-1 0-1 0 0,0-1 1 0 0,0 0 0 0 0,-1-1 0 0 0,0 0 0 0 0,-15 8-1 0 0,16-10-22 0 0,-1-1 0 0 0,1 0 0 0 0,-1-1 0 0 0,0 0 0 0 0,0 0 0 0 0,0-1 0 0 0,-13 1 0 0 0,15-3 58 0 0,0 0-1 0 0,-1 0 0 0 0,1-1 0 0 0,0 0 1 0 0,0-1-1 0 0,-1 0 0 0 0,1 0 0 0 0,0 0 1 0 0,-11-7-1 0 0,9 5-249 0 0,1-1 1 0 0,0 0-1 0 0,0 0 0 0 0,1-1 0 0 0,-1 0 1 0 0,-9-10-1 0 0,14 12-63 0 0,0 0 1 0 0,1-1-1 0 0,-1 1 0 0 0,1-1 0 0 0,0 0 1 0 0,0 0-1 0 0,1 0 0 0 0,-1 0 0 0 0,1-1 1 0 0,0 1-1 0 0,1-1 0 0 0,-1 1 0 0 0,0-7 1 0 0,-3-26-3730 0 0,4 21-2227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36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46 284 5984 0 0,'0'0'464'0'0,"0"3"-148"0"0,6 15 1362 0 0,-4-11-999 0 0,0 1-1 0 0,1-1 1 0 0,0-1 0 0 0,5 12 0 0 0,15 11 447 0 0,-15-20-764 0 0,-1 0-1 0 0,1 0 1 0 0,1-1-1 0 0,-1 0 1 0 0,13 8-1 0 0,-12-9-171 0 0,-6-5-66 0 0,0 0 0 0 0,1 0 1 0 0,-1 0-1 0 0,1-1 0 0 0,-1 0 0 0 0,1 1 1 0 0,0-1-1 0 0,-1 0 0 0 0,7 0 0 0 0,33 2 478 0 0,9-12 168 0 0,-51 9-747 0 0,0-1-1 0 0,-1 1 0 0 0,1 0 1 0 0,0-1-1 0 0,-1 1 0 0 0,1-1 0 0 0,0 0 1 0 0,-1 1-1 0 0,1-1 0 0 0,-1 1 0 0 0,1-1 1 0 0,-1 0-1 0 0,1-1 0 0 0,5-5 57 0 0,5 1-1 0 0,-9 5-63 0 0,0 0-1 0 0,-1 0 0 0 0,1 1 1 0 0,-1-1-1 0 0,1-1 1 0 0,-1 1-1 0 0,1 0 0 0 0,-1 0 1 0 0,0 0-1 0 0,1-1 1 0 0,-1 1-1 0 0,0-1 0 0 0,0 1 1 0 0,0-1-1 0 0,0 1 1 0 0,0-1-1 0 0,1-2 0 0 0,0-3 30 0 0,1-1-1 0 0,-1 1 0 0 0,0 0 0 0 0,0-1 1 0 0,-1 0-1 0 0,0 1 0 0 0,-1-1 0 0 0,0-9 1 0 0,1 6-2 0 0,-1 0 0 0 0,-1 1 0 0 0,0-1 0 0 0,0 0 0 0 0,-1 1 0 0 0,0-1 0 0 0,-1 1 0 0 0,-5-14 0 0 0,3 13 8 0 0,0-1-1 0 0,1 0 0 0 0,-3-19 1 0 0,5 24 18 0 0,0 0 0 0 0,-1 1 0 0 0,0-1 0 0 0,0 1 0 0 0,0 0 0 0 0,-1 0 0 0 0,-7-9 0 0 0,-2-2 145 0 0,-20-18 0 0 0,28 30-156 0 0,0 1 0 0 0,0-1 0 0 0,0 1 0 0 0,-1 0 0 0 0,0 1 0 0 0,0-1 0 0 0,-12-4 0 0 0,14 6-32 0 0,1 1 1 0 0,-1 0-1 0 0,0 0 1 0 0,0 1-1 0 0,0-1 1 0 0,0 1 0 0 0,1 0-1 0 0,-1 0 1 0 0,0 0-1 0 0,0 0 1 0 0,0 1-1 0 0,0 0 1 0 0,0-1-1 0 0,1 2 1 0 0,-7 1-1 0 0,4 0-23 0 0,0 0-1 0 0,1 0 0 0 0,-1 0 0 0 0,1 1 1 0 0,0 0-1 0 0,0 0 0 0 0,0 0 0 0 0,0 1 0 0 0,1 0 1 0 0,-5 6-1 0 0,3-2-10 0 0,0-1 0 0 0,1 1 0 0 0,1 0 1 0 0,-1 1-1 0 0,-4 17 0 0 0,1 5-21 0 0,2 0 1 0 0,1 1-1 0 0,-1 35 0 0 0,5-52 28 0 0,-1 8 2 0 0,2-1 0 0 0,3 46 0 0 0,1-35 1 0 0,16 88 118 0 0,-17-108-112 0 0,1 0-1 0 0,1 0 1 0 0,0-1-1 0 0,1 1 1 0 0,0-1-1 0 0,12 17 1 0 0,-13-24 7 0 0,-1-1 0 0 0,0 0 0 0 0,1 0 0 0 0,0-1 0 0 0,0 1 0 0 0,0-1 0 0 0,1 0 0 0 0,-1-1 0 0 0,1 1 0 0 0,0-1 0 0 0,0 0 0 0 0,0-1 0 0 0,12 4 0 0 0,-2-2-36 0 0,0-1 0 0 0,0 0 0 0 0,0-1 0 0 0,24-1 0 0 0,-32-1 60 0 0,0-1 1 0 0,0 0-1 0 0,0 0 0 0 0,0-1 0 0 0,0 0 0 0 0,11-5 0 0 0,42-22-112 0 0,-6 1-27 0 0,-25 12 424 0 0,-23 12-281 0 0,0 0 0 0 0,0 1 0 0 0,14-6 0 0 0,-21 9-38 0 0,1 0 1 0 0,0 0-1 0 0,0-1 1 0 0,-1 1-1 0 0,1 0 1 0 0,0 0-1 0 0,0 0 0 0 0,0 0 1 0 0,-1 0-1 0 0,1 0 1 0 0,0 0-1 0 0,0 1 1 0 0,0-1-1 0 0,-1 0 1 0 0,1 0-1 0 0,0 1 0 0 0,0-1 1 0 0,-1 0-1 0 0,1 1 1 0 0,0-1-1 0 0,-1 0 1 0 0,1 1-1 0 0,0-1 0 0 0,-1 1 1 0 0,1-1-1 0 0,0 1 1 0 0,-1 0-1 0 0,1-1 1 0 0,-1 1-1 0 0,1 0 0 0 0,-1-1 1 0 0,0 1-1 0 0,1 0 1 0 0,-1-1-1 0 0,1 2 1 0 0,11 15 16 0 0,-4-10-21 0 0,-2 2 0 0 0,-3-2 11 0 0,-2-6 305 0 0,-6-9-183 0 0,-5-6-106 0 0,1-1-1 0 0,1 0 0 0 0,0 0 1 0 0,1 0-1 0 0,0-1 0 0 0,1 0 1 0 0,1-1-1 0 0,1 1 1 0 0,0-1-1 0 0,1 0 0 0 0,1 0 1 0 0,0-29-1 0 0,3 28-16 0 0,2 1 0 0 0,-1-1-1 0 0,2 0 1 0 0,11-32 0 0 0,-11 37-6 0 0,1 1-24 0 0,0 0 0 0 0,10-18 0 0 0,8-15-184 0 0,-21 40-247 0 0,1-1 0 0 0,0 1 1 0 0,0 0-1 0 0,0 0 0 0 0,1 0 0 0 0,0 0 0 0 0,0 1 0 0 0,0-1 0 0 0,6-4 0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37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371 278 1376 0 0,'0'-2'341'0'0,"1"1"-315"0"0,0-2 389 0 0,0 0 1 0 0,0 0-1 0 0,-1 0 0 0 0,1 0 1 0 0,0 0-1 0 0,-1 0 0 0 0,0 0 1 0 0,0 0-1 0 0,0 0 0 0 0,0-5 1 0 0,-3-24 2389 0 0,3 27-2525 0 0,0 0-1 0 0,0 0 1 0 0,-1 0-1 0 0,1 0 1 0 0,-1 0-1 0 0,0 1 1 0 0,-3-9-1 0 0,1 7 55 0 0,1 1-1 0 0,-1-1 1 0 0,0 0 0 0 0,0 1 0 0 0,-1 0-1 0 0,-6-8 1 0 0,0-1 113 0 0,9 12-384 0 0,-1 0 1 0 0,1 0-1 0 0,0 0 1 0 0,-1 0-1 0 0,1 0 1 0 0,-1 1-1 0 0,0-1 1 0 0,0 0 0 0 0,0 1-1 0 0,0-1 1 0 0,-3-1-1 0 0,-3 0 101 0 0,5 2-79 0 0,1-1-1 0 0,-1 1 1 0 0,0 0-1 0 0,1-1 1 0 0,-1 0-1 0 0,1 1 1 0 0,-1-1-1 0 0,1 0 1 0 0,0 0-1 0 0,-3-3 1 0 0,1 1 31 0 0,0 0 1 0 0,0 1 0 0 0,0-1-1 0 0,-1 1 1 0 0,1 0 0 0 0,-1 0 0 0 0,0 1-1 0 0,0 0 1 0 0,-9-4 0 0 0,-1 2 126 0 0,0-1 0 0 0,-19-2-1 0 0,31 7-197 0 0,0-1-1 0 0,-1 1 1 0 0,1 0-1 0 0,-1 0 1 0 0,1 0-1 0 0,-1 1 1 0 0,1-1-1 0 0,-1 1 1 0 0,1 0-1 0 0,0 0 0 0 0,0 0 1 0 0,-1 0-1 0 0,1 0 1 0 0,-4 3-1 0 0,2-1-18 0 0,1 0-1 0 0,0 1 1 0 0,0-1-1 0 0,1 1 1 0 0,-1-1-1 0 0,1 1 1 0 0,-1 0-1 0 0,-4 8 1 0 0,1 2-25 0 0,0 0 0 0 0,1 1 1 0 0,0 0-1 0 0,1 0 0 0 0,-4 24 0 0 0,4-18-1 0 0,1 0 0 0 0,-1 41 0 0 0,4-15 0 0 0,-1-22 0 0 0,5 43 0 0 0,-1-44-20 0 0,2 6 57 0 0,10 46 0 0 0,-12-68-20 0 0,0-1 0 0 0,1 1-1 0 0,0 0 1 0 0,0-1-1 0 0,1 0 1 0 0,0 0-1 0 0,0 0 1 0 0,1 0-1 0 0,0-1 1 0 0,10 11-1 0 0,-13-15-9 0 0,1 0 0 0 0,0 0-1 0 0,0-1 1 0 0,0 1 0 0 0,0-1 0 0 0,0 0-1 0 0,0 1 1 0 0,0-1 0 0 0,0-1-1 0 0,0 1 1 0 0,0 0 0 0 0,1-1-1 0 0,-1 0 1 0 0,0 0 0 0 0,0 0-1 0 0,1 0 1 0 0,-1 0 0 0 0,0-1-1 0 0,0 1 1 0 0,0-1 0 0 0,1 0-1 0 0,-1 0 1 0 0,6-3 0 0 0,-3 1 3 0 0,1 0 1 0 0,0 0-1 0 0,-1-1 1 0 0,1 0-1 0 0,-1 0 1 0 0,0-1-1 0 0,-1 1 1 0 0,1-1-1 0 0,6-9 1 0 0,-7 8 2 0 0,-1-1 1 0 0,1-1-1 0 0,-2 1 1 0 0,6-14-1 0 0,4-7-14 0 0,0 0-103 0 0,-1 1 0 0 0,-1-2 0 0 0,13-57 0 0 0,-22 76 74 0 0,0 0-1 0 0,-1-18 1 0 0,-1 24 38 0 0,0 0 1 0 0,0 0 0 0 0,0 1-1 0 0,-1-1 1 0 0,0 0 0 0 0,0 0-1 0 0,0 0 1 0 0,0 1-1 0 0,-4-7 1 0 0,5 7 2 0 0,-2 0 3 0 0,-9-1 26 0 0,10 4-36 0 0,1 0 0 0 0,-1 0-1 0 0,1 0 1 0 0,-1-1 0 0 0,1 1-1 0 0,-1 0 1 0 0,0-1 0 0 0,1 1-1 0 0,-1 0 1 0 0,1-1 0 0 0,0 1-1 0 0,-1 0 1 0 0,1-1 0 0 0,-1 1-1 0 0,0-2 1 0 0,1 2-3 0 0,0-1 0 0 0,-1 1 0 0 0,1 0-1 0 0,0-1 1 0 0,-1 1 0 0 0,1 0 0 0 0,-1-1 0 0 0,1 1 0 0 0,0 0-1 0 0,-1-1 1 0 0,1 1 0 0 0,-1 0 0 0 0,1 0 0 0 0,-1-1 0 0 0,1 1-1 0 0,-1 0 1 0 0,1 0 0 0 0,-1 0 0 0 0,1 0 0 0 0,-1 0 0 0 0,1 0-1 0 0,-1 0 1 0 0,0 0 0 0 0,-35 0 244 0 0,40 11-173 0 0,-2-5-72 0 0,0-1 0 0 0,-1 0 0 0 0,1 1 0 0 0,-1 0 0 0 0,0-1 0 0 0,0 1 0 0 0,-1 11 0 0 0,4 16 0 0 0,3 7-15 0 0,-5-26 1 0 0,0 1 0 0 0,2 0 0 0 0,8 23-1 0 0,13 28 14 0 0,21 48 88 0 0,-25-71-16 0 0,14 26 143 0 0,-30-60-140 0 0,-1 0 1 0 0,0 1-1 0 0,0-1 0 0 0,-1 1 1 0 0,3 17-1 0 0,1 3 227 0 0,-3-17-202 0 0,-1 0 0 0 0,-1 0 0 0 0,0 0 0 0 0,-1 1-1 0 0,0-1 1 0 0,-1 0 0 0 0,-1 1 0 0 0,0-1 0 0 0,-4 22 0 0 0,2-26-58 0 0,1-1 0 0 0,-1 1 0 0 0,-1-1 0 0 0,1 0 0 0 0,-1 0 0 0 0,-1-1 0 0 0,1 1 0 0 0,-2-1 0 0 0,1 0 0 0 0,-1 0 0 0 0,1-1 0 0 0,-2 1 0 0 0,1-1 0 0 0,-1-1 0 0 0,-14 10 0 0 0,10-8 156 0 0,0-1 0 0 0,0 0 0 0 0,-22 8 1 0 0,27-12-142 0 0,0-1 1 0 0,0 1 0 0 0,0-1 0 0 0,0-1 0 0 0,0 1-1 0 0,-1-1 1 0 0,1 0 0 0 0,0-1 0 0 0,0 1 0 0 0,-7-2-1 0 0,3-1-92 0 0,0 0-1 0 0,0 0 0 0 0,0-1 1 0 0,1 0-1 0 0,-1-1 1 0 0,1 0-1 0 0,0 0 0 0 0,-14-12 1 0 0,11 7-55 0 0,0-1 0 0 0,1 0 1 0 0,0-1-1 0 0,1-1 1 0 0,-10-14-1 0 0,18 24 41 0 0,-3-4-284 0 0,1 1 0 0 0,0 0 0 0 0,1-1 0 0 0,-1 0-1 0 0,-2-10 1 0 0,0 3-959 0 0,-4-2-46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38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407 294 5064 0 0,'0'0'389'0'0,"0"-8"771"0"0,0-1-269 0 0,-3-46 2990 0 0,3 50-3661 0 0,-1-1 0 0 0,0 1-1 0 0,0 0 1 0 0,-1 0 0 0 0,0 0 0 0 0,0 0 0 0 0,0 0 0 0 0,-4-6 0 0 0,-9-16 698 0 0,12 20-642 0 0,-1 0 1 0 0,0 0-1 0 0,0 1 0 0 0,-9-11 1 0 0,-8-7 440 0 0,12 13-348 0 0,-1 1 1 0 0,0 0-1 0 0,-12-10 0 0 0,18 17-271 0 0,0 0-1 0 0,0 1 1 0 0,0-1-1 0 0,0 1 0 0 0,-1 0 1 0 0,1 0-1 0 0,-1 1 1 0 0,1-1-1 0 0,-1 1 0 0 0,0 0 1 0 0,0 1-1 0 0,1-1 1 0 0,-7 0-1 0 0,5 2-30 0 0,1-1 0 0 0,-1 1 0 0 0,1-1 0 0 0,-1 1-1 0 0,1 1 1 0 0,-1-1 0 0 0,1 1 0 0 0,0 0 0 0 0,0 0 0 0 0,0 1 0 0 0,0-1 0 0 0,0 1-1 0 0,0 0 1 0 0,1 1 0 0 0,-8 5 0 0 0,5-2-50 0 0,1 1 1 0 0,0 0-1 0 0,0 0 0 0 0,0 0 0 0 0,1 0 1 0 0,0 1-1 0 0,1 0 0 0 0,-4 10 0 0 0,-4 11 25 0 0,2 1 0 0 0,1 0-1 0 0,2 1 1 0 0,-7 56-1 0 0,11-62 28 0 0,1-10-11 0 0,0-1 0 0 0,1 1 0 0 0,1 0 0 0 0,0 0 0 0 0,4 19-1 0 0,-1-17 33 0 0,1 0-1 0 0,10 26 0 0 0,-11-37-75 0 0,0-1 1 0 0,0 1 0 0 0,1-1-1 0 0,0 0 1 0 0,0 0-1 0 0,0-1 1 0 0,1 1 0 0 0,0-1-1 0 0,8 7 1 0 0,-9-9-12 0 0,0 0 0 0 0,1 0 0 0 0,-1 0 0 0 0,1-1 1 0 0,-1 1-1 0 0,1-1 0 0 0,0-1 0 0 0,0 1 0 0 0,0-1 1 0 0,0 1-1 0 0,0-1 0 0 0,0-1 0 0 0,0 1 0 0 0,0-1 1 0 0,1 0-1 0 0,5-1 0 0 0,-4 1 6 0 0,-1-1-1 0 0,1-1 1 0 0,-1 0-1 0 0,0 0 1 0 0,0 0-1 0 0,0 0 1 0 0,0-1-1 0 0,0 0 1 0 0,0 0-1 0 0,-1-1 1 0 0,1 0-1 0 0,7-6 1 0 0,1-4-38 0 0,0 0 0 0 0,-1 0-1 0 0,-1-1 1 0 0,0-1 0 0 0,16-28 0 0 0,-16 19-80 0 0,0 0-1 0 0,-2 0 1 0 0,11-40 0 0 0,-21 62 109 0 0,3-4-14 0 0,-1 0 1 0 0,-1-1-1 0 0,1 1 1 0 0,-1-1-1 0 0,0 1 1 0 0,-1-13-1 0 0,0-9 12 0 0,0 24 10 0 0,0 0 0 0 0,0 0 0 0 0,0 0 0 0 0,-1 0 0 0 0,1 0 0 0 0,-3-7 0 0 0,3 6 24 0 0,0 5 72 0 0,-10 24 216 0 0,6-2-369 0 0,1 0 0 0 0,1 0 0 0 0,1 1 1 0 0,1-1-1 0 0,1 0 0 0 0,5 32 0 0 0,-2-36 14 0 0,1-1 0 0 0,1 0-1 0 0,12 25 1 0 0,-16-37-57 0 0,1-1 0 0 0,-1 1 0 0 0,1-1 0 0 0,0 1 0 0 0,0-1 0 0 0,3 3 0 0 0,12 8-5232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38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7832 0 0,'0'0'6760'0'0,"14"3"-7336"0"0,1-3 224 0 0,-1-3-5152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38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0 7832 0 0,'0'0'760'0'0,"-5"12"-672"0"0,1-3-88 0 0,-6 12 7967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39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1 7368 0 0,'0'0'873'0'0,"-2"0"-281"0"0,1 0-444 0 0,-1 0 1 0 0,1 1-1 0 0,-1-1 0 0 0,1 1 1 0 0,-1-1-1 0 0,1 1 1 0 0,0 0-1 0 0,-1 0 0 0 0,1 0 1 0 0,0-1-1 0 0,-1 1 0 0 0,1 1 1 0 0,0-1-1 0 0,0 0 0 0 0,-2 2 1 0 0,0 0 538 0 0,2-2-367 0 0,-2 2-194 0 0,1 0 0 0 0,-1 0 0 0 0,1 0 0 0 0,0 0-1 0 0,0 0 1 0 0,0 0 0 0 0,0 1 0 0 0,1-1 0 0 0,-1 1-1 0 0,1-1 1 0 0,0 1 0 0 0,0-1 0 0 0,0 1 0 0 0,0 5-1 0 0,0 10 385 0 0,0 31-1 0 0,1-30-395 0 0,0 55 990 0 0,15 115 0 0 0,-8-158-822 0 0,1 7 73 0 0,1-3 24 0 0,-6-25-286 0 0,-2-8 379 0 0,0-4-368 0 0,0-2-76 0 0,-1 0-1 0 0,1 0 1 0 0,0 0-1 0 0,-1 0 1 0 0,0 0-1 0 0,0 0 1 0 0,0 0-1 0 0,0 0 1 0 0,0 0-1 0 0,-2-5 0 0 0,-10-35 107 0 0,3 17-84 0 0,-8-27 15 0 0,12 39-63 0 0,0 0 0 0 0,0-1 1 0 0,-1-16-1 0 0,2 11-2 0 0,0-8 0 0 0,4 20-7 0 0,0 1 0 0 0,0 0 0 0 0,1-1 0 0 0,0 1-1 0 0,1-1 1 0 0,0 1 0 0 0,0 0 0 0 0,0 0 0 0 0,6-10-1 0 0,-2 3 9 0 0,7-13-55 0 0,-1 6 42 0 0,-9 16 13 0 0,-1 0-1 0 0,1 1 0 0 0,0-1 0 0 0,5-5 0 0 0,14-17-14 0 0,-19 22 10 0 0,0 1 1 0 0,1 0-1 0 0,-1 0 0 0 0,1 0 0 0 0,-1 0 0 0 0,1 0 0 0 0,0 1 1 0 0,1 0-1 0 0,-1-1 0 0 0,1 2 0 0 0,-1-1 0 0 0,10-4 0 0 0,-12 7 4 0 0,0-1 0 0 0,-1 0 0 0 0,1 0 0 0 0,-1 1 0 0 0,1-1 0 0 0,-1 1 0 0 0,1-1 0 0 0,-1 1 0 0 0,1 0 0 0 0,0-1 0 0 0,-1 1 0 0 0,1 0 0 0 0,0 0 0 0 0,-1 0 0 0 0,1 0 0 0 0,-1 1 0 0 0,1-1 0 0 0,0 0 0 0 0,-1 1 0 0 0,1-1 0 0 0,-1 1 0 0 0,1-1 0 0 0,2 3 0 0 0,-3-3 1 0 0,0 1-1 0 0,0-1 1 0 0,0 0-1 0 0,0 1 0 0 0,0-1 1 0 0,0 0-1 0 0,0 0 0 0 0,-1 1 1 0 0,2-1-1 0 0,-1 0 0 0 0,0 0 1 0 0,0 0-1 0 0,0 0 1 0 0,1-1-1 0 0,-1 1 3 0 0,-1 0 0 0 0,1 0 1 0 0,0 0-1 0 0,0 0 0 0 0,0 0 0 0 0,-1 0 1 0 0,1 0-1 0 0,0 0 0 0 0,0 0 1 0 0,0 0-1 0 0,-1 1 0 0 0,1-1 0 0 0,0 0 1 0 0,0 0-1 0 0,-1 1 0 0 0,1-1 0 0 0,0 1 1 0 0,0-1-1 0 0,0 1 0 0 0,3 4 19 0 0,0 0 0 0 0,0 0 0 0 0,-1 0 0 0 0,6 10 0 0 0,9 15 83 0 0,-7-15-69 0 0,-1 1 0 0 0,0 0 0 0 0,-2 0 0 0 0,0 1 0 0 0,8 23 1 0 0,-5-11-4 0 0,1 5 99 0 0,-1 2-1 0 0,9 57 1 0 0,8 29-1952 0 0,-22-109 261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04:44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3437 6936 0 0,'0'0'316'0'0,"2"0"-3"0"0,-1 1-306 0 0,0 0 0 0 0,1-1 1 0 0,-1 0-1 0 0,0 1 0 0 0,0-1 0 0 0,1 0 0 0 0,-1 0 0 0 0,0 0 1 0 0,0 0-1 0 0,1 0 0 0 0,-1 0 0 0 0,0 0 0 0 0,0 0 0 0 0,1 0 0 0 0,-1 0 1 0 0,0-1-1 0 0,0 1 0 0 0,3-2 0 0 0,21-13 426 0 0,-7 2 177 0 0,-15 11-536 0 0,0 0 0 0 0,-1 0 1 0 0,1-1-1 0 0,0 1 0 0 0,-1 0 0 0 0,4-5 1 0 0,8-8 123 0 0,128-118 1618 0 0,-116 111-1639 0 0,-7 4 151 0 0,0 2 0 0 0,2 0 0 0 0,42-24 1 0 0,3 13 161 0 0,-44 19-528 0 0,35-18 0 0 0,-48 21 89 0 0,1 1-1 0 0,0 0 0 0 0,-1 1 0 0 0,17-3 1 0 0,17-6 115 0 0,26-8 72 0 0,-45 15-405 0 0,32-14 0 0 0,-31 9 775 0 0,-1 0 0 0 0,40-8 0 0 0,-16 3-608 0 0,-21 5 0 0 0,43-16-255 0 0,-17-2 143 0 0,-13 6 135 0 0,47-28 299 0 0,-82 46-307 0 0,5-3-10 0 0,0-1 0 0 0,15-14 0 0 0,2-3-5 0 0,61-49 0 0 0,-52 43 0 0 0,-1-1 0 0 0,-2-2 0 0 0,36-47 0 0 0,29-32 192 0 0,-73 85-153 0 0,1 2 0 0 0,55-43 0 0 0,6 13-28 0 0,-17 12-11 0 0,-21 15 10 0 0,-18 12 33 0 0,-20 11-67 0 0,0 1 0 0 0,14-6 0 0 0,13-5-132 0 0,48-19 205 0 0,-17 8 133 0 0,-43 18-182 0 0,43-12 0 0 0,-24 9 0 0 0,67-15 0 0 0,-103 25 0 0 0,37-8 11 0 0,85-20 42 0 0,6-3 0 0 0,-61 15 34 0 0,-34 5-267 0 0,-24 8 128 0 0,0-1-1 0 0,26-11 0 0 0,138-80 859 0 0,-88 45-806 0 0,-78 42 13 0 0,0 0 1 0 0,-1-1-1 0 0,0 0 1 0 0,26-26 0 0 0,-13 12-49 0 0,84-79-881 0 0,-43 43 1369 0 0,-36 31-210 0 0,61-45 0 0 0,-28 27-243 0 0,-29 21-1 0 0,-10 5 16 0 0,-13 11 10 0 0,25-17-1 0 0,-10 10-24 0 0,30-23 0 0 0,-41 28 0 0 0,1 1 0 0 0,1 0 0 0 0,34-14 0 0 0,34-19 0 0 0,-35 24 0 0 0,41-20 0 0 0,3 0 0 0 0,-66 29 6 0 0,50-13-1 0 0,1 11 50 0 0,-28 6-57 0 0,-28 3 2 0 0,-9 3 0 0 0,1-1 0 0 0,-2-1 0 0 0,1-1 0 0 0,24-10 0 0 0,-25 8 0 0 0,131-68 0 0 0,-76 29 64 0 0,-18 19-64 0 0,-7 5 0 0 0,60-41 1 0 0,-2-2-2 0 0,-56 39 1 0 0,-32 18 0 0 0,-1-1 0 0 0,27-19 0 0 0,104-74 0 0 0,-68 50 0 0 0,39-33 69 0 0,101-63-74 0 0,-200 136-1109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29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8288 0 0,'0'0'638'0'0,"3"2"-414"0"0,4 4 13 0 0,1-1-1 0 0,0 2 1 0 0,6 7-1 0 0,-7-7 164 0 0,2 1-1 0 0,16 11 0 0 0,62 48 1586 0 0,-25-19-1562 0 0,77 44 359 0 0,-101-69-669 0 0,-25-15-227 0 0,1 0 1 0 0,16 5 0 0 0,10 1-3510 0 0,-7-6-947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40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224 576 3224 0 0,'21'8'292'0'0,"-13"-9"-295"0"0,-8 1 9 0 0,1 0 0 0 0,-1 0 0 0 0,0 0 0 0 0,1 0 0 0 0,-1 0 0 0 0,0 0 0 0 0,1-1 0 0 0,-1 1 0 0 0,0 0 0 0 0,1 0 0 0 0,-1 0 0 0 0,0 1 0 0 0,1-1 0 0 0,-1 0 0 0 0,0 0 0 0 0,1 0 1 0 0,-1 0-1 0 0,0 0 0 0 0,1 0 0 0 0,-1 0 0 0 0,0 1 0 0 0,1-1 0 0 0,-1 0 0 0 0,0 0 0 0 0,1 1 86 0 0,0-1 1 0 0,0 1-1 0 0,0-1 1 0 0,-1 1-1 0 0,1-1 0 0 0,0 1 1 0 0,0-1-1 0 0,0 0 1 0 0,0 0-1 0 0,0 1 1 0 0,-1-1-1 0 0,1 0 0 0 0,0 0 1 0 0,0 0-1 0 0,0 0 1 0 0,0 0-1 0 0,0 0 1 0 0,0 0-1 0 0,0 0 0 0 0,0 0 1 0 0,0-1-1 0 0,0 1 1 0 0,-1 0-1 0 0,1-1 1 0 0,0 1-1 0 0,0 0 0 0 0,0-1 1 0 0,0 1-1 0 0,-1-1 1 0 0,2 0-1 0 0,10-6 1103 0 0,-8 6-985 0 0,-1-1 1 0 0,1 1-1 0 0,-1-1 1 0 0,0 0-1 0 0,0 0 0 0 0,0-1 1 0 0,0 1-1 0 0,0-1 1 0 0,0 1-1 0 0,-1-1 1 0 0,4-5-1 0 0,3-7 197 0 0,-1-1 0 0 0,0 0 0 0 0,-2 0 0 0 0,0-1 0 0 0,-1 0 0 0 0,0 0 0 0 0,-1 0 0 0 0,-1 0-1 0 0,-1-1 1 0 0,-1 1 0 0 0,0-1 0 0 0,-1 1 0 0 0,-3-19 0 0 0,2 22-92 0 0,-1-1-1 0 0,-1 1 0 0 0,-1-1 1 0 0,0 1-1 0 0,0 0 0 0 0,-2 0 1 0 0,0 1-1 0 0,-13-24 0 0 0,5 16 148 0 0,-1 0-1 0 0,-17-18 0 0 0,25 32-347 0 0,0 0 0 0 0,0 0 1 0 0,-1 1-1 0 0,0 0 0 0 0,0 1 0 0 0,0 0 1 0 0,-1 0-1 0 0,-13-5 0 0 0,21 10-104 0 0,-2-1-1 0 0,1 1 1 0 0,0-1-1 0 0,0 1 1 0 0,0 0 0 0 0,0 0-1 0 0,0 0 1 0 0,0 0-1 0 0,0 0 1 0 0,0 1-1 0 0,0-1 1 0 0,0 0-1 0 0,0 1 1 0 0,0 0-1 0 0,0-1 1 0 0,0 1-1 0 0,0 0 1 0 0,0 0-1 0 0,0 0 1 0 0,1 0-1 0 0,-1 0 1 0 0,-1 2 0 0 0,0-1-4 0 0,0 1 0 0 0,0-1 0 0 0,1 1 0 0 0,-1 0 0 0 0,1 0 0 0 0,0 0 0 0 0,0 0 0 0 0,0 0 0 0 0,0 0 0 0 0,1 0 0 0 0,-3 6 0 0 0,-21 69-6 0 0,11-39 0 0 0,-16 80 0 0 0,24-80-30 0 0,1 1-1 0 0,3 0 0 0 0,4 73 1 0 0,-1-105-3 0 0,0-1 0 0 0,1 1 1 0 0,0-1-1 0 0,4 13 0 0 0,-5-17 31 0 0,1 0 0 0 0,-1 1 0 0 0,1-1 0 0 0,0 0 0 0 0,0 0 0 0 0,0 0 0 0 0,0 0 0 0 0,1 0 0 0 0,-1-1 0 0 0,1 1 0 0 0,0-1 0 0 0,3 3 0 0 0,7 1 2 0 0,-9-7 0 0 0,1 1 0 0 0,-1 0 0 0 0,1-1 0 0 0,-1 0 0 0 0,0 0 0 0 0,1 0 0 0 0,-1 0 0 0 0,0-1 0 0 0,0 0 0 0 0,6-3 0 0 0,0-2-41 0 0,0 0-1 0 0,-1-1 1 0 0,1 0-1 0 0,-1-1 1 0 0,-1 0-1 0 0,0 0 1 0 0,9-14-1 0 0,7-7-242 0 0,-14 17 136 0 0,0 0-1 0 0,-1 0 1 0 0,-1-1-1 0 0,0 0 1 0 0,-1-1-1 0 0,7-18 0 0 0,-10 14-46 0 0,-4 17 154 0 0,1-1 1 0 0,-1 0-1 0 0,1 1 0 0 0,-1-1 1 0 0,1 1-1 0 0,2-4 0 0 0,-2 4-3 0 0,0 1 33 0 0,-1 1-1 0 0,1-1 1 0 0,-1 0 0 0 0,0 0 0 0 0,1 1 0 0 0,-1-1 0 0 0,0 0 0 0 0,0 0-1 0 0,1 1 1 0 0,-1-1 0 0 0,0 0 0 0 0,0 0 0 0 0,0 0 0 0 0,0 1 0 0 0,0-1-1 0 0,0 0 1 0 0,0-1 0 0 0,-5 57-146 0 0,2-34 130 0 0,0 22 0 0 0,3-39 45 0 0,0 12-186 0 0,0 0-1 0 0,1 0 1 0 0,1 0 0 0 0,6 28-1 0 0,4-4 51 0 0,22 69 1248 0 0,-21-61-895 0 0,-3-9-74 0 0,-1-5 61 0 0,-1 1 0 0 0,4 47 0 0 0,-3-21 56 0 0,-8-44-178 0 0,0 0-1 0 0,-2 32 0 0 0,0-3 43 0 0,-5 44 146 0 0,5-83-251 0 0,1 0-1 0 0,-2 0 1 0 0,1 0-1 0 0,-1 0 0 0 0,0 0 1 0 0,0 0-1 0 0,-1-1 0 0 0,0 1 1 0 0,0-1-1 0 0,-1 1 1 0 0,0-1-1 0 0,-5 7 0 0 0,6-9 11 0 0,-1-1-1 0 0,1 1 0 0 0,-1-1 0 0 0,0 0 1 0 0,0 0-1 0 0,0 0 0 0 0,0 0 0 0 0,0-1 1 0 0,-1 1-1 0 0,1-1 0 0 0,-1 0 1 0 0,1-1-1 0 0,-1 1 0 0 0,0-1 0 0 0,0 0 1 0 0,0 0-1 0 0,1 0 0 0 0,-9-1 0 0 0,0 0 61 0 0,0-1-1 0 0,0-1 1 0 0,0 0-1 0 0,0-1 1 0 0,1 0 0 0 0,-1-1-1 0 0,1 0 1 0 0,0-1-1 0 0,-13-8 1 0 0,20 10-92 0 0,1-1 1 0 0,-1 0 0 0 0,1 0 0 0 0,0 0 0 0 0,0 0 0 0 0,0-1-1 0 0,-4-6 1 0 0,-7-8 40 0 0,-5-4 1 0 0,2-1-1 0 0,-17-27 0 0 0,26 37-946 0 0,1-1 0 0 0,1-1 0 0 0,0 1 0 0 0,1-1 0 0 0,-4-20-1 0 0,4 6-5928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40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25 247 11664 0 0,'0'0'1053'0'0,"1"2"-812"0"0,1 1-81 0 0,1 0-1 0 0,-1 0 0 0 0,1 0 1 0 0,0 0-1 0 0,0-1 0 0 0,0 1 1 0 0,0-1-1 0 0,6 4 0 0 0,6 4 577 0 0,22 12 503 0 0,-34-21-1216 0 0,-1 1-1 0 0,0 0 1 0 0,1-1-1 0 0,-1 0 1 0 0,1 1-1 0 0,-1-1 1 0 0,1 0-1 0 0,0-1 1 0 0,-1 1-1 0 0,1 0 1 0 0,0-1-1 0 0,0 1 1 0 0,0-1-1 0 0,-1 0 1 0 0,1 0-1 0 0,0 0 1 0 0,0 0-1 0 0,0-1 1 0 0,0 1-1 0 0,4-2 0 0 0,-5 1-8 0 0,1 1-1 0 0,0-1 0 0 0,-1-1 0 0 0,1 1 0 0 0,-1 0 0 0 0,0 0 0 0 0,1-1 0 0 0,-1 0 0 0 0,0 1 0 0 0,0-1 0 0 0,0 0 0 0 0,0 0 0 0 0,0 0 0 0 0,0 0 0 0 0,-1 0 0 0 0,3-4 0 0 0,0-1 25 0 0,0 0 0 0 0,0-1 0 0 0,-1 0-1 0 0,3-9 1 0 0,-2-1 91 0 0,-1 0 0 0 0,-1 0 0 0 0,0-1 0 0 0,-2 1 0 0 0,-3-36-1 0 0,3 47-6 0 0,-1 0-1 0 0,0 0 0 0 0,-1 0 1 0 0,0 0-1 0 0,0 1 0 0 0,0-1 1 0 0,-1 0-1 0 0,-5-8 0 0 0,7 13-64 0 0,0 0-1 0 0,0 1 1 0 0,0-1 0 0 0,0 0-1 0 0,-1 0 1 0 0,1 1 0 0 0,-1-1-1 0 0,1 1 1 0 0,-1-1-1 0 0,0 1 1 0 0,0 0 0 0 0,0 0-1 0 0,1-1 1 0 0,-1 1 0 0 0,0 1-1 0 0,0-1 1 0 0,0 0-1 0 0,-1 0 1 0 0,1 1 0 0 0,0-1-1 0 0,0 1 1 0 0,0 0 0 0 0,0-1-1 0 0,0 1 1 0 0,-1 0 0 0 0,1 0-1 0 0,0 1 1 0 0,0-1-1 0 0,0 0 1 0 0,-1 1 0 0 0,-1 0-1 0 0,0 1 32 0 0,0 0 0 0 0,-1 0-1 0 0,1 0 1 0 0,0 1-1 0 0,0-1 1 0 0,1 1 0 0 0,-7 6-1 0 0,1 0 83 0 0,1 0 0 0 0,-8 11 0 0 0,2 3 219 0 0,1 0 0 0 0,-9 25 1 0 0,17-37-290 0 0,-1 3-150 0 0,2-1 0 0 0,-1 1 0 0 0,2-1 0 0 0,0 1 0 0 0,-2 17 0 0 0,1 70 162 0 0,4-87-41 0 0,1 0-1 0 0,0 0 1 0 0,1 0 0 0 0,1 0 0 0 0,0 0 0 0 0,1-1-1 0 0,0 1 1 0 0,1-1 0 0 0,1 0 0 0 0,0-1-1 0 0,1 1 1 0 0,9 12 0 0 0,-12-19-55 0 0,1-1-1 0 0,0 1 1 0 0,1-1 0 0 0,-1 0-1 0 0,1 0 1 0 0,0-1 0 0 0,0 0-1 0 0,1 0 1 0 0,-1-1-1 0 0,1 1 1 0 0,0-1 0 0 0,0-1-1 0 0,0 1 1 0 0,0-1 0 0 0,0 0-1 0 0,13 1 1 0 0,-5-1-116 0 0,1-1 1 0 0,0-1-1 0 0,0 0 0 0 0,0-1 0 0 0,-1-1 1 0 0,30-6-1 0 0,-10-1-741 0 0,3-3-57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42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7 1376 0 0,'-7'-6'9064'0'0,"5"10"-8921"0"0,-1 0 0 0 0,1 1 0 0 0,-1-1 1 0 0,1 1-1 0 0,1-1 0 0 0,-1 1 0 0 0,1 0 0 0 0,0 0 1 0 0,0 0-1 0 0,0 0 0 0 0,0 9 0 0 0,-10 288 1619 0 0,18-206-1331 0 0,0 3 24 0 0,-11 66 363 0 0,0-121-574 0 0,-2 41 247 0 0,3-35-132 0 0,2-45-321 0 0,0-1-1 0 0,0 1 1 0 0,0-1-1 0 0,0 1 1 0 0,0-1-1 0 0,-1 0 1 0 0,0 0-1 0 0,-3 6 0 0 0,4-9 339 0 0,11-13-201 0 0,-10 10-167 0 0,1 1 0 0 0,0 0-1 0 0,0-1 1 0 0,0 1 0 0 0,-1-1-1 0 0,1 1 1 0 0,-1-1 0 0 0,1 0-1 0 0,-1 1 1 0 0,0-1 0 0 0,0 1-1 0 0,0-1 1 0 0,0 0 0 0 0,0 1 0 0 0,0-1-1 0 0,0 0 1 0 0,-1-2 0 0 0,0 0 2 0 0,-1 0 1 0 0,1 0-1 0 0,-1 0 1 0 0,-5-7 0 0 0,5 8-11 0 0,1 1 0 0 0,-1-1 0 0 0,0 0 0 0 0,1 0 0 0 0,0 0 0 0 0,0 0 0 0 0,-1 0 1 0 0,2 0-1 0 0,-1 0 0 0 0,0 0 0 0 0,1 0 0 0 0,-1 0 0 0 0,1 0 0 0 0,0-5 0 0 0,10-37-14 0 0,-10 43 8 0 0,1 0-1 0 0,-1 1 1 0 0,1-1 0 0 0,-1 0 0 0 0,1 1-1 0 0,0-1 1 0 0,0 1 0 0 0,0-1 0 0 0,-1 1 0 0 0,1-1-1 0 0,2-1 1 0 0,5-11 7 0 0,-7 12-5 0 0,0 0 1 0 0,0 0-1 0 0,1 0 0 0 0,-1 0 0 0 0,0 1 0 0 0,1-1 0 0 0,-1 0 0 0 0,1 0 0 0 0,0 1 0 0 0,-1-1 0 0 0,1 1 0 0 0,0-1 0 0 0,2 0 0 0 0,15-15-102 0 0,-13 11 101 0 0,0 1-1 0 0,0-1 1 0 0,1 1-1 0 0,0 0 1 0 0,0 0 0 0 0,0 1-1 0 0,1 0 1 0 0,-1 0-1 0 0,1 1 1 0 0,0 0-1 0 0,0 0 1 0 0,9-1-1 0 0,-7 0 6 0 0,-1 0 0 0 0,1 0 0 0 0,0-1 0 0 0,15-10 0 0 0,-15 9 0 0 0,0 0 0 0 0,0 0 0 0 0,18-6 0 0 0,-18 9-4 0 0,2-1 19 0 0,-1 1 1 0 0,20-4-1 0 0,-25 7-13 0 0,-1-1 0 0 0,0 1 1 0 0,0 1-1 0 0,0-1 0 0 0,0 1 0 0 0,0-1 1 0 0,0 2-1 0 0,0-1 0 0 0,7 3 0 0 0,-8-2 2 0 0,1 0 0 0 0,-1 0-1 0 0,0 1 1 0 0,0 0-1 0 0,0 0 1 0 0,0 0-1 0 0,-1 0 1 0 0,1 0 0 0 0,-1 1-1 0 0,0-1 1 0 0,0 1-1 0 0,0 0 1 0 0,0 0-1 0 0,-1 0 1 0 0,0 1 0 0 0,1-1-1 0 0,-2 0 1 0 0,1 1-1 0 0,0-1 1 0 0,0 6-1 0 0,1 3 11 0 0,0 1-1 0 0,-2 0 1 0 0,1 0-1 0 0,-2-1 1 0 0,-1 27-1 0 0,0-33 105 0 0,0 0-1 0 0,-1-1 0 0 0,0 1 0 0 0,0-1 0 0 0,-3 8 0 0 0,-4 10 176 0 0,1-4-177 0 0,-1 1 0 0 0,0-2 0 0 0,-2 1 0 0 0,0-1 0 0 0,-16 18 0 0 0,22-30-63 0 0,-1 0-1 0 0,0-1 0 0 0,0 0 1 0 0,0-1-1 0 0,-12 8 1 0 0,-10 9 120 0 0,16-12-109 0 0,0-1 0 0 0,-1 0 0 0 0,0-1 0 0 0,-1-1 0 0 0,0 0-1 0 0,0 0 1 0 0,-24 6 0 0 0,32-12-47 0 0,0 1 1 0 0,0-2-1 0 0,-1 1 1 0 0,1-1-1 0 0,0 1 0 0 0,0-2 1 0 0,-1 1-1 0 0,1-1 0 0 0,0 0 1 0 0,0 0-1 0 0,-9-3 0 0 0,10 2-45 0 0,0 0 0 0 0,1 0 0 0 0,-1 0 0 0 0,0 0-1 0 0,1-1 1 0 0,0 1 0 0 0,-1-1 0 0 0,1 0 0 0 0,0-1-1 0 0,1 1 1 0 0,-1-1 0 0 0,1 1 0 0 0,-1-1 0 0 0,-3-6-1 0 0,4 5-268 0 0,-6-14-808 0 0,6 4-3818 0 0,3 0-1047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42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43 178 7632 0 0,'0'0'689'0'0,"1"2"-542"0"0,0 4-15 0 0,1-1 0 0 0,0 0 1 0 0,0 1-1 0 0,1-1 0 0 0,-1 0 1 0 0,1 0-1 0 0,5 6 0 0 0,-3-5 105 0 0,1 0-1 0 0,-1 0 0 0 0,1-1 0 0 0,1 0 1 0 0,-1 0-1 0 0,1 0 0 0 0,0-1 0 0 0,0 0 0 0 0,0 0 1 0 0,0-1-1 0 0,1 0 0 0 0,-1 0 0 0 0,1-1 1 0 0,0 0-1 0 0,0 0 0 0 0,14 0 0 0 0,-17-2-176 0 0,0-1 0 0 0,0 0 0 0 0,0 0 0 0 0,0-1 0 0 0,0 1-1 0 0,0-1 1 0 0,0 0 0 0 0,-1 0 0 0 0,1-1 0 0 0,-1 0 0 0 0,7-4 0 0 0,-8 4-15 0 0,1 0 0 0 0,0 0 0 0 0,0 0 1 0 0,-1 0-1 0 0,0-1 0 0 0,0 0 0 0 0,0 1 1 0 0,0-1-1 0 0,0 0 0 0 0,-1 0 0 0 0,0-1 1 0 0,3-6-1 0 0,2-10 142 0 0,-5 16-131 0 0,0 0 0 0 0,0 0 0 0 0,-1-1 0 0 0,1 1-1 0 0,-1 0 1 0 0,-1 0 0 0 0,1-1 0 0 0,-1 1-1 0 0,0-8 1 0 0,-3-8 181 0 0,3 16-149 0 0,0-1 0 0 0,-1 1 0 0 0,0 0 0 0 0,0 0 0 0 0,0-1 0 0 0,0 1 0 0 0,-1 0 0 0 0,0 0 0 0 0,0 1 0 0 0,-1-1 0 0 0,1 0 0 0 0,-5-6 0 0 0,3 7 43 0 0,0-1 0 0 0,-1 1-1 0 0,1-1 1 0 0,-1 1-1 0 0,-9-5 1 0 0,11 7-86 0 0,-1 0 1 0 0,1 1-1 0 0,0 0 1 0 0,-1 0-1 0 0,0 0 1 0 0,1 0-1 0 0,-1 0 1 0 0,0 1-1 0 0,1-1 1 0 0,-6 1-1 0 0,3 0-5 0 0,0 1-1 0 0,-1-1 0 0 0,1 1 0 0 0,-1 0 0 0 0,1 1 0 0 0,0-1 0 0 0,0 1 0 0 0,0 0 0 0 0,0 1 0 0 0,-10 5 0 0 0,9-3-15 0 0,0 0 1 0 0,0 0-1 0 0,0 1 1 0 0,1 0-1 0 0,0 1 1 0 0,0-1-1 0 0,-7 12 1 0 0,5-7 26 0 0,0 1 0 0 0,0 1 0 0 0,1-1 0 0 0,0 1 0 0 0,2 0 0 0 0,-1 1-1 0 0,1-1 1 0 0,-5 26 0 0 0,4-2-179 0 0,3-24 92 0 0,1-1 0 0 0,0 1 0 0 0,1 0 0 0 0,0-1 0 0 0,2 14 0 0 0,0-12 56 0 0,1-1 0 0 0,0 1 0 0 0,1-1 0 0 0,1 0 0 0 0,0 0 0 0 0,1 0 0 0 0,7 14 0 0 0,-9-20-11 0 0,1-1 0 0 0,0 0 0 0 0,0 0-1 0 0,0 0 1 0 0,1-1 0 0 0,0 0 0 0 0,0 0-1 0 0,0 0 1 0 0,1 0 0 0 0,-1-1 0 0 0,1 0-1 0 0,0 0 1 0 0,1-1 0 0 0,-1 1 0 0 0,12 3-1 0 0,-5-2-54 0 0,-7-3 11 0 0,1 1 1 0 0,-1-1-1 0 0,1 0 1 0 0,-1-1-1 0 0,1 0 1 0 0,0 0 0 0 0,-1 0-1 0 0,1-1 1 0 0,0 0-1 0 0,0 0 1 0 0,7-1-1 0 0,19-6-832 0 0,2-4-3564 0 0,-2-3-1390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43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3680 0 0,'0'2'4770'0'0,"-9"50"-878"0"0,24 153-703 0 0,-6-110-2570 0 0,-1-31-261 0 0,1 25 52 0 0,16 133 392 0 0,-22-196-737 0 0,3 19 32 0 0,4 26-89 0 0,-7-53-346 0 0,8 26-1504 0 0,-6-30 996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43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0 187 9216 0 0,'0'0'1606'0'0,"2"-1"-912"0"0,34-13-234 0 0,66-37 1 0 0,-74 35-268 0 0,1 1-1 0 0,0 2 1 0 0,54-18 0 0 0,-74 29-188 0 0,0 0 0 0 0,0 0 1 0 0,0 1-1 0 0,0 0 0 0 0,16 1 1 0 0,-22 0-5 0 0,0 1 1 0 0,0-1-1 0 0,0 1 0 0 0,0 0 1 0 0,0-1-1 0 0,-1 1 1 0 0,1 1-1 0 0,0-1 1 0 0,-1 0-1 0 0,1 1 1 0 0,-1-1-1 0 0,1 1 0 0 0,-1 0 1 0 0,0-1-1 0 0,1 1 1 0 0,-1 1-1 0 0,0-1 1 0 0,0 0-1 0 0,-1 0 1 0 0,1 1-1 0 0,2 4 1 0 0,2 3 2 0 0,-1 0 1 0 0,0 0 0 0 0,0 1 0 0 0,-1 0 0 0 0,-1 0-1 0 0,0 0 1 0 0,0 0 0 0 0,-1 1 0 0 0,0 15 0 0 0,0 18 891 0 0,15 89 0 0 0,-11-97-437 0 0,-4-18 35 0 0,1 1 1 0 0,2-1-1 0 0,11 34 1 0 0,-16-52-475 0 0,0-1 0 0 0,1 1 1 0 0,-1 0-1 0 0,1-1 0 0 0,-1 1 0 0 0,0 0 1 0 0,0 0-1 0 0,0-1 0 0 0,1 1 0 0 0,-1 0 1 0 0,0 0-1 0 0,0-1 0 0 0,0 1 0 0 0,0 0 1 0 0,0 0-1 0 0,0 0 0 0 0,0 0 0 0 0,-1-1 23 0 0,1 0-1 0 0,-1 0 1 0 0,1 0-1 0 0,0 0 0 0 0,-1 0 1 0 0,1 0-1 0 0,-1 0 0 0 0,1 0 1 0 0,0 0-1 0 0,-1 0 1 0 0,1 0-1 0 0,0-1 0 0 0,-1 1 1 0 0,1 0-1 0 0,0 0 0 0 0,-1 0 1 0 0,1-1-1 0 0,0 1 1 0 0,-1 0-1 0 0,1 0 0 0 0,0-1 1 0 0,-1 1-1 0 0,-20-23 711 0 0,-10-37-372 0 0,29 55-356 0 0,-17-45 55 0 0,16 40-63 0 0,1 0-1 0 0,0 0 0 0 0,1-1 0 0 0,0 1 1 0 0,0 0-1 0 0,1-13 0 0 0,0 20-6 0 0,1-6 4 0 0,0-1-1 0 0,1 1 0 0 0,0 0 0 0 0,0 0 0 0 0,1 1 0 0 0,0-1 1 0 0,5-11-1 0 0,3-6 37 0 0,-5 11-32 0 0,1 0 0 0 0,0 0 0 0 0,1 0 0 0 0,0 1 0 0 0,2 1 0 0 0,-1-1 0 0 0,16-14 0 0 0,-6 7-93 0 0,-14 14-168 0 0,1 0-1 0 0,0 1 1 0 0,1 0 0 0 0,-1 0-1 0 0,1 1 1 0 0,8-6 0 0 0,2 6-1371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45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40 190 7368 0 0,'0'0'836'0'0,"-1"2"-439"0"0,0 1-169 0 0,0 1 0 0 0,0 0-1 0 0,0 0 1 0 0,1 0 0 0 0,0 0 0 0 0,-1 0-1 0 0,1 0 1 0 0,1 0 0 0 0,-1 0 0 0 0,1 0 0 0 0,-1 0-1 0 0,1 0 1 0 0,2 6 0 0 0,3 7 676 0 0,13 27 0 0 0,-15-36-637 0 0,-4-8-247 0 0,5 12 212 0 0,1-1-1 0 0,0 1 1 0 0,1-2 0 0 0,11 16 0 0 0,-17-24-216 0 0,1 0 0 0 0,0-1 0 0 0,0 1 0 0 0,0 0 1 0 0,0-1-1 0 0,1 1 0 0 0,-1-1 0 0 0,0 0 1 0 0,1 0-1 0 0,-1 0 0 0 0,1 0 0 0 0,-1 0 0 0 0,1 0 1 0 0,0-1-1 0 0,-1 1 0 0 0,5 0 0 0 0,-3-1 5 0 0,0-1-1 0 0,0 1 0 0 0,1-1 0 0 0,-1 1 1 0 0,0-1-1 0 0,-1 0 0 0 0,1-1 0 0 0,0 1 1 0 0,0-1-1 0 0,3-2 0 0 0,0 0 3 0 0,0 0 1 0 0,-1 0-1 0 0,0-1 1 0 0,0 0-1 0 0,0 0 0 0 0,-1 0 1 0 0,0-1-1 0 0,0 0 1 0 0,0 0-1 0 0,8-13 1 0 0,-6 4 12 0 0,0 0 1 0 0,-1 0 0 0 0,0 0 0 0 0,-1-1 0 0 0,-1 0 0 0 0,0 0 0 0 0,-2 0 0 0 0,1 0 0 0 0,-2 0-1 0 0,0-1 1 0 0,-2-19 0 0 0,0 30 17 0 0,0-1-1 0 0,-1 1 1 0 0,0 0 0 0 0,0 0-1 0 0,0 0 1 0 0,-1 0-1 0 0,1 0 1 0 0,-1 0 0 0 0,-1 1-1 0 0,1-1 1 0 0,-1 1 0 0 0,0 0-1 0 0,-6-5 1 0 0,0 1 101 0 0,8 7-117 0 0,0 0-1 0 0,0 0 1 0 0,-1 0-1 0 0,1 0 1 0 0,-1 0 0 0 0,0 0-1 0 0,1 1 1 0 0,-1 0-1 0 0,0-1 1 0 0,0 1 0 0 0,0 0-1 0 0,-4 0 1 0 0,-2-2 33 0 0,7 2-55 0 0,1 1 0 0 0,-1-1 0 0 0,0 1-1 0 0,1-1 1 0 0,-1 1 0 0 0,0 0 0 0 0,1 0 0 0 0,-1 0 0 0 0,0 0 0 0 0,0 0 0 0 0,1 0-1 0 0,-1 0 1 0 0,0 1 0 0 0,-3 0 0 0 0,-3 1 2 0 0,0 1 0 0 0,1-1 0 0 0,-1 2 0 0 0,0-1 0 0 0,1 1 0 0 0,0 0 0 0 0,0 1 0 0 0,0-1 0 0 0,0 2 0 0 0,1-1 0 0 0,0 1 0 0 0,0-1 0 0 0,0 2-1 0 0,-5 7 1 0 0,8-10-14 0 0,-5 7 27 0 0,0 0 1 0 0,1 1-1 0 0,1 0 0 0 0,-10 22 0 0 0,7-10-5 0 0,5-16-1 0 0,1 1 0 0 0,-1 0 0 0 0,2 0 0 0 0,0 0 0 0 0,-2 11 0 0 0,1 30 171 0 0,6 69 0 0 0,0-98-137 0 0,1 0-1 0 0,1-1 0 0 0,1 1 0 0 0,1-1 1 0 0,19 39-1 0 0,-20-46-48 0 0,0 0 1 0 0,1-1-1 0 0,1 0 1 0 0,0 0-1 0 0,0 0 0 0 0,12 11 1 0 0,-16-19 0 0 0,-1-1 0 0 0,1 0 0 0 0,0 0 0 0 0,0 0 0 0 0,0-1 0 0 0,0 1 0 0 0,1-1 0 0 0,-1 0 0 0 0,1 0 0 0 0,-1 0 0 0 0,1-1 0 0 0,0 0 0 0 0,-1 0 0 0 0,1 0 0 0 0,0 0 0 0 0,0-1 0 0 0,0 1 0 0 0,0-1-1 0 0,0-1 1 0 0,0 1 0 0 0,8-2 0 0 0,-5-1 15 0 0,0 1-1 0 0,1-1 1 0 0,-1-1-1 0 0,0 1 1 0 0,0-1-1 0 0,-1-1 1 0 0,1 1-1 0 0,-1-1 1 0 0,0-1-1 0 0,0 0 0 0 0,-1 1 1 0 0,0-2-1 0 0,0 1 1 0 0,0-1-1 0 0,5-8 1 0 0,3-7 44 0 0,-1 0 0 0 0,0-1 0 0 0,16-45 0 0 0,-16 31-114 0 0,7-39 0 0 0,-16 50 44 0 0,0 0 0 0 0,-2-1 0 0 0,-2-26 0 0 0,0 45 8 0 0,0 1 0 0 0,-1-1-1 0 0,0 1 1 0 0,0-1-1 0 0,-1 1 1 0 0,-3-10 0 0 0,-3 8 13 0 0,3 30-32 0 0,1 49 11 0 0,3-57 20 0 0,1 0-1 0 0,1 0 0 0 0,0-1 0 0 0,1 1 1 0 0,6 24-1 0 0,26 62 108 0 0,-24-75-90 0 0,-5-13-26 0 0,0-1 0 0 0,1 1 0 0 0,0-1 0 0 0,1-1 0 0 0,0 1 0 0 0,12 11 0 0 0,-4-3-8 0 0,-10-13-3 0 0,0 0 0 0 0,1 0 0 0 0,5 4 0 0 0,-9-7 1 0 0,1 0 0 0 0,-1 0 0 0 0,1-1 0 0 0,-1 1 0 0 0,1-1 0 0 0,4 2 0 0 0,6-3 27 0 0,-6-1-9 0 0,-5 1-13 0 0,1 0 1 0 0,-1 0-1 0 0,0 0 1 0 0,1-1-1 0 0,-1 1 1 0 0,0-1-1 0 0,0 1 1 0 0,1-1-1 0 0,-1 0 1 0 0,0 0-1 0 0,0 0 1 0 0,0 0-1 0 0,0-1 1 0 0,0 1-1 0 0,0 0 1 0 0,0-1-1 0 0,0 0 1 0 0,-1 1-1 0 0,1-1 1 0 0,-1 0-1 0 0,3-3 1 0 0,11-11 26 0 0,-9 11-25 0 0,-1-1 0 0 0,0 1 0 0 0,-1-1 0 0 0,0 0 0 0 0,1-1 0 0 0,-2 1 1 0 0,1-1-1 0 0,3-10 0 0 0,18-61-20 0 0,-19 55 17 0 0,-1 5-20 0 0,3-8-10 0 0,-2 0 0 0 0,4-31 0 0 0,-7 32-14 0 0,-1 4 36 0 0,0 0 0 0 0,-1 1 0 0 0,-1-1 0 0 0,-3-24 0 0 0,2 36 3 0 0,-3 4 11 0 0,3 4 46 0 0,0 10 27 0 0,0-2-84 0 0,1-1 0 0 0,-1 0 0 0 0,1 1 0 0 0,0-1 0 0 0,0 0 0 0 0,2 11 0 0 0,-1-9 0 0 0,0 0 0 0 0,-1 0 0 0 0,0 9 0 0 0,0-8 0 0 0,0 0 0 0 0,0-1 0 0 0,1 1 0 0 0,1 10-1 0 0,2 14 17 0 0,0-1 103 0 0,10 46 0 0 0,-2-14 32 0 0,-8-47-188 0 0,0 1 1 0 0,2-1-1 0 0,0 0 0 0 0,0 0 0 0 0,19 30 0 0 0,-22-41-203 0 0,1-1 0 0 0,0 0 0 0 0,0 0 0 0 0,1 0 0 0 0,0 0 0 0 0,6 4 0 0 0,-10-8 52 0 0,13 11-1575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45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85 10280 0 0,'0'0'926'0'0,"0"2"-759"0"0,0 7-38 0 0,0 0 234 0 0,0 0 0 0 0,0 0-1 0 0,1-1 1 0 0,0 1 0 0 0,0 0 0 0 0,1 0 0 0 0,0 0 0 0 0,4 8 0 0 0,2 5 155 0 0,-7-19-444 0 0,0 1 0 0 0,0-1 0 0 0,0 0 0 0 0,0 1-1 0 0,1-1 1 0 0,-1 0 0 0 0,1 0 0 0 0,0 0 0 0 0,0 0 0 0 0,0 0-1 0 0,1 0 1 0 0,3 4 0 0 0,5 0 266 0 0,-8-5-304 0 0,-1 0 0 0 0,1 0-1 0 0,-1-1 1 0 0,1 1-1 0 0,-1-1 1 0 0,1 1-1 0 0,0-1 1 0 0,0 0 0 0 0,0 0-1 0 0,0-1 1 0 0,-1 1-1 0 0,1 0 1 0 0,0-1-1 0 0,0 0 1 0 0,0 1-1 0 0,0-1 1 0 0,0-1 0 0 0,6 0-1 0 0,-6 1-19 0 0,-1-1-1 0 0,0 0 1 0 0,0 0-1 0 0,0 0 1 0 0,0 0-1 0 0,0-1 1 0 0,0 1-1 0 0,0 0 1 0 0,0-1-1 0 0,0 0 1 0 0,-1 1-1 0 0,1-1 1 0 0,0 0-1 0 0,-1 0 1 0 0,0 0-1 0 0,1 0 1 0 0,0-2-1 0 0,3-6 56 0 0,0 0 0 0 0,5-13 1 0 0,-8 16-92 0 0,1-1 33 0 0,0 0 0 0 0,-1 0-1 0 0,1-1 1 0 0,-2 0-1 0 0,1 1 1 0 0,-1-1 0 0 0,-1 0-1 0 0,1 0 1 0 0,-2 1 0 0 0,0-10-1 0 0,-1 11 37 0 0,-1 0 0 0 0,1 1-1 0 0,-1-1 1 0 0,0 1 0 0 0,-1-1 0 0 0,-5-7-1 0 0,7 11 7 0 0,1 1-1 0 0,-1-1 0 0 0,0 1 1 0 0,1-1-1 0 0,-1 1 0 0 0,0 0 0 0 0,-1 0 1 0 0,1 0-1 0 0,0 0 0 0 0,-1 0 1 0 0,1 0-1 0 0,-1 0 0 0 0,1 1 1 0 0,-1 0-1 0 0,0-1 0 0 0,1 1 0 0 0,-1 0 1 0 0,0 0-1 0 0,0 0 0 0 0,0 1 1 0 0,0-1-1 0 0,0 1 0 0 0,0 0 0 0 0,-5 0 1 0 0,4-1-16 0 0,1 1 0 0 0,-1 1 0 0 0,1-1 0 0 0,-1 0 0 0 0,1 1 0 0 0,0 0 0 0 0,-1 0 0 0 0,1 0 0 0 0,0 0 0 0 0,0 0 0 0 0,0 1 0 0 0,0-1 0 0 0,0 1 0 0 0,0 0 0 0 0,0 0 0 0 0,0 0 0 0 0,1 0 0 0 0,-1 1 0 0 0,1-1 0 0 0,-1 1 0 0 0,-2 4 0 0 0,-13 16 139 0 0,-20 38-1 0 0,32-50-154 0 0,0 0-1 0 0,2 0 0 0 0,-1 0 0 0 0,1 1 1 0 0,1-1-1 0 0,-2 16 0 0 0,0 8 160 0 0,0 66 0 0 0,5-89-145 0 0,1 1 0 0 0,0 0-1 0 0,1-1 1 0 0,1 1 0 0 0,0-1 0 0 0,1 0-1 0 0,0 0 1 0 0,10 19 0 0 0,-7-18-16 0 0,0 0-1 0 0,18 22 1 0 0,-22-32-7 0 0,0 1 0 0 0,1 0 0 0 0,0-1 0 0 0,-1 0 0 0 0,1 0-1 0 0,0 0 1 0 0,0-1 0 0 0,1 1 0 0 0,-1-1 0 0 0,0 0 0 0 0,1 0-1 0 0,8 2 1 0 0,-5-1 14 0 0,1-1 0 0 0,0-1 0 0 0,0 0-1 0 0,0 0 1 0 0,12-1 0 0 0,-18 0-50 0 0,-1-1 1 0 0,1 1 0 0 0,0-1-1 0 0,0 0 1 0 0,0 0-1 0 0,-1 0 1 0 0,1 0 0 0 0,0 0-1 0 0,-1-1 1 0 0,1 1-1 0 0,-1-1 1 0 0,1 1 0 0 0,-1-1-1 0 0,0 0 1 0 0,0 0 0 0 0,0 0-1 0 0,0 0 1 0 0,0-1-1 0 0,3-3 1 0 0,4-8-415 0 0,22-22 1 0 0,-23 27 286 0 0,0 1 1 0 0,-1-1-1 0 0,0 0 1 0 0,-1 0-1 0 0,7-14 0 0 0,47-105-677 0 0,-51 107 807 0 0,-6 15 21 0 0,0-1 0 0 0,0 1 0 0 0,-1-1 0 0 0,1 0 0 0 0,-2 0 0 0 0,1 0 0 0 0,1-12 0 0 0,-2 7 62 0 0,-1 9 574 0 0,-4 8-140 0 0,1 0-478 0 0,1-1 0 0 0,0 0 0 0 0,1 0 0 0 0,-1 0 0 0 0,1 0 0 0 0,0 0 0 0 0,0 1 0 0 0,0-1 0 0 0,1 0 0 0 0,-1 7 0 0 0,1 1 25 0 0,1 1 0 0 0,1 13 0 0 0,12 41 171 0 0,-6-50-205 0 0,-7-15-2 0 0,0 0-1 0 0,0 1 1 0 0,0-1-1 0 0,0 0 1 0 0,-1 0-1 0 0,2 5 0 0 0,-2-5-1 0 0,1 0 0 0 0,0 0 0 0 0,-1 0 0 0 0,1 0 0 0 0,0 0 0 0 0,0 0-1 0 0,0-1 1 0 0,0 1 0 0 0,1 2 0 0 0,5 8 104 0 0,-6-9-39 0 0,-1 2 568 0 0,1-6-634 0 0,-1 0 0 0 0,1 0-1 0 0,0 0 1 0 0,-1 0-1 0 0,1-1 1 0 0,-1 1 0 0 0,1 0-1 0 0,-1-1 1 0 0,0 1 0 0 0,1 0-1 0 0,-1-1 1 0 0,0 1-1 0 0,0-3 1 0 0,0-21-19 0 0,-1 13 3 0 0,1 7-24 0 0,1 0-1 0 0,0 0 0 0 0,0 0 0 0 0,2-8 1 0 0,-1 8-5 0 0,-1 0 0 0 0,0 0 1 0 0,0 0-1 0 0,1-8 1 0 0,-3 11 29 0 0,1-1 0 0 0,0 1 0 0 0,0-1 1 0 0,1 1-1 0 0,-1-1 0 0 0,0 1 0 0 0,1 0 0 0 0,0-1 1 0 0,-1 1-1 0 0,1 0 0 0 0,0 0 0 0 0,0-1 1 0 0,0 1-1 0 0,0 0 0 0 0,1 0 0 0 0,2-3 0 0 0,2-5-35 0 0,-1 2 19 0 0,8-8-42 0 0,-10 13 45 0 0,1 1 0 0 0,0-1 0 0 0,0 1 0 0 0,0 0 0 0 0,7-2 0 0 0,35-12 22 0 0,-40 13 7 0 0,-3 2-14 0 0,0 0-1 0 0,-1 0 1 0 0,1 0 0 0 0,0 1 0 0 0,0-1 0 0 0,0 1 0 0 0,-1 0 0 0 0,1 0 0 0 0,0 0 0 0 0,6 1-1 0 0,-7-1 6 0 0,-1 0-1 0 0,1 0 0 0 0,0 1 0 0 0,0-1 0 0 0,0 1 0 0 0,-1 0 0 0 0,1-1 0 0 0,0 1 1 0 0,-1 0-1 0 0,1 0 0 0 0,-1 0 0 0 0,1 0 0 0 0,-1 0 0 0 0,1 0 0 0 0,-1 1 1 0 0,0-1-1 0 0,1 0 0 0 0,-1 1 0 0 0,0-1 0 0 0,0 1 0 0 0,0-1 0 0 0,1 4 1 0 0,3 3-21 0 0,-2 1 1 0 0,1 0 0 0 0,2 10-1 0 0,-4-11 34 0 0,1 3-11 0 0,0 1 0 0 0,1 17 0 0 0,0 4 0 0 0,3 24 52 0 0,-6-41-406 0 0,5 25 0 0 0,-5-35-753 0 0,1 0 1 0 0,0 0-1 0 0,1 0 0 0 0,2 6 0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46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 10136 0 0,'-1'3'464'0'0,"-1"4"-298"0"0,0 1 0 0 0,0 14 0 0 0,-2 8-32 0 0,1-5 767 0 0,1 0 1 0 0,1 32-1 0 0,7 52 2408 0 0,-5-97-3216 0 0,3 19 219 0 0,2 0-1 0 0,17 55 1 0 0,-13-50-1770 0 0,7 38 1 0 0,-12-50 379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46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5984 0 0,'0'0'640'0'0,"0"9"-640"0"0,-5-1-2640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31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5552 0 0,'0'0'838'0'0,"16"1"309"0"0,22 22 764 0 0,-36-22-1844 0 0,-1 0 1 0 0,0 0 0 0 0,0 1 0 0 0,1-1-1 0 0,-1 1 1 0 0,0-1 0 0 0,0 1-1 0 0,0-1 1 0 0,0 1 0 0 0,-1-1-1 0 0,2 3 1 0 0,1 2 160 0 0,1-1-55 0 0,0-1 0 0 0,0 0-1 0 0,0 0 1 0 0,0-1 0 0 0,1 1 0 0 0,5 2 0 0 0,11 10 257 0 0,-10-9-270 0 0,0 0-1 0 0,0-1 1 0 0,0 0 0 0 0,1-1 0 0 0,0 0 0 0 0,15 3 0 0 0,4 3 41 0 0,43 13 12 0 0,-60-20-202 0 0,5 4-1 0 0,-8-3-44 0 0,-1 0-1 0 0,1 0 1 0 0,0-1-1 0 0,18 3 1 0 0,11 5 628 0 0,16 4-88 0 0,-33-11-442 0 0,-16-2-29 0 0,0 0 0 0 0,0 0 0 0 0,0 1 0 0 0,10 6 0 0 0,-2-1 12 0 0,-1 0 119 0 0,19 16 1 0 0,-27-21-156 0 0,-2-3 2 0 0,-4-1-10 0 0,1 0-1 0 0,0 0 0 0 0,-1 0 1 0 0,1 0-1 0 0,0 0 0 0 0,0 0 1 0 0,-1 0-1 0 0,1 1 0 0 0,0-1 0 0 0,0 0 1 0 0,-1 0-1 0 0,1 1 0 0 0,0-1 1 0 0,-1 0-1 0 0,1 0 0 0 0,0 1 1 0 0,-1-1-1 0 0,1 1 0 0 0,0 0 1 0 0,11 5 106 0 0,1-1 0 0 0,0 0 0 0 0,0-1 0 0 0,24 4 0 0 0,-30-6-89 0 0,1 0 1 0 0,-2 0-1 0 0,1 0 1 0 0,0 1-1 0 0,0 0 1 0 0,-1 0-1 0 0,1 1 0 0 0,9 7 1 0 0,-13-9-13 0 0,0 0-1 0 0,0 0 1 0 0,0 0 0 0 0,0 0-1 0 0,0-1 1 0 0,7 3 0 0 0,4 2 13 0 0,-9-2-100 0 0,1-1 1 0 0,-1 0-1 0 0,1 0 1 0 0,0 0-1 0 0,1-1 1 0 0,-1 0 0 0 0,10 2-1 0 0,5 2 444 0 0,-15-4-227 0 0,-1-1 0 0 0,1 0-1 0 0,9 1 1 0 0,17 4-90 0 0,-7 0-49 0 0,-19-6 10 0 0,0 2 0 0 0,1-1 0 0 0,-1 1 0 0 0,0 0 0 0 0,11 5 0 0 0,-7-2 2 0 0,0 0 0 0 0,1-1 0 0 0,-1 0 0 0 0,1-1 0 0 0,20 4 0 0 0,-3 0-3 0 0,14 2-8 0 0,16 5 0 0 0,21 7 54 0 0,-64-16-433 0 0,1-1 0 0 0,-1-1 0 0 0,1 0 0 0 0,0-1 1 0 0,1-1-1 0 0,19-1 0 0 0,-10-1-1057 0 0,-2-3-17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48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9 520 9792 0 0,'-1'10'213'0'0,"1"-7"-102"0"0,0 0 0 0 0,-1-1 1 0 0,1 1-1 0 0,-1 0 0 0 0,0 0 0 0 0,0-1 0 0 0,-2 7 2263 0 0,3-13-2059 0 0,1 0 1 0 0,0 0-1 0 0,-1 1 1 0 0,2-1 0 0 0,1-6-1 0 0,3-8 41 0 0,-2 5-76 0 0,0 1-1 0 0,1 0 0 0 0,11-23 1 0 0,-3 9-54 0 0,-4 8-3 0 0,17-23 0 0 0,4-8 12 0 0,-7 12-90 0 0,-4 7-107 0 0,25-37 134 0 0,-18 31-42 0 0,-18 27-105 0 0,-1-1 0 0 0,7-9 0 0 0,-2 3-26 0 0,18-20 16 0 0,-29 34 265 0 0,1 3-316 0 0,1 0 84 0 0,11 4 92 0 0,117 11 218 0 0,-104-14-359 0 0,0-1-1 0 0,54-6 1 0 0,25-5 104 0 0,-59 7-55 0 0,25-3 237 0 0,-17 0-358 0 0,90 2 0 0 0,3 15 55 0 0,-146-11 18 0 0,16 2 31 0 0,-1-1 0 0 0,1-1 0 0 0,0-1 0 0 0,21-4 0 0 0,40-12 140 0 0,-3-1-97 0 0,-63 17-75 0 0,-12 1 3 0 0,-1 0 0 0 0,0 0 1 0 0,1 0-1 0 0,-1 0 0 0 0,0 0 1 0 0,1 0-1 0 0,-1 0 1 0 0,0 0-1 0 0,0 0 0 0 0,1 0 1 0 0,-1-1-1 0 0,0 1 1 0 0,1 0-1 0 0,-1 0 0 0 0,0 0 1 0 0,1 0-1 0 0,-1-1 1 0 0,0 1-1 0 0,0 0 0 0 0,1 0 1 0 0,-1-1-1 0 0,0 1 1 0 0,0 0-1 0 0,0 0 0 0 0,1-1 1 0 0,-1 1-1 0 0,0 0 1 0 0,0-1-1 0 0,0 1 0 0 0,0 0 1 0 0,1-1-1 0 0,-1 0 195 0 0,6 15-93 0 0,-3-8-78 0 0,-1 0 0 0 0,0 1 0 0 0,0-1-1 0 0,-1 1 1 0 0,1-1 0 0 0,-1 1-1 0 0,0 10 1 0 0,3 19 208 0 0,10 62 358 0 0,1 26-67 0 0,-2-9-366 0 0,-11-104-219 0 0,1-1-1 0 0,0 0 1 0 0,6 12-1 0 0,2 4-1741 0 0,-6-14 602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48.6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5064 0 0,'0'12'8192'0'0,"14"-24"-8192"0"0,0 9 64 0 0,-4 10-64 0 0,4-2-3520 0 0,5-10-752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49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9 108 9584 0 0,'0'0'424'0'0,"0"8"88"0"0,-4 1-408 0 0,-1 0 192 0 0</inkml:trace>
  <inkml:trace contextRef="#ctx0" brushRef="#br0" timeOffset="1">309 1 2304 0 0,'17'12'96'0'0,"-6"-4"32"0"0,-6 1-128 0 0,9 3 0 0 0,-6 0 0 0 0,6 9 8936 0 0,-4-9-8144 0 0,-6-3 88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50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 6912 0 0,'-12'-3'7944'0'0,"16"7"-7780"0"0,-2-1 56 0 0,1 0 1 0 0,-1-1-1 0 0,0 1 0 0 0,0 0 1 0 0,0 1-1 0 0,3 5 0 0 0,-2-4-40 0 0,-1 0 0 0 0,1 0 0 0 0,1 0 0 0 0,-1-1-1 0 0,0 0 1 0 0,1 1 0 0 0,0-1 0 0 0,0-1 0 0 0,0 1 0 0 0,1 0-1 0 0,-1-1 1 0 0,6 3 0 0 0,-2 0 36 0 0,0 0-1 0 0,-1 0 1 0 0,11 11-1 0 0,34 45 1233 0 0,-46-55-1324 0 0,1 1 1 0 0,12 10-1 0 0,3 3 84 0 0,-9-8-87 0 0,1-1 1 0 0,0-1-1 0 0,0 0 0 0 0,1-1 0 0 0,32 16 0 0 0,-28-18-2 0 0,0 0-1 0 0,0-1 1 0 0,0-1 0 0 0,40 6-1 0 0,-47-11-200 0 0,-3 1 1522 0 0,-18 9-678 0 0,8-11-754 0 0,0 1-1 0 0,0-1 0 0 0,1 1 1 0 0,-1-1-1 0 0,0 1 0 0 0,1-1 1 0 0,-1 1-1 0 0,1-1 0 0 0,-1 1 1 0 0,1 0-1 0 0,-1-1 0 0 0,1 1 1 0 0,-1 0-1 0 0,1 0 0 0 0,0-1 1 0 0,-1 1-1 0 0,1 0 0 0 0,0 0 1 0 0,-1 0-1 0 0,0 3 14 0 0,-4 3 24 0 0,-1 0 1 0 0,0-1-1 0 0,-1 0 0 0 0,1 0 0 0 0,-12 8 1 0 0,-7 6 40 0 0,15-11-58 0 0,-1 0 0 0 0,0-1 0 0 0,-1 0 0 0 0,0-1 1 0 0,0 0-1 0 0,-15 5 0 0 0,19-8-3 0 0,-1-1-1 0 0,0 1 1 0 0,1 0 0 0 0,0 1-1 0 0,0 0 1 0 0,0 0 0 0 0,-9 8-1 0 0,10-7-5 0 0,0-1-1 0 0,-1 0 1 0 0,0 0 0 0 0,-13 6-1 0 0,-21 11 47 0 0,7 0-35 0 0,26-17-24 0 0,0 0 0 0 0,0 0 0 0 0,1 1 0 0 0,0 0 0 0 0,-12 12 0 0 0,11-8-72 0 0,1 1-1 0 0,0 0 0 0 0,0 0 1 0 0,-9 18-1 0 0,25-19-3544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51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0 11976 0 0,'0'0'1082'0'0,"-13"13"-58"0"0,13-8-780 0 0,0 1 0 0 0,1-1 0 0 0,0 0 0 0 0,0 1 0 0 0,1-1-1 0 0,0 0 1 0 0,-1 0 0 0 0,2 0 0 0 0,-1 0 0 0 0,0-1 0 0 0,1 1 0 0 0,0 0-1 0 0,0-1 1 0 0,1 0 0 0 0,-1 0 0 0 0,1 0 0 0 0,0 0 0 0 0,0 0 0 0 0,4 2-1 0 0,-4-2-123 0 0,0 0 0 0 0,0 0 0 0 0,0 0 0 0 0,-1 0 0 0 0,0 1-1 0 0,0-1 1 0 0,3 7 0 0 0,-4-7-48 0 0,1 0 0 0 0,-1 0 0 0 0,1 0 0 0 0,0 0-1 0 0,0 0 1 0 0,0 0 0 0 0,0-1 0 0 0,1 0 0 0 0,-1 1 0 0 0,8 3 0 0 0,8 2 82 0 0,1-2 0 0 0,-1 0 0 0 0,1-1 0 0 0,0-1 0 0 0,1-1 1 0 0,21 2-1 0 0,-18-3-56 0 0,-13 0-140 0 0,1-1 1 0 0,13 6-1 0 0,-3-1-78 0 0,-18-6 129 0 0,0 0 0 0 0,0-1 0 0 0,0 1 1 0 0,0-1-1 0 0,0-1 0 0 0,0 1 0 0 0,0 0 0 0 0,7-2 1 0 0,17-2 361 0 0,-4 4-72 0 0,-5-1-137 0 0,-17-1-132 0 0,0 2 703 0 0,-2 2-719 0 0,-1 0 0 0 0,1 0 0 0 0,-1 0 0 0 0,0 0-1 0 0,1 0 1 0 0,-1 0 0 0 0,0 0 0 0 0,0 0 0 0 0,0 0 0 0 0,0 0 0 0 0,-1 0-1 0 0,-1 1 1 0 0,-3 7 48 0 0,-1-1 173 0 0,1 0 0 0 0,-2 0 0 0 0,1 0 0 0 0,-12 9 0 0 0,-13 16 175 0 0,8-9-306 0 0,0-1 1 0 0,-1-1-1 0 0,-49 34 1 0 0,44-34-118 0 0,1 1-149 0 0,23-18-189 0 0,0 0 0 0 0,-1 0 0 0 0,0-1 0 0 0,0 0 0 0 0,-1 0 1 0 0,-10 5-1 0 0,3-6-1887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52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 7368 0 0,'0'0'9446'0'0,"2"-1"-9331"0"0,16-6 96 0 0,1-2-5017 0 0,-6 5-488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52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0 11520 0 0,'-2'2'528'0'0,"0"-1"-345"0"0,-8 13 354 0 0,-4 2 1255 0 0,14-15-1657 0 0,0-1 0 0 0,0 1 0 0 0,0-1 1 0 0,0 1-1 0 0,0-1 0 0 0,0 1 1 0 0,0-1-1 0 0,0 1 0 0 0,0-1 0 0 0,0 1 1 0 0,0-1-1 0 0,0 1 0 0 0,0-1 1 0 0,1 1-1 0 0,-1-1 0 0 0,0 2 0 0 0,2-2-136 0 0,11 5 57 0 0,-10-5-61 0 0,0 0-1 0 0,-1-1 1 0 0,1 1 0 0 0,0-1-1 0 0,0 0 1 0 0,0 1 0 0 0,3-3-1 0 0,6-1-599 0 0,-6-1-245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52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63 10136 0 0,'-13'12'5538'0'0,"15"-10"-5673"0"0,0-1 86 0 0,1 1 0 0 0,-1-1 0 0 0,1 0 0 0 0,-1 0 0 0 0,1 0 0 0 0,0 0 0 0 0,-1 0 0 0 0,1-1 0 0 0,0 1 0 0 0,0-1 0 0 0,0 0 0 0 0,3 0 0 0 0</inkml:trace>
  <inkml:trace contextRef="#ctx0" brushRef="#br0" timeOffset="1">304 49 5064 0 0,'0'0'5792'0'0,"9"9"-5792"0"0,5-4 64 0 0,-4-1-128 0 0,4 4-32 0 0</inkml:trace>
  <inkml:trace contextRef="#ctx0" brushRef="#br0" timeOffset="2">649 1 6048 0 0,'0'0'541'0'0,"0"1"-445"0"0,0 4-69 0 0,2 0 37 0 0,-1 0 0 0 0,1-1 0 0 0,0 1 0 0 0,0 0 0 0 0,0-1 0 0 0,6 9 0 0 0,-8-12 100 0 0,1 0-128 0 0,0 0-1 0 0,0-1 1 0 0,0 1 0 0 0,1-1 0 0 0,-1 1-1 0 0,0-1 1 0 0,0 1 0 0 0,0-1 0 0 0,0 0-1 0 0,0 0 1 0 0,0 0 0 0 0,1 1 0 0 0,-1-1-1 0 0,0 0 1 0 0,2-1 0 0 0,4 1 69 0 0,-1-1 0 0 0,1 0 0 0 0,0 0 0 0 0,-1-1 0 0 0,10-3 1 0 0,4-1-687 0 0,-10 5-2245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53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0 5064 0 0,'0'0'496'0'0,"-5"9"-496"0"0,-4 20 8776 0 0,18-25-8528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53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5528 0 0,'0'0'10983'0'0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32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1 827 6392 0 0,'0'0'577'0'0,"1"-1"-477"0"0,3-3 84 0 0,0-1 0 0 0,1 1 0 0 0,-1 1 0 0 0,1-1 0 0 0,0 1 0 0 0,0 0 0 0 0,0 0 0 0 0,1 0 0 0 0,8-3 0 0 0,8-4 331 0 0,-18 8-436 0 0,0 1 1 0 0,0 0-1 0 0,0 0 1 0 0,0 0-1 0 0,1 0 1 0 0,-1 1-1 0 0,0 0 1 0 0,0 0-1 0 0,0 0 1 0 0,1 0-1 0 0,-1 1 1 0 0,0-1-1 0 0,0 1 1 0 0,5 2 0 0 0,27 2 551 0 0,45-8 596 0 0,-70 2-1077 0 0,1-1 0 0 0,-1 0-1 0 0,1-1 1 0 0,19-7 0 0 0,-2-2 195 0 0,1 1 0 0 0,0 1 0 0 0,0 2 0 0 0,1 1 0 0 0,1 1 0 0 0,60-2 1 0 0,-81 7-257 0 0,0 0 1 0 0,0 0 0 0 0,0-1-1 0 0,-1-1 1 0 0,1 0 0 0 0,15-6-1 0 0,57-31 390 0 0,-79 38-451 0 0,24-13 234 0 0,-7 3-151 0 0,1 1-1 0 0,30-11 0 0 0,59-10-36 0 0,-78 20 587 0 0,0-2 0 0 0,56-34-1 0 0,-66 34-660 0 0,141-81 0 0 0,-143 84 0 0 0,0-2 0 0 0,37-29 0 0 0,-14 9 0 0 0,203-113 0 0 0,-59 49-4802 0 0,-160 79 3189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54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0 125 13824 0 0,'0'0'1952'0'0,"14"0"-3048"0"0,-4 3 344 0 0</inkml:trace>
  <inkml:trace contextRef="#ctx0" brushRef="#br0" timeOffset="1">328 1 8808 0 0,'0'0'384'0'0,"0"12"192"0"0,0 0-576 0 0,0 0 0 0 0,0-3 0 0 0,0 3-224 0 0,0-4-344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4:18:54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71 3680 0 0,'0'0'360'0'0,"8"7"2520"0"0,-3 2-1280 0 0</inkml:trace>
  <inkml:trace contextRef="#ctx0" brushRef="#br0" timeOffset="1">491 1 10856 0 0,'-1'8'339'0'0,"0"-6"-289"0"0,1-1-1 0 0,0 1 0 0 0,0 0 0 0 0,-1 0 0 0 0,1 0 1 0 0,1 0-1 0 0,-1 0 0 0 0,0 0 0 0 0,0 0 0 0 0,1-1 0 0 0,-1 1 1 0 0,1 0-1 0 0,0 0 0 0 0,-1 0 0 0 0,1-1 0 0 0,2 4 1 0 0,-2-2 35 0 0,0 0 0 0 0,0 0 1 0 0,0 0-1 0 0,-1 0 0 0 0,1 0 1 0 0,-1 5-1 0 0,4 15 558 0 0,9 17 1642 0 0,-13-39-2206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33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831 286 7344 0 0,'0'0'165'0'0,"0"-2"22"0"0,-2 2-128 0 0,2-1-46 0 0,-1 1 0 0 0,1 0 0 0 0,-1-1 0 0 0,1 1 0 0 0,0-1 0 0 0,-1 1 0 0 0,1-1 0 0 0,0 1 0 0 0,-1-1 0 0 0,1 1 0 0 0,0-1 0 0 0,-1 1 0 0 0,1-1 0 0 0,0 1 0 0 0,0-1 0 0 0,0 1 0 0 0,0-1 0 0 0,-1 1 1 0 0,1-1-1 0 0,0 1 0 0 0,0-1 0 0 0,0 0 0 0 0,0 0 0 0 0,-2-6 25 0 0,0 1 1 0 0,0 0 0 0 0,-1 0-1 0 0,0 0 1 0 0,-1 0 0 0 0,1 0-1 0 0,-1 0 1 0 0,-9-9 0 0 0,7 8 170 0 0,1 0 1 0 0,-1-1-1 0 0,1 0 1 0 0,1 0-1 0 0,-5-9 1 0 0,0-7 717 0 0,-25-40 1 0 0,31 61-834 0 0,1 0 0 0 0,-1-1 0 0 0,1 1 1 0 0,-1 0-1 0 0,0 1 0 0 0,-1-1 0 0 0,1 1 1 0 0,-6-4-1 0 0,-31-15 703 0 0,38 20-746 0 0,-7-2 99 0 0,1 0 1 0 0,-1 1-1 0 0,0 1 1 0 0,1-1-1 0 0,-1 1 1 0 0,0 1 0 0 0,0 0-1 0 0,-16 1 1 0 0,-3 0-10 0 0,11-1-49 0 0,0 1 0 0 0,0 0 0 0 0,-1 2 0 0 0,1 0 0 0 0,0 0 0 0 0,1 2 0 0 0,-22 8 0 0 0,9-1 76 0 0,7-4 67 0 0,-35 20 0 0 0,50-24-188 0 0,0 1 0 0 0,0 0 0 0 0,1 0 0 0 0,0 0 1 0 0,0 1-1 0 0,0 0 0 0 0,0 0 0 0 0,-7 11 0 0 0,-3 9 57 0 0,-20 28 101 0 0,24-36-143 0 0,1 0-1 0 0,1 1 1 0 0,0 0-1 0 0,2 1 1 0 0,-11 34-1 0 0,-5 13 46 0 0,19-52-77 0 0,0 0-1 0 0,2 0 0 0 0,-4 20 1 0 0,-1 10 44 0 0,6-36-73 0 0,0 0-1 0 0,0 1 0 0 0,1-1 0 0 0,0 1 0 0 0,1-1 0 0 0,0 1 0 0 0,1-1 1 0 0,-1 1-1 0 0,4 9 0 0 0,4 23-34 0 0,-5-21 153 0 0,1 0 1 0 0,2 0-1 0 0,10 28 1 0 0,-2-15 11 0 0,-7-17-46 0 0,0 0 0 0 0,1 0-1 0 0,1 0 1 0 0,19 26-1 0 0,1-4-7 0 0,-22-28-48 0 0,1 0-1 0 0,0 0 1 0 0,0-1 0 0 0,13 11-1 0 0,1-2 22 0 0,18 14 14 0 0,51 35 0 0 0,-75-60-36 0 0,-1 0-1 0 0,2-1 1 0 0,-1 0 0 0 0,1-1 0 0 0,0-1 0 0 0,0-1 0 0 0,0 0 0 0 0,26 1-1 0 0,-31-4 8 0 0,1-2 0 0 0,0 0 0 0 0,-1 0 0 0 0,1-1 0 0 0,20-6 0 0 0,-13 3-1 0 0,-4 1-25 0 0,0-1-1 0 0,0 0 1 0 0,0-2-1 0 0,-1 0 1 0 0,0 0-1 0 0,0-2 1 0 0,24-17-1 0 0,-21 12 27 0 0,-1-2 0 0 0,-1 0 0 0 0,0 0 0 0 0,-1-2 0 0 0,16-22 0 0 0,-20 23 5 0 0,0 1 0 0 0,-1-2 0 0 0,15-35 0 0 0,-5 7-170 0 0,-11 27 32 0 0,11-35 0 0 0,15-89 117 0 0,-28 110 94 0 0,-5 17-4 0 0,-1 0 0 0 0,0 0 0 0 0,-1 0 0 0 0,-3-17 0 0 0,2 10-192 0 0,-1 8 11 0 0,-1 0 1 0 0,-1 1-1 0 0,0-1 1 0 0,0 1-1 0 0,-2 0 1 0 0,-8-16-1 0 0,-5-15 371 0 0,7 18-226 0 0,-32-51 0 0 0,31 55-328 0 0,8 16 5 0 0,0 0-1 0 0,0 1 1 0 0,-8-8-1 0 0,5 6-226 0 0,-8-13-891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34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9128 0 0,'0'0'682'0'0,"3"0"-464"0"0,22 5 244 0 0,-18-5-164 0 0,0 1 0 0 0,-1 0 0 0 0,1 1 0 0 0,10 3 0 0 0,-15-3-203 0 0,1-1 1 0 0,-1 1 0 0 0,0-1-1 0 0,0 1 1 0 0,0 0 0 0 0,0 0-1 0 0,-1 0 1 0 0,1 0-1 0 0,0 0 1 0 0,-1 1 0 0 0,2 3-1 0 0,3 3 184 0 0,0-2-77 0 0,-1-1-1 0 0,1 1 0 0 0,1-1 1 0 0,11 8-1 0 0,-10-7 77 0 0,0-1 0 0 0,14 16 1 0 0,-10-9 227 0 0,26 22 1 0 0,-36-34-466 0 0,0 0 1 0 0,1 0-1 0 0,-1 0 1 0 0,0-1-1 0 0,1 1 0 0 0,-1-1 1 0 0,1 1-1 0 0,-1-1 1 0 0,1 0-1 0 0,0 0 0 0 0,-1 0 1 0 0,1 0-1 0 0,4-1 1 0 0,2 1 54 0 0,39 0 233 0 0,57-1 156 0 0,-88-2-421 0 0,-1 0-1 0 0,0-1 0 0 0,0-1 0 0 0,0-1 0 0 0,26-12 0 0 0,-20 8 21 0 0,35-11 0 0 0,-35 15-47 0 0,-4 2-7 0 0,0-1 0 0 0,0-1 0 0 0,27-13 0 0 0,-4-2-248 0 0,-33 18 6 0 0,-8 2 140 0 0,1 1-1 0 0,0 0 1 0 0,0 0 0 0 0,-1-1-1 0 0,1 1 1 0 0,-1-1 0 0 0,1 1 0 0 0,0 0-1 0 0,-1-1 1 0 0,1 1 0 0 0,-1-1 0 0 0,1 1-1 0 0,-1-1 1 0 0,1 0 0 0 0,0 0-1 0 0,1-2-769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35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315 1 2760 0 0,'-7'3'421'0'0,"0"-1"0"0"0,0 1-1 0 0,0-1 1 0 0,0-1 0 0 0,-9 2 0 0 0,3 0 1086 0 0,9-1-1140 0 0,0 0 1 0 0,0 1-1 0 0,1-1 1 0 0,-1 1 0 0 0,1 0-1 0 0,0 0 1 0 0,0 0-1 0 0,0 0 1 0 0,-5 7-1 0 0,-6 6 406 0 0,-31 31 1347 0 0,29-29-1594 0 0,12-15-397 0 0,1 0 0 0 0,-1 0 0 0 0,0 0 0 0 0,-7 4-1 0 0,9-6-69 0 0,-1 0-1 0 0,1 1 0 0 0,-1-1 0 0 0,1 1 1 0 0,0 0-1 0 0,-1-1 0 0 0,1 1 0 0 0,0 0 1 0 0,0 0-1 0 0,1 0 0 0 0,-1 1 0 0 0,-3 4 1 0 0,2 0 111 0 0,-1 0 0 0 0,0 0 0 0 0,-10 12 0 0 0,9-13-103 0 0,1-1-1 0 0,0 0 0 0 0,1 1 0 0 0,-1 0 0 0 0,1 0 0 0 0,-4 12 0 0 0,-12 68 390 0 0,14-71-374 0 0,5-13 4 0 0,0-1-80 0 0,0-1 0 0 0,0 0 0 0 0,1 0 0 0 0,-1 0 0 0 0,0 0 0 0 0,0 0 0 0 0,0 0 0 0 0,1 1 0 0 0,-1-1-1 0 0,0 0 1 0 0,0 0 0 0 0,0 0 0 0 0,0 1 0 0 0,1-1 0 0 0,-1 0 0 0 0,0 0 0 0 0,0 1 0 0 0,0-1-1 0 0,0 0 1 0 0,0 0 0 0 0,0 1 0 0 0,0-1 0 0 0,0 0 0 0 0,0 0 0 0 0,1 1 0 0 0,-1-1 0 0 0,0 0 0 0 0,1 17 162 0 0,-1-15-14 0 0,0-2-141 0 0,0 1 0 0 0,0 0 0 0 0,0-1 0 0 0,0 1 0 0 0,0 0 0 0 0,0-1 0 0 0,0 1 0 0 0,0 0 0 0 0,0-1 0 0 0,1 1-1 0 0,-1-1 1 0 0,0 1 0 0 0,0 0 0 0 0,1-1 0 0 0,-1 1 0 0 0,0-1 0 0 0,1 1 0 0 0,-1-1 0 0 0,1 1 0 0 0,0 0 0 0 0,8 10 25 0 0,-7-10-27 0 0,1 1 1 0 0,-1-1-1 0 0,1 0 0 0 0,0 1 1 0 0,0-1-1 0 0,-1-1 0 0 0,1 1 1 0 0,0 0-1 0 0,0-1 1 0 0,4 1-1 0 0,4 1 24 0 0,1 1-30 0 0,-2-1-7 0 0,-1 1 0 0 0,0 0 0 0 0,0 0 0 0 0,12 6-1 0 0,-19-7-174 0 0,4-2 12 0 0,-1 1 191 0 0,1 0 0 0 0,10 3 0 0 0,11 1 318 0 0,-20-5-208 0 0,0 0 0 0 0,0-1 0 0 0,0 0 0 0 0,0 0-1 0 0,-1-1 1 0 0,9-3 0 0 0,1 1 151 0 0,30-2-646 0 0,-30 3 292 0 0,-1-1 1 0 0,22-9-1 0 0,-21 6 129 0 0,0 2 0 0 0,19-4-1 0 0,-4 1 100 0 0,52-19-1 0 0,-40 12-401 0 0,-30 10 330 0 0,1-1 0 0 0,-1-1 0 0 0,21-14 1 0 0,15-7-245 0 0,-47 26 149 0 0,0 1 0 0 0,0-1-1 0 0,0 0 1 0 0,0 0 0 0 0,0 0 0 0 0,0 0 0 0 0,0 0 0 0 0,0 0 0 0 0,-1 0 0 0 0,1 0 0 0 0,-1-1 0 0 0,0 1 0 0 0,1-3-1 0 0,0 2 15 0 0,0-1 0 0 0,-1 1 0 0 0,1 0 0 0 0,0 0 0 0 0,0 0 0 0 0,1 1-1 0 0,-1-1 1 0 0,4-3 0 0 0,11-7-6 0 0,-7 6-29 0 0,0-1 1 0 0,0 1-1 0 0,0 1 1 0 0,1 0-1 0 0,14-5 1 0 0,29-4-732 0 0,-16 5-355 0 0,-28 5 474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36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0 6448 0 0,'0'0'3704'0'0,"-2"2"-3318"0"0,-4 6-56 0 0,5-6-30 0 0,0 2-185 0 0,0 1 0 0 0,0-1 1 0 0,0 0-1 0 0,-1 0 0 0 0,1 0 1 0 0,-1 0-1 0 0,0-1 0 0 0,0 1 1 0 0,-1 0-1 0 0,1-1 0 0 0,-4 4 1 0 0,-3 6 138 0 0,1 1 36 0 0,-10 23 0 0 0,1-2 189 0 0,14-26-288 0 0,-1 0 0 0 0,1 1 0 0 0,-4 17 0 0 0,-2 9 300 0 0,7-28-315 0 0,-1 0 1 0 0,2 1 0 0 0,-1-1 0 0 0,1 1-1 0 0,0 0 1 0 0,1 10 0 0 0,19-27-17 0 0,-13 3-147 0 0,0 0 0 0 0,0 0 0 0 0,0-1 0 0 0,5-6 0 0 0,-5 5-1 0 0,-5 6-6 0 0,0 0 0 0 0,1 0-1 0 0,-1 0 1 0 0,0 0 0 0 0,1 0-1 0 0,-1 0 1 0 0,1 0 0 0 0,-1 1 0 0 0,1-1-1 0 0,2 0 1 0 0,10-6 38 0 0,-4-2-11 0 0,-7 6-26 0 0,1 1-1 0 0,-1-1 1 0 0,0 1 0 0 0,-1-1 0 0 0,1 0 0 0 0,0 0-1 0 0,-1 0 1 0 0,0-1 0 0 0,0 1 0 0 0,0 0-1 0 0,0-1 1 0 0,0 1 0 0 0,2-8 0 0 0,-3 2 2 0 0,-1 6-9 0 0,1 0 1 0 0,-1 0-1 0 0,1 1 0 0 0,-1-1 0 0 0,1 0 0 0 0,1-3 0 0 0,0 3 6 0 0,-1 0-1 0 0,0 0 0 0 0,0 0 1 0 0,-1 0-1 0 0,1 0 0 0 0,-1 0 1 0 0,0-1-1 0 0,1-3 0 0 0,-1 4-3 0 0,0 0 0 0 0,0 1-1 0 0,0-1 1 0 0,1 0-1 0 0,-1 0 1 0 0,1 0 0 0 0,0 0-1 0 0,0 0 1 0 0,1-3-1 0 0,-1 5-1 0 0,0-1 0 0 0,-1 0 0 0 0,1 0 0 0 0,-1 0 0 0 0,0 0 0 0 0,1 1 0 0 0,-1-1 0 0 0,0 0 0 0 0,0 0 0 0 0,0 0 0 0 0,0 0 0 0 0,-1 0 0 0 0,0-2 0 0 0,1 2 0 0 0,0 0 0 0 0,-1 0 0 0 0,1 0 0 0 0,0 0 0 0 0,0 0 0 0 0,0 0 0 0 0,0 0 0 0 0,0 0 0 0 0,1 0 0 0 0,-1 0 0 0 0,1 0 0 0 0,0-3 0 0 0,0 5 2 0 0,-1-1-1 0 0,0 1 0 0 0,0 0 0 0 0,0-1 0 0 0,1 1 0 0 0,-1-1 0 0 0,0 1 0 0 0,0 0 0 0 0,0-1 0 0 0,0 1 0 0 0,0-1 0 0 0,0 1 0 0 0,0 0 0 0 0,0-1 0 0 0,0 1 0 0 0,0-1 0 0 0,0 1 0 0 0,0-1 0 0 0,0 1 0 0 0,0 0 0 0 0,0-1 0 0 0,0 1 0 0 0,-1-1 0 0 0,1 1 0 0 0,0 0 0 0 0,0-1 0 0 0,0 1 0 0 0,-1 0 0 0 0,1-1 0 0 0,0 1 0 0 0,0 0 0 0 0,-1-1 0 0 0,1 1 0 0 0,0 0 0 0 0,-1 0 0 0 0,1-1 0 0 0,0 1 0 0 0,-1 0 0 0 0,1 0 0 0 0,-1 0 0 0 0,1-1 0 0 0,0 1 0 0 0,-1 0 0 0 0,1 0 0 0 0,0 0 0 0 0,-1 0 0 0 0,0 0 0 0 0,-14-1 25 0 0,13 2-6 0 0,-1 0 0 0 0,1 0 0 0 0,-1 0 0 0 0,1 0-1 0 0,0 1 1 0 0,0-1 0 0 0,-1 1 0 0 0,1 0 0 0 0,0-1 0 0 0,1 1-1 0 0,-1 0 1 0 0,0 0 0 0 0,-2 4 0 0 0,-2 1-10 0 0,-4 6 68 0 0,10-9-63 0 0,-1 0-1 0 0,-6 5 10 0 0,6-8-20 0 0,1-1 0 0 0,-1 0 0 0 0,1 1 0 0 0,0-1 1 0 0,-1 0-1 0 0,1 1 0 0 0,0-1 0 0 0,-1 1 0 0 0,1-1 1 0 0,0 0-1 0 0,-1 1 0 0 0,1-1 0 0 0,0 1 0 0 0,0-1 0 0 0,-1 1 1 0 0,1-1-1 0 0,0 1 0 0 0,0 0 0 0 0,0-1 0 0 0,0 1 0 0 0,0-1 1 0 0,0 1-1 0 0,0-1 0 0 0,0 1 0 0 0,0-1 0 0 0,0 1 0 0 0,0 0 1 0 0,0 2 11 0 0,-3 8-3 0 0,3 3-13 0 0,0-11 0 0 0,8 14 0 0 0,-7-14 0 0 0,0-1 2 0 0,10 5-17 0 0,-7-6-38 0 0,-3-1 56 0 0,-1 0 0 0 0,1 0 0 0 0,0 0 0 0 0,0 0 0 0 0,0 0 0 0 0,0 0-1 0 0,0 0 1 0 0,0 0 0 0 0,0 0 0 0 0,0 0 0 0 0,0-1 0 0 0,-1 1 0 0 0,1 0 0 0 0,0 0 0 0 0,0-1 0 0 0,1 0 0 0 0,0-1 17 0 0,4-8-603 0 0,-4 5 240 0 0,5 0-1202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37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279 1 3680 0 0,'0'0'4904'0'0,"-16"5"-2666"0"0,9 0-1926 0 0,6-4-253 0 0,-1 0 1 0 0,1 0 0 0 0,0 0-1 0 0,-1 0 1 0 0,1 0 0 0 0,0 0 0 0 0,0 1-1 0 0,0-1 1 0 0,0 0 0 0 0,-1 2-1 0 0,0 0 20 0 0,0 0 0 0 0,0-1 0 0 0,0 1 0 0 0,-1-1 0 0 0,1 1-1 0 0,-1-1 1 0 0,1 0 0 0 0,-1 0 0 0 0,0 0 0 0 0,-5 3 0 0 0,5-4-1 0 0,-1 1 0 0 0,1 0 1 0 0,1 0-1 0 0,-1 0 0 0 0,0 1 1 0 0,0-1-1 0 0,1 0 1 0 0,-1 1-1 0 0,1 0 0 0 0,-4 5 1 0 0,6-7-39 0 0,-1 1 0 0 0,0-1 1 0 0,0 0-1 0 0,-1 1 1 0 0,1-1-1 0 0,0 0 0 0 0,0 0 1 0 0,-1 0-1 0 0,1 0 0 0 0,0 0 1 0 0,-3 1-1 0 0,2-1 39 0 0,0 0 0 0 0,1 0 0 0 0,-1 1 0 0 0,1-1 0 0 0,-1 0 0 0 0,1 0-1 0 0,-1 1 1 0 0,-1 2 719 0 0,-4 4-527 0 0,-9 10 214 0 0,-1-1-283 0 0,1 2 1 0 0,-26 38 0 0 0,28-42-157 0 0,13-14-40 0 0,0 0 0 0 0,-1 1-1 0 0,1-1 1 0 0,0 0 0 0 0,0 1 0 0 0,0-1 0 0 0,0 1 0 0 0,0-1 0 0 0,0 1-1 0 0,0-1 1 0 0,0 1 0 0 0,1 0 0 0 0,-2 3 0 0 0,-6 17 169 0 0,7-20-152 0 0,0 0 0 0 0,0 0 0 0 0,0 0 0 0 0,0 1 0 0 0,0-1 0 0 0,1 1 0 0 0,-1-1 0 0 0,1 0 0 0 0,-1 1 0 0 0,1-1 0 0 0,0 1 0 0 0,0-1 0 0 0,0 1 0 0 0,0-1 0 0 0,0 1 0 0 0,1-1 0 0 0,0 4 0 0 0,0-4 262 0 0,0 0-149 0 0,2 30 152 0 0,-3-30-78 0 0,0 0-84 0 0,-3 20 125 0 0,2-20 112 0 0,2-1-289 0 0,1 6-10 0 0,-1-5-51 0 0,-1 0 1 0 0,1 0 0 0 0,0 0 0 0 0,0 0 0 0 0,1 0 0 0 0,-1 0 0 0 0,0 0 0 0 0,0-1 0 0 0,1 1-1 0 0,-1-1 1 0 0,1 1 0 0 0,0-1 0 0 0,-1 1 0 0 0,1-1 0 0 0,2 1 0 0 0,-2 0 71 0 0,0-1-26 0 0,4 2-44 0 0,1-1 1 0 0,-1 0 0 0 0,1 0 0 0 0,0 0-1 0 0,-1-1 1 0 0,1 0 0 0 0,0 0 0 0 0,0-1-1 0 0,12 0 1 0 0,-8-4 27 0 0,5-7-67 0 0,1 2 1 0 0,0-1 0 0 0,0 2-1 0 0,1 0 1 0 0,31-8 0 0 0,-14 3 352 0 0,6-6-267 0 0,-33 13-51 0 0,1 2 0 0 0,0-1 0 0 0,0 2 0 0 0,13-5 0 0 0,-19 7-4 0 0,1 0-1 0 0,-1-1 1 0 0,0 1-1 0 0,1-1 1 0 0,-1 0-1 0 0,3-2 1 0 0,14-7 11 0 0,10-6-18 0 0,-25 14 0 0 0,0 0 0 0 0,0 0 0 0 0,0 0 0 0 0,1 1 0 0 0,-1-1 0 0 0,8-1 0 0 0,-2 1-152 0 0,0-1-1 0 0,17-7 0 0 0,6-2-133 0 0,57-9 457 0 0,-88 22-102 0 0,14-5 599 0 0,-15 4-862 0 0,20-6-5859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38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8144 0 0,'17'30'888'0'0,"-6"-22"-888"0"0,3-1 2976 0 0,-9-2-2976 0 0,-2 4 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7T13:53:38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0 8288 0 0,'-19'30'756'0'0,"15"-21"-629"0"0,6-6-104 0 0,-1-2-25 0 0,-1 0 21 0 0,0 0 1 0 0,0 0-1 0 0,0-1 1 0 0,0 1-1 0 0,0 0 0 0 0,0 0 1 0 0,0 0-1 0 0,0 0 1 0 0,0-1-1 0 0,-1 1 1 0 0,1 0-1 0 0,0 0 1 0 0,0 0-1 0 0,-1-1 1 0 0,-5 7 2744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86655-FCA9-0041-89C1-E164B9F8E906}" type="datetimeFigureOut">
              <a:rPr lang="de-DE" smtClean="0"/>
              <a:t>17.06.2021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7BC69-8AF6-CE43-9322-66E14DE9EE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61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52E977D-8BC2-A943-A124-9FF78D30D9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53"/>
            <a:ext cx="12192805" cy="685754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BE93775-543D-8D4E-BCA7-B33A1A53FA18}"/>
              </a:ext>
            </a:extLst>
          </p:cNvPr>
          <p:cNvSpPr/>
          <p:nvPr userDrawn="1"/>
        </p:nvSpPr>
        <p:spPr>
          <a:xfrm>
            <a:off x="4574048" y="0"/>
            <a:ext cx="5148000" cy="5148000"/>
          </a:xfrm>
          <a:prstGeom prst="rect">
            <a:avLst/>
          </a:prstGeom>
          <a:solidFill>
            <a:srgbClr val="D5E9F6">
              <a:alpha val="85882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E83751C-D4D1-A044-AF17-F0B1F1F56173}"/>
              </a:ext>
            </a:extLst>
          </p:cNvPr>
          <p:cNvSpPr/>
          <p:nvPr userDrawn="1"/>
        </p:nvSpPr>
        <p:spPr>
          <a:xfrm>
            <a:off x="745552" y="611711"/>
            <a:ext cx="5148000" cy="5148000"/>
          </a:xfrm>
          <a:prstGeom prst="rect">
            <a:avLst/>
          </a:prstGeom>
          <a:solidFill>
            <a:srgbClr val="BCDBF0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8FBA5E-3944-DF4D-88BC-F98DE3F1E5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1211" y="6266671"/>
            <a:ext cx="3457576" cy="365125"/>
          </a:xfrm>
        </p:spPr>
        <p:txBody>
          <a:bodyPr/>
          <a:lstStyle/>
          <a:p>
            <a:r>
              <a:rPr lang="de-DE"/>
              <a:t>Tiroler Monitoringausschuss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36EB0F-BA43-7C48-8C1F-738BABC94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94880" y="6266671"/>
            <a:ext cx="669132" cy="365125"/>
          </a:xfrm>
        </p:spPr>
        <p:txBody>
          <a:bodyPr/>
          <a:lstStyle/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4C149E-56CB-024C-9029-5DF28C66EF3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15297" y="6266671"/>
            <a:ext cx="5649821" cy="365125"/>
          </a:xfrm>
        </p:spPr>
        <p:txBody>
          <a:bodyPr/>
          <a:lstStyle/>
          <a:p>
            <a:r>
              <a:rPr lang="de-DE"/>
              <a:t>13. öffentliche Sitzung | 17.06.2021  </a:t>
            </a: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1C00694A-48AB-394F-876C-75533192B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99" y="845032"/>
            <a:ext cx="9283246" cy="8456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6683072-0B4B-444A-AD95-5ED7D29314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6542" y="273744"/>
            <a:ext cx="1102831" cy="110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5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ECBF1E-1CD9-E447-9C00-2C3EB17D8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53"/>
            <a:ext cx="12192805" cy="6857547"/>
          </a:xfrm>
          <a:prstGeom prst="rect">
            <a:avLst/>
          </a:prstGeom>
        </p:spPr>
      </p:pic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7267F7DA-760D-F846-99CE-4ACFEB193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99" y="845032"/>
            <a:ext cx="9283246" cy="84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6161F96-D803-CA4D-8D04-7A5635CD0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298" y="1825625"/>
            <a:ext cx="9283247" cy="4187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14A6F278-916F-B04F-9020-5829DB0C4B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1211" y="6266671"/>
            <a:ext cx="3457576" cy="365125"/>
          </a:xfrm>
        </p:spPr>
        <p:txBody>
          <a:bodyPr/>
          <a:lstStyle/>
          <a:p>
            <a:r>
              <a:rPr lang="de-DE"/>
              <a:t>Vorname Familiennamen</a:t>
            </a:r>
            <a:endParaRPr lang="de-DE" dirty="0"/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AE407FF3-FBCF-6445-B50B-89A6BD5391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94880" y="6266671"/>
            <a:ext cx="669132" cy="365125"/>
          </a:xfrm>
        </p:spPr>
        <p:txBody>
          <a:bodyPr/>
          <a:lstStyle/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6FDF4E8C-1163-5C42-BD04-4DB573F006F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15297" y="6266671"/>
            <a:ext cx="5649821" cy="365125"/>
          </a:xfrm>
        </p:spPr>
        <p:txBody>
          <a:bodyPr/>
          <a:lstStyle/>
          <a:p>
            <a:r>
              <a:rPr lang="de-DE"/>
              <a:t>Titel der Präsentation | 20.08.2019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711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6E213709-0D9A-F140-9063-FC93DD2863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53"/>
            <a:ext cx="12192805" cy="6857547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5DDBFA-EBD8-0F43-A451-7A2D9AC63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298" y="1825625"/>
            <a:ext cx="9283247" cy="418734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00A4630-B9C4-E249-ADBF-1E047F1F4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BAF36EF8-8D50-8746-98D3-96C6C9B1D0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1211" y="6266671"/>
            <a:ext cx="3457576" cy="365125"/>
          </a:xfrm>
        </p:spPr>
        <p:txBody>
          <a:bodyPr/>
          <a:lstStyle/>
          <a:p>
            <a:r>
              <a:rPr lang="de-DE"/>
              <a:t>Vorname Familiennamen</a:t>
            </a:r>
            <a:endParaRPr lang="de-DE" dirty="0"/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D0A54CFE-BE58-A94B-967F-5F61AAE386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94880" y="6266671"/>
            <a:ext cx="669132" cy="365125"/>
          </a:xfrm>
        </p:spPr>
        <p:txBody>
          <a:bodyPr/>
          <a:lstStyle/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4">
            <a:extLst>
              <a:ext uri="{FF2B5EF4-FFF2-40B4-BE49-F238E27FC236}">
                <a16:creationId xmlns:a16="http://schemas.microsoft.com/office/drawing/2014/main" id="{01E50560-6A3A-244B-A0E5-90914E13A56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15297" y="6266671"/>
            <a:ext cx="5649821" cy="365125"/>
          </a:xfrm>
        </p:spPr>
        <p:txBody>
          <a:bodyPr/>
          <a:lstStyle/>
          <a:p>
            <a:r>
              <a:rPr lang="de-DE"/>
              <a:t>Titel der Präsentation | 20.08.2019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9204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EDA8EBF-7402-254E-AF7D-236461E381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53"/>
            <a:ext cx="12192805" cy="685754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C77618-F24D-8641-8731-6AF2F6274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C5A5E0F-CCA5-E744-91F3-F4217192B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299" y="1825625"/>
            <a:ext cx="5080702" cy="41886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ECF6C29-4BEE-6F4E-9EDF-C167BEF7801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1824330"/>
            <a:ext cx="5080702" cy="41886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292D5E46-E82C-184B-A0C5-0DB37C3822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1211" y="6266671"/>
            <a:ext cx="3457576" cy="365125"/>
          </a:xfrm>
        </p:spPr>
        <p:txBody>
          <a:bodyPr/>
          <a:lstStyle/>
          <a:p>
            <a:r>
              <a:rPr lang="de-DE"/>
              <a:t>Vorname Familiennamen</a:t>
            </a:r>
            <a:endParaRPr lang="de-DE" dirty="0"/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84B089F8-CB91-B94A-991D-A67AEF0B22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94880" y="6266671"/>
            <a:ext cx="669132" cy="365125"/>
          </a:xfrm>
        </p:spPr>
        <p:txBody>
          <a:bodyPr/>
          <a:lstStyle/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Datumsplatzhalter 4">
            <a:extLst>
              <a:ext uri="{FF2B5EF4-FFF2-40B4-BE49-F238E27FC236}">
                <a16:creationId xmlns:a16="http://schemas.microsoft.com/office/drawing/2014/main" id="{1236E592-926C-9B4C-BC32-9F67EB5CA1C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15297" y="6266671"/>
            <a:ext cx="5649821" cy="365125"/>
          </a:xfrm>
        </p:spPr>
        <p:txBody>
          <a:bodyPr/>
          <a:lstStyle/>
          <a:p>
            <a:r>
              <a:rPr lang="de-DE"/>
              <a:t>Titel der Präsentation | 20.08.2019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3477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C1847889-BDC3-7B47-A2A3-233C02A31E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53"/>
            <a:ext cx="12192805" cy="6857547"/>
          </a:xfrm>
          <a:prstGeom prst="rect">
            <a:avLst/>
          </a:prstGeom>
        </p:spPr>
      </p:pic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4F413912-5381-A94C-AEE7-3A46EF08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99" y="845032"/>
            <a:ext cx="9283246" cy="84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2F514D-7928-C743-BFC9-CB4F4D797D9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15297" y="2512291"/>
            <a:ext cx="10161405" cy="3500677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de-DE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96ADBF27-385A-8843-9EDB-8BA5D408B4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5298" y="1788681"/>
            <a:ext cx="9283247" cy="72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CE7E4DCA-46D8-D744-87B7-0F76BEFF33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1211" y="6266671"/>
            <a:ext cx="3457576" cy="365125"/>
          </a:xfrm>
        </p:spPr>
        <p:txBody>
          <a:bodyPr/>
          <a:lstStyle/>
          <a:p>
            <a:r>
              <a:rPr lang="de-DE"/>
              <a:t>Vorname Familiennamen</a:t>
            </a:r>
            <a:endParaRPr lang="de-DE" dirty="0"/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1C6D2A2E-87CD-264D-A6E5-4FEB0713C1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94880" y="6266671"/>
            <a:ext cx="669132" cy="365125"/>
          </a:xfrm>
        </p:spPr>
        <p:txBody>
          <a:bodyPr/>
          <a:lstStyle/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Datumsplatzhalter 4">
            <a:extLst>
              <a:ext uri="{FF2B5EF4-FFF2-40B4-BE49-F238E27FC236}">
                <a16:creationId xmlns:a16="http://schemas.microsoft.com/office/drawing/2014/main" id="{B51CBB7A-D59B-EB4D-83F9-337012E96C6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15297" y="6266671"/>
            <a:ext cx="5649821" cy="365125"/>
          </a:xfrm>
        </p:spPr>
        <p:txBody>
          <a:bodyPr/>
          <a:lstStyle/>
          <a:p>
            <a:r>
              <a:rPr lang="de-DE"/>
              <a:t>Titel der Präsentation | 20.08.2019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6296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48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60F68B7-661E-6848-8725-01F6CE2F3E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53"/>
            <a:ext cx="12192805" cy="685754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2842FCD-2893-2749-ADFC-E3AB59B10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0EA80CFB-BADF-5B44-89D3-F87C8812A6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1211" y="6266671"/>
            <a:ext cx="3457576" cy="365125"/>
          </a:xfrm>
        </p:spPr>
        <p:txBody>
          <a:bodyPr/>
          <a:lstStyle/>
          <a:p>
            <a:r>
              <a:rPr lang="de-DE"/>
              <a:t>Tiroler Monitoringausschuss</a:t>
            </a:r>
            <a:endParaRPr lang="de-DE" dirty="0"/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779978AC-A1A4-3943-AEA0-CE4160BBDC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94880" y="6266671"/>
            <a:ext cx="669132" cy="365125"/>
          </a:xfrm>
        </p:spPr>
        <p:txBody>
          <a:bodyPr/>
          <a:lstStyle/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Datumsplatzhalter 4">
            <a:extLst>
              <a:ext uri="{FF2B5EF4-FFF2-40B4-BE49-F238E27FC236}">
                <a16:creationId xmlns:a16="http://schemas.microsoft.com/office/drawing/2014/main" id="{BB8DED9B-0B8B-AB46-838D-21A136AEDA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15297" y="6266671"/>
            <a:ext cx="5649821" cy="365125"/>
          </a:xfrm>
        </p:spPr>
        <p:txBody>
          <a:bodyPr/>
          <a:lstStyle/>
          <a:p>
            <a:r>
              <a:rPr lang="de-DE"/>
              <a:t>13. öffentliche Sitzung | 17.06.2021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070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ECBF1E-1CD9-E447-9C00-2C3EB17D8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53"/>
            <a:ext cx="12192805" cy="6857547"/>
          </a:xfrm>
          <a:prstGeom prst="rect">
            <a:avLst/>
          </a:prstGeom>
        </p:spPr>
      </p:pic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7267F7DA-760D-F846-99CE-4ACFEB193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99" y="845032"/>
            <a:ext cx="9283246" cy="84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6161F96-D803-CA4D-8D04-7A5635CD0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298" y="1825625"/>
            <a:ext cx="9283247" cy="4187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14A6F278-916F-B04F-9020-5829DB0C4B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1211" y="6266671"/>
            <a:ext cx="3457576" cy="365125"/>
          </a:xfrm>
        </p:spPr>
        <p:txBody>
          <a:bodyPr/>
          <a:lstStyle/>
          <a:p>
            <a:r>
              <a:rPr lang="de-DE"/>
              <a:t>Tiroler Monitoringausschuss</a:t>
            </a:r>
            <a:endParaRPr lang="de-DE" dirty="0"/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AE407FF3-FBCF-6445-B50B-89A6BD5391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94880" y="6266671"/>
            <a:ext cx="669132" cy="365125"/>
          </a:xfrm>
        </p:spPr>
        <p:txBody>
          <a:bodyPr/>
          <a:lstStyle/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6FDF4E8C-1163-5C42-BD04-4DB573F006F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15297" y="6266671"/>
            <a:ext cx="5649821" cy="365125"/>
          </a:xfrm>
        </p:spPr>
        <p:txBody>
          <a:bodyPr/>
          <a:lstStyle/>
          <a:p>
            <a:r>
              <a:rPr lang="de-DE"/>
              <a:t>13. öffentliche Sitzung | 17.06.2021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206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6E213709-0D9A-F140-9063-FC93DD2863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53"/>
            <a:ext cx="12192805" cy="6857547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5DDBFA-EBD8-0F43-A451-7A2D9AC63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298" y="1825625"/>
            <a:ext cx="9283247" cy="418734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00A4630-B9C4-E249-ADBF-1E047F1F4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BAF36EF8-8D50-8746-98D3-96C6C9B1D0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1211" y="6266671"/>
            <a:ext cx="3457576" cy="365125"/>
          </a:xfrm>
        </p:spPr>
        <p:txBody>
          <a:bodyPr/>
          <a:lstStyle/>
          <a:p>
            <a:r>
              <a:rPr lang="de-DE"/>
              <a:t>Tiroler Monitoringausschuss</a:t>
            </a:r>
            <a:endParaRPr lang="de-DE" dirty="0"/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D0A54CFE-BE58-A94B-967F-5F61AAE386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94880" y="6266671"/>
            <a:ext cx="669132" cy="365125"/>
          </a:xfrm>
        </p:spPr>
        <p:txBody>
          <a:bodyPr/>
          <a:lstStyle/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4">
            <a:extLst>
              <a:ext uri="{FF2B5EF4-FFF2-40B4-BE49-F238E27FC236}">
                <a16:creationId xmlns:a16="http://schemas.microsoft.com/office/drawing/2014/main" id="{01E50560-6A3A-244B-A0E5-90914E13A56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15297" y="6266671"/>
            <a:ext cx="5649821" cy="365125"/>
          </a:xfrm>
        </p:spPr>
        <p:txBody>
          <a:bodyPr/>
          <a:lstStyle/>
          <a:p>
            <a:r>
              <a:rPr lang="de-DE"/>
              <a:t>13. öffentliche Sitzung | 17.06.2021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706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EDA8EBF-7402-254E-AF7D-236461E381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53"/>
            <a:ext cx="12192805" cy="685754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C77618-F24D-8641-8731-6AF2F6274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C5A5E0F-CCA5-E744-91F3-F4217192B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299" y="1825625"/>
            <a:ext cx="5080702" cy="41886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ECF6C29-4BEE-6F4E-9EDF-C167BEF7801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1824330"/>
            <a:ext cx="5080702" cy="41886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292D5E46-E82C-184B-A0C5-0DB37C3822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1211" y="6266671"/>
            <a:ext cx="3457576" cy="365125"/>
          </a:xfrm>
        </p:spPr>
        <p:txBody>
          <a:bodyPr/>
          <a:lstStyle/>
          <a:p>
            <a:r>
              <a:rPr lang="de-DE"/>
              <a:t>Tiroler Monitoringausschuss</a:t>
            </a:r>
            <a:endParaRPr lang="de-DE" dirty="0"/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84B089F8-CB91-B94A-991D-A67AEF0B22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94880" y="6266671"/>
            <a:ext cx="669132" cy="365125"/>
          </a:xfrm>
        </p:spPr>
        <p:txBody>
          <a:bodyPr/>
          <a:lstStyle/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Datumsplatzhalter 4">
            <a:extLst>
              <a:ext uri="{FF2B5EF4-FFF2-40B4-BE49-F238E27FC236}">
                <a16:creationId xmlns:a16="http://schemas.microsoft.com/office/drawing/2014/main" id="{1236E592-926C-9B4C-BC32-9F67EB5CA1C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15297" y="6266671"/>
            <a:ext cx="5649821" cy="365125"/>
          </a:xfrm>
        </p:spPr>
        <p:txBody>
          <a:bodyPr/>
          <a:lstStyle/>
          <a:p>
            <a:r>
              <a:rPr lang="de-DE"/>
              <a:t>13. öffentliche Sitzung | 17.06.2021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407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C1847889-BDC3-7B47-A2A3-233C02A31E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53"/>
            <a:ext cx="12192805" cy="6857547"/>
          </a:xfrm>
          <a:prstGeom prst="rect">
            <a:avLst/>
          </a:prstGeom>
        </p:spPr>
      </p:pic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4F413912-5381-A94C-AEE7-3A46EF08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99" y="845032"/>
            <a:ext cx="9283246" cy="84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2F514D-7928-C743-BFC9-CB4F4D797D9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15297" y="2512291"/>
            <a:ext cx="10161405" cy="3500677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de-DE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96ADBF27-385A-8843-9EDB-8BA5D408B4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5298" y="1788681"/>
            <a:ext cx="9283247" cy="72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CE7E4DCA-46D8-D744-87B7-0F76BEFF33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1211" y="6266671"/>
            <a:ext cx="3457576" cy="365125"/>
          </a:xfrm>
        </p:spPr>
        <p:txBody>
          <a:bodyPr/>
          <a:lstStyle/>
          <a:p>
            <a:r>
              <a:rPr lang="de-DE"/>
              <a:t>Tiroler Monitoringausschuss</a:t>
            </a:r>
            <a:endParaRPr lang="de-DE" dirty="0"/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1C6D2A2E-87CD-264D-A6E5-4FEB0713C1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94880" y="6266671"/>
            <a:ext cx="669132" cy="365125"/>
          </a:xfrm>
        </p:spPr>
        <p:txBody>
          <a:bodyPr/>
          <a:lstStyle/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Datumsplatzhalter 4">
            <a:extLst>
              <a:ext uri="{FF2B5EF4-FFF2-40B4-BE49-F238E27FC236}">
                <a16:creationId xmlns:a16="http://schemas.microsoft.com/office/drawing/2014/main" id="{B51CBB7A-D59B-EB4D-83F9-337012E96C6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15297" y="6266671"/>
            <a:ext cx="5649821" cy="365125"/>
          </a:xfrm>
        </p:spPr>
        <p:txBody>
          <a:bodyPr/>
          <a:lstStyle/>
          <a:p>
            <a:r>
              <a:rPr lang="de-DE"/>
              <a:t>13. öffentliche Sitzung | 17.06.2021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506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31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52E977D-8BC2-A943-A124-9FF78D30D9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53"/>
            <a:ext cx="12192805" cy="685754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BE93775-543D-8D4E-BCA7-B33A1A53FA18}"/>
              </a:ext>
            </a:extLst>
          </p:cNvPr>
          <p:cNvSpPr/>
          <p:nvPr userDrawn="1"/>
        </p:nvSpPr>
        <p:spPr>
          <a:xfrm>
            <a:off x="4574048" y="0"/>
            <a:ext cx="5148000" cy="5148000"/>
          </a:xfrm>
          <a:prstGeom prst="rect">
            <a:avLst/>
          </a:prstGeom>
          <a:solidFill>
            <a:srgbClr val="D5E9F6">
              <a:alpha val="85882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E83751C-D4D1-A044-AF17-F0B1F1F56173}"/>
              </a:ext>
            </a:extLst>
          </p:cNvPr>
          <p:cNvSpPr/>
          <p:nvPr userDrawn="1"/>
        </p:nvSpPr>
        <p:spPr>
          <a:xfrm>
            <a:off x="745552" y="611711"/>
            <a:ext cx="5148000" cy="5148000"/>
          </a:xfrm>
          <a:prstGeom prst="rect">
            <a:avLst/>
          </a:prstGeom>
          <a:solidFill>
            <a:srgbClr val="BCDBF0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8FBA5E-3944-DF4D-88BC-F98DE3F1E5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1211" y="6266671"/>
            <a:ext cx="3457576" cy="365125"/>
          </a:xfrm>
        </p:spPr>
        <p:txBody>
          <a:bodyPr/>
          <a:lstStyle/>
          <a:p>
            <a:r>
              <a:rPr lang="de-DE"/>
              <a:t>Vorname Familiennamen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36EB0F-BA43-7C48-8C1F-738BABC94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94880" y="6266671"/>
            <a:ext cx="669132" cy="365125"/>
          </a:xfrm>
        </p:spPr>
        <p:txBody>
          <a:bodyPr/>
          <a:lstStyle/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4C149E-56CB-024C-9029-5DF28C66EF3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15297" y="6266671"/>
            <a:ext cx="5649821" cy="365125"/>
          </a:xfrm>
        </p:spPr>
        <p:txBody>
          <a:bodyPr/>
          <a:lstStyle/>
          <a:p>
            <a:r>
              <a:rPr lang="de-DE"/>
              <a:t>Titel der Präsentation | 20.08.2019</a:t>
            </a: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1C00694A-48AB-394F-876C-75533192B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99" y="845032"/>
            <a:ext cx="9283246" cy="8456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6683072-0B4B-444A-AD95-5ED7D29314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6542" y="273744"/>
            <a:ext cx="1102831" cy="110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0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60F68B7-661E-6848-8725-01F6CE2F3E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53"/>
            <a:ext cx="12192805" cy="685754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2842FCD-2893-2749-ADFC-E3AB59B10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0EA80CFB-BADF-5B44-89D3-F87C8812A6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1211" y="6266671"/>
            <a:ext cx="3457576" cy="365125"/>
          </a:xfrm>
        </p:spPr>
        <p:txBody>
          <a:bodyPr/>
          <a:lstStyle/>
          <a:p>
            <a:r>
              <a:rPr lang="de-DE"/>
              <a:t>Vorname Familiennamen</a:t>
            </a:r>
            <a:endParaRPr lang="de-DE" dirty="0"/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779978AC-A1A4-3943-AEA0-CE4160BBDC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94880" y="6266671"/>
            <a:ext cx="669132" cy="365125"/>
          </a:xfrm>
        </p:spPr>
        <p:txBody>
          <a:bodyPr/>
          <a:lstStyle/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Datumsplatzhalter 4">
            <a:extLst>
              <a:ext uri="{FF2B5EF4-FFF2-40B4-BE49-F238E27FC236}">
                <a16:creationId xmlns:a16="http://schemas.microsoft.com/office/drawing/2014/main" id="{BB8DED9B-0B8B-AB46-838D-21A136AEDA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15297" y="6266671"/>
            <a:ext cx="5649821" cy="365125"/>
          </a:xfrm>
        </p:spPr>
        <p:txBody>
          <a:bodyPr/>
          <a:lstStyle/>
          <a:p>
            <a:r>
              <a:rPr lang="de-DE"/>
              <a:t>Titel der Präsentation | 20.08.2019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5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03A3A0F-96BD-B842-9DA0-18503E2A6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99" y="845032"/>
            <a:ext cx="9283246" cy="84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9A8AC7-D6D3-9F49-9A06-23614AFF2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98" y="1825625"/>
            <a:ext cx="92832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16666F-522C-A045-B1C4-ACD340307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1211" y="6266671"/>
            <a:ext cx="3457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0" i="0">
                <a:solidFill>
                  <a:schemeClr val="tx1"/>
                </a:solidFill>
                <a:latin typeface="Akagi Pro Book" panose="02000000000000000000" pitchFamily="2" charset="77"/>
                <a:cs typeface="Arial" panose="020B0604020202020204" pitchFamily="34" charset="0"/>
              </a:defRPr>
            </a:lvl1pPr>
          </a:lstStyle>
          <a:p>
            <a:r>
              <a:rPr lang="de-DE"/>
              <a:t>Tiroler Monitoringausschuss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3A334900-73F3-8441-9B24-F66D10927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4880" y="6266671"/>
            <a:ext cx="669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0" i="0">
                <a:solidFill>
                  <a:schemeClr val="tx1"/>
                </a:solidFill>
                <a:latin typeface="Akagi Pro Book" panose="02000000000000000000" pitchFamily="2" charset="77"/>
                <a:cs typeface="Arial" panose="020B0604020202020204" pitchFamily="34" charset="0"/>
              </a:defRPr>
            </a:lvl1pPr>
          </a:lstStyle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FB66FCBA-EE45-F34F-8A60-AF4FED769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297" y="6266671"/>
            <a:ext cx="5649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0" i="0">
                <a:solidFill>
                  <a:schemeClr val="tx1"/>
                </a:solidFill>
                <a:latin typeface="Akagi Pro Book" panose="02000000000000000000" pitchFamily="2" charset="77"/>
                <a:cs typeface="Arial" panose="020B0604020202020204" pitchFamily="34" charset="0"/>
              </a:defRPr>
            </a:lvl1pPr>
          </a:lstStyle>
          <a:p>
            <a:r>
              <a:rPr lang="de-DE"/>
              <a:t>13. öffentliche Sitzung | 17.06.2021  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5D7653C-B491-1D41-8382-16A87C6ECCA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536542" y="273744"/>
            <a:ext cx="1102831" cy="110283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2832DC3-77AE-7C49-91FA-82CA36D77CB8}"/>
              </a:ext>
            </a:extLst>
          </p:cNvPr>
          <p:cNvSpPr txBox="1"/>
          <p:nvPr userDrawn="1"/>
        </p:nvSpPr>
        <p:spPr>
          <a:xfrm>
            <a:off x="8737600" y="335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583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4" r:id="rId2"/>
    <p:sldLayoutId id="2147483649" r:id="rId3"/>
    <p:sldLayoutId id="2147483650" r:id="rId4"/>
    <p:sldLayoutId id="2147483652" r:id="rId5"/>
    <p:sldLayoutId id="2147483651" r:id="rId6"/>
    <p:sldLayoutId id="2147483655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i="0" kern="1200">
          <a:solidFill>
            <a:schemeClr val="tx1"/>
          </a:solidFill>
          <a:latin typeface="Akagi Pro Bold" panose="02000000000000000000" pitchFamily="50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500" b="0" i="0" kern="1200">
          <a:solidFill>
            <a:schemeClr val="tx1"/>
          </a:solidFill>
          <a:latin typeface="Akagi Pro Book" panose="02000000000000000000" pitchFamily="2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500" b="0" i="0" kern="1200">
          <a:solidFill>
            <a:schemeClr val="tx1"/>
          </a:solidFill>
          <a:latin typeface="Akagi Pro Book" panose="02000000000000000000" pitchFamily="2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500" b="0" i="0" kern="1200">
          <a:solidFill>
            <a:schemeClr val="tx1"/>
          </a:solidFill>
          <a:latin typeface="Akagi Pro Book" panose="02000000000000000000" pitchFamily="2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500" b="0" i="0" kern="1200">
          <a:solidFill>
            <a:schemeClr val="tx1"/>
          </a:solidFill>
          <a:latin typeface="Akagi Pro Book" panose="02000000000000000000" pitchFamily="2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500" b="0" i="0" kern="1200">
          <a:solidFill>
            <a:schemeClr val="tx1"/>
          </a:solidFill>
          <a:latin typeface="Akagi Pro Book" panose="02000000000000000000" pitchFamily="2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03A3A0F-96BD-B842-9DA0-18503E2A6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99" y="845032"/>
            <a:ext cx="9283246" cy="84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9A8AC7-D6D3-9F49-9A06-23614AFF2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98" y="1825625"/>
            <a:ext cx="92832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16666F-522C-A045-B1C4-ACD340307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1211" y="6266671"/>
            <a:ext cx="3457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0" i="0">
                <a:solidFill>
                  <a:schemeClr val="tx1"/>
                </a:solidFill>
                <a:latin typeface="Akagi Pro Book" panose="02000000000000000000" pitchFamily="2" charset="77"/>
                <a:cs typeface="Arial" panose="020B0604020202020204" pitchFamily="34" charset="0"/>
              </a:defRPr>
            </a:lvl1pPr>
          </a:lstStyle>
          <a:p>
            <a:r>
              <a:rPr lang="de-DE"/>
              <a:t>Vorname Familiennamen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3A334900-73F3-8441-9B24-F66D10927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4880" y="6266671"/>
            <a:ext cx="669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0" i="0">
                <a:solidFill>
                  <a:schemeClr val="tx1"/>
                </a:solidFill>
                <a:latin typeface="Akagi Pro Book" panose="02000000000000000000" pitchFamily="2" charset="77"/>
                <a:cs typeface="Arial" panose="020B0604020202020204" pitchFamily="34" charset="0"/>
              </a:defRPr>
            </a:lvl1pPr>
          </a:lstStyle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FB66FCBA-EE45-F34F-8A60-AF4FED769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297" y="6266671"/>
            <a:ext cx="5649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0" i="0">
                <a:solidFill>
                  <a:schemeClr val="tx1"/>
                </a:solidFill>
                <a:latin typeface="Akagi Pro Book" panose="02000000000000000000" pitchFamily="2" charset="77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der Präsentation | 20.08.2019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5D7653C-B491-1D41-8382-16A87C6ECCA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536542" y="273744"/>
            <a:ext cx="1102831" cy="110283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2832DC3-77AE-7C49-91FA-82CA36D77CB8}"/>
              </a:ext>
            </a:extLst>
          </p:cNvPr>
          <p:cNvSpPr txBox="1"/>
          <p:nvPr userDrawn="1"/>
        </p:nvSpPr>
        <p:spPr>
          <a:xfrm>
            <a:off x="8737600" y="335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902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i="0" kern="1200">
          <a:solidFill>
            <a:schemeClr val="tx1"/>
          </a:solidFill>
          <a:latin typeface="Akagi Pro Bold" panose="02000000000000000000" pitchFamily="50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500" b="0" i="0" kern="1200">
          <a:solidFill>
            <a:schemeClr val="tx1"/>
          </a:solidFill>
          <a:latin typeface="Akagi Pro Book" panose="02000000000000000000" pitchFamily="2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500" b="0" i="0" kern="1200">
          <a:solidFill>
            <a:schemeClr val="tx1"/>
          </a:solidFill>
          <a:latin typeface="Akagi Pro Book" panose="02000000000000000000" pitchFamily="2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500" b="0" i="0" kern="1200">
          <a:solidFill>
            <a:schemeClr val="tx1"/>
          </a:solidFill>
          <a:latin typeface="Akagi Pro Book" panose="02000000000000000000" pitchFamily="2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500" b="0" i="0" kern="1200">
          <a:solidFill>
            <a:schemeClr val="tx1"/>
          </a:solidFill>
          <a:latin typeface="Akagi Pro Book" panose="02000000000000000000" pitchFamily="2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500" b="0" i="0" kern="1200">
          <a:solidFill>
            <a:schemeClr val="tx1"/>
          </a:solidFill>
          <a:latin typeface="Akagi Pro Book" panose="02000000000000000000" pitchFamily="2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31.png"/><Relationship Id="rId299" Type="http://schemas.openxmlformats.org/officeDocument/2006/relationships/customXml" Target="../ink/ink898.xml"/><Relationship Id="rId21" Type="http://schemas.openxmlformats.org/officeDocument/2006/relationships/image" Target="../media/image2688.png"/><Relationship Id="rId63" Type="http://schemas.openxmlformats.org/officeDocument/2006/relationships/image" Target="../media/image2705.png"/><Relationship Id="rId159" Type="http://schemas.openxmlformats.org/officeDocument/2006/relationships/image" Target="../media/image2752.png"/><Relationship Id="rId324" Type="http://schemas.openxmlformats.org/officeDocument/2006/relationships/image" Target="../media/image2828.png"/><Relationship Id="rId170" Type="http://schemas.openxmlformats.org/officeDocument/2006/relationships/customXml" Target="../ink/ink833.xml"/><Relationship Id="rId226" Type="http://schemas.openxmlformats.org/officeDocument/2006/relationships/image" Target="../media/image2782.png"/><Relationship Id="rId268" Type="http://schemas.openxmlformats.org/officeDocument/2006/relationships/image" Target="../media/image2803.png"/><Relationship Id="rId32" Type="http://schemas.openxmlformats.org/officeDocument/2006/relationships/customXml" Target="../ink/ink765.xml"/><Relationship Id="rId74" Type="http://schemas.openxmlformats.org/officeDocument/2006/relationships/customXml" Target="../ink/ink786.xml"/><Relationship Id="rId128" Type="http://schemas.openxmlformats.org/officeDocument/2006/relationships/customXml" Target="../ink/ink812.xml"/><Relationship Id="rId335" Type="http://schemas.openxmlformats.org/officeDocument/2006/relationships/customXml" Target="../ink/ink917.xml"/><Relationship Id="rId5" Type="http://schemas.openxmlformats.org/officeDocument/2006/relationships/image" Target="../media/image2681.png"/><Relationship Id="rId181" Type="http://schemas.openxmlformats.org/officeDocument/2006/relationships/image" Target="../media/image2762.png"/><Relationship Id="rId237" Type="http://schemas.openxmlformats.org/officeDocument/2006/relationships/customXml" Target="../ink/ink867.xml"/><Relationship Id="rId279" Type="http://schemas.openxmlformats.org/officeDocument/2006/relationships/customXml" Target="../ink/ink888.xml"/><Relationship Id="rId43" Type="http://schemas.openxmlformats.org/officeDocument/2006/relationships/image" Target="../media/image2696.png"/><Relationship Id="rId139" Type="http://schemas.openxmlformats.org/officeDocument/2006/relationships/image" Target="../media/image2742.png"/><Relationship Id="rId290" Type="http://schemas.openxmlformats.org/officeDocument/2006/relationships/image" Target="../media/image2812.png"/><Relationship Id="rId304" Type="http://schemas.openxmlformats.org/officeDocument/2006/relationships/customXml" Target="../ink/ink901.xml"/><Relationship Id="rId85" Type="http://schemas.openxmlformats.org/officeDocument/2006/relationships/image" Target="../media/image2716.png"/><Relationship Id="rId150" Type="http://schemas.openxmlformats.org/officeDocument/2006/relationships/customXml" Target="../ink/ink823.xml"/><Relationship Id="rId192" Type="http://schemas.openxmlformats.org/officeDocument/2006/relationships/customXml" Target="../ink/ink844.xml"/><Relationship Id="rId206" Type="http://schemas.openxmlformats.org/officeDocument/2006/relationships/customXml" Target="../ink/ink851.xml"/><Relationship Id="rId248" Type="http://schemas.openxmlformats.org/officeDocument/2006/relationships/image" Target="../media/image2793.png"/><Relationship Id="rId12" Type="http://schemas.openxmlformats.org/officeDocument/2006/relationships/customXml" Target="../ink/ink755.xml"/><Relationship Id="rId108" Type="http://schemas.openxmlformats.org/officeDocument/2006/relationships/customXml" Target="../ink/ink803.xml"/><Relationship Id="rId315" Type="http://schemas.openxmlformats.org/officeDocument/2006/relationships/image" Target="../media/image2824.png"/><Relationship Id="rId54" Type="http://schemas.openxmlformats.org/officeDocument/2006/relationships/customXml" Target="../ink/ink776.xml"/><Relationship Id="rId96" Type="http://schemas.openxmlformats.org/officeDocument/2006/relationships/customXml" Target="../ink/ink797.xml"/><Relationship Id="rId161" Type="http://schemas.openxmlformats.org/officeDocument/2006/relationships/image" Target="../media/image2753.png"/><Relationship Id="rId217" Type="http://schemas.openxmlformats.org/officeDocument/2006/relationships/customXml" Target="../ink/ink857.xml"/><Relationship Id="rId259" Type="http://schemas.openxmlformats.org/officeDocument/2006/relationships/customXml" Target="../ink/ink878.xml"/><Relationship Id="rId23" Type="http://schemas.openxmlformats.org/officeDocument/2006/relationships/image" Target="../media/image2689.png"/><Relationship Id="rId119" Type="http://schemas.openxmlformats.org/officeDocument/2006/relationships/image" Target="../media/image2732.png"/><Relationship Id="rId270" Type="http://schemas.openxmlformats.org/officeDocument/2006/relationships/image" Target="../media/image2418.png"/><Relationship Id="rId326" Type="http://schemas.openxmlformats.org/officeDocument/2006/relationships/image" Target="../media/image2829.png"/><Relationship Id="rId65" Type="http://schemas.openxmlformats.org/officeDocument/2006/relationships/image" Target="../media/image2706.png"/><Relationship Id="rId130" Type="http://schemas.openxmlformats.org/officeDocument/2006/relationships/customXml" Target="../ink/ink813.xml"/><Relationship Id="rId172" Type="http://schemas.openxmlformats.org/officeDocument/2006/relationships/customXml" Target="../ink/ink834.xml"/><Relationship Id="rId228" Type="http://schemas.openxmlformats.org/officeDocument/2006/relationships/image" Target="../media/image2783.png"/><Relationship Id="rId281" Type="http://schemas.openxmlformats.org/officeDocument/2006/relationships/customXml" Target="../ink/ink889.xml"/><Relationship Id="rId337" Type="http://schemas.openxmlformats.org/officeDocument/2006/relationships/customXml" Target="../ink/ink918.xml"/><Relationship Id="rId34" Type="http://schemas.openxmlformats.org/officeDocument/2006/relationships/customXml" Target="../ink/ink766.xml"/><Relationship Id="rId76" Type="http://schemas.openxmlformats.org/officeDocument/2006/relationships/customXml" Target="../ink/ink787.xml"/><Relationship Id="rId141" Type="http://schemas.openxmlformats.org/officeDocument/2006/relationships/image" Target="../media/image2743.png"/><Relationship Id="rId7" Type="http://schemas.openxmlformats.org/officeDocument/2006/relationships/image" Target="../media/image2682.png"/><Relationship Id="rId183" Type="http://schemas.openxmlformats.org/officeDocument/2006/relationships/image" Target="../media/image2763.png"/><Relationship Id="rId239" Type="http://schemas.openxmlformats.org/officeDocument/2006/relationships/customXml" Target="../ink/ink868.xml"/><Relationship Id="rId250" Type="http://schemas.openxmlformats.org/officeDocument/2006/relationships/image" Target="../media/image2794.png"/><Relationship Id="rId292" Type="http://schemas.openxmlformats.org/officeDocument/2006/relationships/image" Target="../media/image2813.png"/><Relationship Id="rId306" Type="http://schemas.openxmlformats.org/officeDocument/2006/relationships/customXml" Target="../ink/ink902.xml"/><Relationship Id="rId45" Type="http://schemas.openxmlformats.org/officeDocument/2006/relationships/image" Target="../media/image2697.png"/><Relationship Id="rId87" Type="http://schemas.openxmlformats.org/officeDocument/2006/relationships/image" Target="../media/image2717.png"/><Relationship Id="rId110" Type="http://schemas.openxmlformats.org/officeDocument/2006/relationships/image" Target="../media/image6.png"/><Relationship Id="rId152" Type="http://schemas.openxmlformats.org/officeDocument/2006/relationships/customXml" Target="../ink/ink824.xml"/><Relationship Id="rId194" Type="http://schemas.openxmlformats.org/officeDocument/2006/relationships/customXml" Target="../ink/ink845.xml"/><Relationship Id="rId208" Type="http://schemas.openxmlformats.org/officeDocument/2006/relationships/image" Target="../media/image1736.png"/><Relationship Id="rId240" Type="http://schemas.openxmlformats.org/officeDocument/2006/relationships/image" Target="../media/image2789.png"/><Relationship Id="rId261" Type="http://schemas.openxmlformats.org/officeDocument/2006/relationships/customXml" Target="../ink/ink879.xml"/><Relationship Id="rId14" Type="http://schemas.openxmlformats.org/officeDocument/2006/relationships/customXml" Target="../ink/ink756.xml"/><Relationship Id="rId35" Type="http://schemas.openxmlformats.org/officeDocument/2006/relationships/image" Target="../media/image2441.png"/><Relationship Id="rId56" Type="http://schemas.openxmlformats.org/officeDocument/2006/relationships/customXml" Target="../ink/ink777.xml"/><Relationship Id="rId77" Type="http://schemas.openxmlformats.org/officeDocument/2006/relationships/image" Target="../media/image2712.png"/><Relationship Id="rId100" Type="http://schemas.openxmlformats.org/officeDocument/2006/relationships/customXml" Target="../ink/ink799.xml"/><Relationship Id="rId282" Type="http://schemas.openxmlformats.org/officeDocument/2006/relationships/image" Target="../media/image2809.png"/><Relationship Id="rId317" Type="http://schemas.openxmlformats.org/officeDocument/2006/relationships/image" Target="../media/image2825.png"/><Relationship Id="rId338" Type="http://schemas.openxmlformats.org/officeDocument/2006/relationships/customXml" Target="../ink/ink919.xml"/><Relationship Id="rId8" Type="http://schemas.openxmlformats.org/officeDocument/2006/relationships/customXml" Target="../ink/ink753.xml"/><Relationship Id="rId98" Type="http://schemas.openxmlformats.org/officeDocument/2006/relationships/customXml" Target="../ink/ink798.xml"/><Relationship Id="rId121" Type="http://schemas.openxmlformats.org/officeDocument/2006/relationships/image" Target="../media/image2733.png"/><Relationship Id="rId142" Type="http://schemas.openxmlformats.org/officeDocument/2006/relationships/customXml" Target="../ink/ink819.xml"/><Relationship Id="rId163" Type="http://schemas.openxmlformats.org/officeDocument/2006/relationships/image" Target="../media/image2754.png"/><Relationship Id="rId184" Type="http://schemas.openxmlformats.org/officeDocument/2006/relationships/customXml" Target="../ink/ink840.xml"/><Relationship Id="rId219" Type="http://schemas.openxmlformats.org/officeDocument/2006/relationships/customXml" Target="../ink/ink858.xml"/><Relationship Id="rId230" Type="http://schemas.openxmlformats.org/officeDocument/2006/relationships/image" Target="../media/image2784.png"/><Relationship Id="rId251" Type="http://schemas.openxmlformats.org/officeDocument/2006/relationships/customXml" Target="../ink/ink874.xml"/><Relationship Id="rId25" Type="http://schemas.openxmlformats.org/officeDocument/2006/relationships/image" Target="../media/image2690.png"/><Relationship Id="rId46" Type="http://schemas.openxmlformats.org/officeDocument/2006/relationships/customXml" Target="../ink/ink772.xml"/><Relationship Id="rId67" Type="http://schemas.openxmlformats.org/officeDocument/2006/relationships/image" Target="../media/image2707.png"/><Relationship Id="rId272" Type="http://schemas.openxmlformats.org/officeDocument/2006/relationships/image" Target="../media/image2804.png"/><Relationship Id="rId293" Type="http://schemas.openxmlformats.org/officeDocument/2006/relationships/customXml" Target="../ink/ink895.xml"/><Relationship Id="rId307" Type="http://schemas.openxmlformats.org/officeDocument/2006/relationships/image" Target="../media/image2820.png"/><Relationship Id="rId328" Type="http://schemas.openxmlformats.org/officeDocument/2006/relationships/image" Target="../media/image2830.png"/><Relationship Id="rId88" Type="http://schemas.openxmlformats.org/officeDocument/2006/relationships/customXml" Target="../ink/ink793.xml"/><Relationship Id="rId111" Type="http://schemas.microsoft.com/office/2007/relationships/hdphoto" Target="../media/hdphoto2.wdp"/><Relationship Id="rId132" Type="http://schemas.openxmlformats.org/officeDocument/2006/relationships/customXml" Target="../ink/ink814.xml"/><Relationship Id="rId153" Type="http://schemas.openxmlformats.org/officeDocument/2006/relationships/image" Target="../media/image2749.png"/><Relationship Id="rId174" Type="http://schemas.openxmlformats.org/officeDocument/2006/relationships/customXml" Target="../ink/ink835.xml"/><Relationship Id="rId195" Type="http://schemas.openxmlformats.org/officeDocument/2006/relationships/image" Target="../media/image471.png"/><Relationship Id="rId209" Type="http://schemas.openxmlformats.org/officeDocument/2006/relationships/customXml" Target="../ink/ink853.xml"/><Relationship Id="rId220" Type="http://schemas.openxmlformats.org/officeDocument/2006/relationships/image" Target="../media/image2779.png"/><Relationship Id="rId241" Type="http://schemas.openxmlformats.org/officeDocument/2006/relationships/customXml" Target="../ink/ink869.xml"/><Relationship Id="rId15" Type="http://schemas.openxmlformats.org/officeDocument/2006/relationships/image" Target="../media/image2685.png"/><Relationship Id="rId36" Type="http://schemas.openxmlformats.org/officeDocument/2006/relationships/customXml" Target="../ink/ink767.xml"/><Relationship Id="rId57" Type="http://schemas.openxmlformats.org/officeDocument/2006/relationships/image" Target="../media/image2702.png"/><Relationship Id="rId262" Type="http://schemas.openxmlformats.org/officeDocument/2006/relationships/image" Target="../media/image2800.png"/><Relationship Id="rId283" Type="http://schemas.openxmlformats.org/officeDocument/2006/relationships/customXml" Target="../ink/ink890.xml"/><Relationship Id="rId318" Type="http://schemas.openxmlformats.org/officeDocument/2006/relationships/customXml" Target="../ink/ink908.xml"/><Relationship Id="rId339" Type="http://schemas.openxmlformats.org/officeDocument/2006/relationships/customXml" Target="../ink/ink920.xml"/><Relationship Id="rId78" Type="http://schemas.openxmlformats.org/officeDocument/2006/relationships/customXml" Target="../ink/ink788.xml"/><Relationship Id="rId99" Type="http://schemas.openxmlformats.org/officeDocument/2006/relationships/image" Target="../media/image2723.png"/><Relationship Id="rId101" Type="http://schemas.openxmlformats.org/officeDocument/2006/relationships/image" Target="../media/image2724.png"/><Relationship Id="rId122" Type="http://schemas.openxmlformats.org/officeDocument/2006/relationships/customXml" Target="../ink/ink809.xml"/><Relationship Id="rId143" Type="http://schemas.openxmlformats.org/officeDocument/2006/relationships/image" Target="../media/image2744.png"/><Relationship Id="rId164" Type="http://schemas.openxmlformats.org/officeDocument/2006/relationships/customXml" Target="../ink/ink830.xml"/><Relationship Id="rId185" Type="http://schemas.openxmlformats.org/officeDocument/2006/relationships/image" Target="../media/image2764.png"/><Relationship Id="rId9" Type="http://schemas.openxmlformats.org/officeDocument/2006/relationships/image" Target="../media/image2683.png"/><Relationship Id="rId210" Type="http://schemas.openxmlformats.org/officeDocument/2006/relationships/image" Target="../media/image2774.png"/><Relationship Id="rId26" Type="http://schemas.openxmlformats.org/officeDocument/2006/relationships/customXml" Target="../ink/ink762.xml"/><Relationship Id="rId231" Type="http://schemas.openxmlformats.org/officeDocument/2006/relationships/customXml" Target="../ink/ink864.xml"/><Relationship Id="rId252" Type="http://schemas.openxmlformats.org/officeDocument/2006/relationships/image" Target="../media/image2795.png"/><Relationship Id="rId273" Type="http://schemas.openxmlformats.org/officeDocument/2006/relationships/customXml" Target="../ink/ink885.xml"/><Relationship Id="rId294" Type="http://schemas.openxmlformats.org/officeDocument/2006/relationships/image" Target="../media/image2814.png"/><Relationship Id="rId308" Type="http://schemas.openxmlformats.org/officeDocument/2006/relationships/customXml" Target="../ink/ink903.xml"/><Relationship Id="rId329" Type="http://schemas.openxmlformats.org/officeDocument/2006/relationships/customXml" Target="../ink/ink914.xml"/><Relationship Id="rId47" Type="http://schemas.openxmlformats.org/officeDocument/2006/relationships/image" Target="../media/image2698.png"/><Relationship Id="rId68" Type="http://schemas.openxmlformats.org/officeDocument/2006/relationships/customXml" Target="../ink/ink783.xml"/><Relationship Id="rId89" Type="http://schemas.openxmlformats.org/officeDocument/2006/relationships/image" Target="../media/image2718.png"/><Relationship Id="rId112" Type="http://schemas.openxmlformats.org/officeDocument/2006/relationships/customXml" Target="../ink/ink804.xml"/><Relationship Id="rId133" Type="http://schemas.openxmlformats.org/officeDocument/2006/relationships/image" Target="../media/image2739.png"/><Relationship Id="rId154" Type="http://schemas.openxmlformats.org/officeDocument/2006/relationships/customXml" Target="../ink/ink825.xml"/><Relationship Id="rId175" Type="http://schemas.openxmlformats.org/officeDocument/2006/relationships/image" Target="../media/image2760.png"/><Relationship Id="rId340" Type="http://schemas.openxmlformats.org/officeDocument/2006/relationships/image" Target="../media/image2835.png"/><Relationship Id="rId196" Type="http://schemas.openxmlformats.org/officeDocument/2006/relationships/customXml" Target="../ink/ink846.xml"/><Relationship Id="rId200" Type="http://schemas.openxmlformats.org/officeDocument/2006/relationships/customXml" Target="../ink/ink848.xml"/><Relationship Id="rId16" Type="http://schemas.openxmlformats.org/officeDocument/2006/relationships/customXml" Target="../ink/ink757.xml"/><Relationship Id="rId221" Type="http://schemas.openxmlformats.org/officeDocument/2006/relationships/customXml" Target="../ink/ink859.xml"/><Relationship Id="rId242" Type="http://schemas.openxmlformats.org/officeDocument/2006/relationships/image" Target="../media/image2790.png"/><Relationship Id="rId263" Type="http://schemas.openxmlformats.org/officeDocument/2006/relationships/customXml" Target="../ink/ink880.xml"/><Relationship Id="rId284" Type="http://schemas.openxmlformats.org/officeDocument/2006/relationships/image" Target="../media/image2810.png"/><Relationship Id="rId319" Type="http://schemas.openxmlformats.org/officeDocument/2006/relationships/image" Target="../media/image2826.png"/><Relationship Id="rId37" Type="http://schemas.openxmlformats.org/officeDocument/2006/relationships/image" Target="../media/image1094.png"/><Relationship Id="rId58" Type="http://schemas.openxmlformats.org/officeDocument/2006/relationships/customXml" Target="../ink/ink778.xml"/><Relationship Id="rId79" Type="http://schemas.openxmlformats.org/officeDocument/2006/relationships/image" Target="../media/image2713.png"/><Relationship Id="rId102" Type="http://schemas.openxmlformats.org/officeDocument/2006/relationships/customXml" Target="../ink/ink800.xml"/><Relationship Id="rId123" Type="http://schemas.openxmlformats.org/officeDocument/2006/relationships/image" Target="../media/image2734.png"/><Relationship Id="rId144" Type="http://schemas.openxmlformats.org/officeDocument/2006/relationships/customXml" Target="../ink/ink820.xml"/><Relationship Id="rId330" Type="http://schemas.openxmlformats.org/officeDocument/2006/relationships/image" Target="../media/image2831.png"/><Relationship Id="rId90" Type="http://schemas.openxmlformats.org/officeDocument/2006/relationships/customXml" Target="../ink/ink794.xml"/><Relationship Id="rId165" Type="http://schemas.openxmlformats.org/officeDocument/2006/relationships/image" Target="../media/image2755.png"/><Relationship Id="rId186" Type="http://schemas.openxmlformats.org/officeDocument/2006/relationships/customXml" Target="../ink/ink841.xml"/><Relationship Id="rId211" Type="http://schemas.openxmlformats.org/officeDocument/2006/relationships/customXml" Target="../ink/ink854.xml"/><Relationship Id="rId232" Type="http://schemas.openxmlformats.org/officeDocument/2006/relationships/image" Target="../media/image2785.png"/><Relationship Id="rId253" Type="http://schemas.openxmlformats.org/officeDocument/2006/relationships/customXml" Target="../ink/ink875.xml"/><Relationship Id="rId274" Type="http://schemas.openxmlformats.org/officeDocument/2006/relationships/image" Target="../media/image2805.png"/><Relationship Id="rId295" Type="http://schemas.openxmlformats.org/officeDocument/2006/relationships/customXml" Target="../ink/ink896.xml"/><Relationship Id="rId309" Type="http://schemas.openxmlformats.org/officeDocument/2006/relationships/image" Target="../media/image2821.png"/><Relationship Id="rId27" Type="http://schemas.openxmlformats.org/officeDocument/2006/relationships/image" Target="../media/image2691.png"/><Relationship Id="rId48" Type="http://schemas.openxmlformats.org/officeDocument/2006/relationships/customXml" Target="../ink/ink773.xml"/><Relationship Id="rId69" Type="http://schemas.openxmlformats.org/officeDocument/2006/relationships/image" Target="../media/image2708.png"/><Relationship Id="rId113" Type="http://schemas.openxmlformats.org/officeDocument/2006/relationships/image" Target="../media/image2729.png"/><Relationship Id="rId134" Type="http://schemas.openxmlformats.org/officeDocument/2006/relationships/customXml" Target="../ink/ink815.xml"/><Relationship Id="rId320" Type="http://schemas.openxmlformats.org/officeDocument/2006/relationships/customXml" Target="../ink/ink909.xml"/><Relationship Id="rId80" Type="http://schemas.openxmlformats.org/officeDocument/2006/relationships/customXml" Target="../ink/ink789.xml"/><Relationship Id="rId155" Type="http://schemas.openxmlformats.org/officeDocument/2006/relationships/image" Target="../media/image2750.png"/><Relationship Id="rId176" Type="http://schemas.openxmlformats.org/officeDocument/2006/relationships/customXml" Target="../ink/ink836.xml"/><Relationship Id="rId197" Type="http://schemas.openxmlformats.org/officeDocument/2006/relationships/image" Target="../media/image2769.png"/><Relationship Id="rId341" Type="http://schemas.openxmlformats.org/officeDocument/2006/relationships/customXml" Target="../ink/ink921.xml"/><Relationship Id="rId201" Type="http://schemas.openxmlformats.org/officeDocument/2006/relationships/image" Target="../media/image2771.png"/><Relationship Id="rId222" Type="http://schemas.openxmlformats.org/officeDocument/2006/relationships/image" Target="../media/image2780.png"/><Relationship Id="rId243" Type="http://schemas.openxmlformats.org/officeDocument/2006/relationships/customXml" Target="../ink/ink870.xml"/><Relationship Id="rId264" Type="http://schemas.openxmlformats.org/officeDocument/2006/relationships/image" Target="../media/image2801.png"/><Relationship Id="rId285" Type="http://schemas.openxmlformats.org/officeDocument/2006/relationships/customXml" Target="../ink/ink891.xml"/><Relationship Id="rId17" Type="http://schemas.openxmlformats.org/officeDocument/2006/relationships/image" Target="../media/image2686.png"/><Relationship Id="rId38" Type="http://schemas.openxmlformats.org/officeDocument/2006/relationships/customXml" Target="../ink/ink768.xml"/><Relationship Id="rId59" Type="http://schemas.openxmlformats.org/officeDocument/2006/relationships/image" Target="../media/image2703.png"/><Relationship Id="rId103" Type="http://schemas.openxmlformats.org/officeDocument/2006/relationships/image" Target="../media/image2725.png"/><Relationship Id="rId124" Type="http://schemas.openxmlformats.org/officeDocument/2006/relationships/customXml" Target="../ink/ink810.xml"/><Relationship Id="rId310" Type="http://schemas.openxmlformats.org/officeDocument/2006/relationships/customXml" Target="../ink/ink904.xml"/><Relationship Id="rId70" Type="http://schemas.openxmlformats.org/officeDocument/2006/relationships/customXml" Target="../ink/ink784.xml"/><Relationship Id="rId91" Type="http://schemas.openxmlformats.org/officeDocument/2006/relationships/image" Target="../media/image2719.png"/><Relationship Id="rId145" Type="http://schemas.openxmlformats.org/officeDocument/2006/relationships/image" Target="../media/image2745.png"/><Relationship Id="rId166" Type="http://schemas.openxmlformats.org/officeDocument/2006/relationships/customXml" Target="../ink/ink831.xml"/><Relationship Id="rId187" Type="http://schemas.openxmlformats.org/officeDocument/2006/relationships/image" Target="../media/image2765.png"/><Relationship Id="rId331" Type="http://schemas.openxmlformats.org/officeDocument/2006/relationships/customXml" Target="../ink/ink91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775.png"/><Relationship Id="rId233" Type="http://schemas.openxmlformats.org/officeDocument/2006/relationships/customXml" Target="../ink/ink865.xml"/><Relationship Id="rId254" Type="http://schemas.openxmlformats.org/officeDocument/2006/relationships/image" Target="../media/image2796.png"/><Relationship Id="rId28" Type="http://schemas.openxmlformats.org/officeDocument/2006/relationships/customXml" Target="../ink/ink763.xml"/><Relationship Id="rId49" Type="http://schemas.openxmlformats.org/officeDocument/2006/relationships/image" Target="../media/image162.png"/><Relationship Id="rId114" Type="http://schemas.openxmlformats.org/officeDocument/2006/relationships/customXml" Target="../ink/ink805.xml"/><Relationship Id="rId275" Type="http://schemas.openxmlformats.org/officeDocument/2006/relationships/customXml" Target="../ink/ink886.xml"/><Relationship Id="rId296" Type="http://schemas.openxmlformats.org/officeDocument/2006/relationships/image" Target="../media/image2815.png"/><Relationship Id="rId300" Type="http://schemas.openxmlformats.org/officeDocument/2006/relationships/customXml" Target="../ink/ink899.xml"/><Relationship Id="rId60" Type="http://schemas.openxmlformats.org/officeDocument/2006/relationships/customXml" Target="../ink/ink779.xml"/><Relationship Id="rId81" Type="http://schemas.openxmlformats.org/officeDocument/2006/relationships/image" Target="../media/image2714.png"/><Relationship Id="rId135" Type="http://schemas.openxmlformats.org/officeDocument/2006/relationships/image" Target="../media/image2740.png"/><Relationship Id="rId156" Type="http://schemas.openxmlformats.org/officeDocument/2006/relationships/customXml" Target="../ink/ink826.xml"/><Relationship Id="rId177" Type="http://schemas.openxmlformats.org/officeDocument/2006/relationships/image" Target="../media/image2544.png"/><Relationship Id="rId198" Type="http://schemas.openxmlformats.org/officeDocument/2006/relationships/customXml" Target="../ink/ink847.xml"/><Relationship Id="rId321" Type="http://schemas.openxmlformats.org/officeDocument/2006/relationships/customXml" Target="../ink/ink910.xml"/><Relationship Id="rId342" Type="http://schemas.openxmlformats.org/officeDocument/2006/relationships/image" Target="../media/image2836.png"/><Relationship Id="rId202" Type="http://schemas.openxmlformats.org/officeDocument/2006/relationships/customXml" Target="../ink/ink849.xml"/><Relationship Id="rId223" Type="http://schemas.openxmlformats.org/officeDocument/2006/relationships/customXml" Target="../ink/ink860.xml"/><Relationship Id="rId244" Type="http://schemas.openxmlformats.org/officeDocument/2006/relationships/image" Target="../media/image2791.png"/><Relationship Id="rId18" Type="http://schemas.openxmlformats.org/officeDocument/2006/relationships/customXml" Target="../ink/ink758.xml"/><Relationship Id="rId39" Type="http://schemas.openxmlformats.org/officeDocument/2006/relationships/image" Target="../media/image2695.png"/><Relationship Id="rId265" Type="http://schemas.openxmlformats.org/officeDocument/2006/relationships/customXml" Target="../ink/ink881.xml"/><Relationship Id="rId286" Type="http://schemas.openxmlformats.org/officeDocument/2006/relationships/image" Target="../media/image148.png"/><Relationship Id="rId50" Type="http://schemas.openxmlformats.org/officeDocument/2006/relationships/customXml" Target="../ink/ink774.xml"/><Relationship Id="rId104" Type="http://schemas.openxmlformats.org/officeDocument/2006/relationships/customXml" Target="../ink/ink801.xml"/><Relationship Id="rId125" Type="http://schemas.openxmlformats.org/officeDocument/2006/relationships/image" Target="../media/image2735.png"/><Relationship Id="rId146" Type="http://schemas.openxmlformats.org/officeDocument/2006/relationships/customXml" Target="../ink/ink821.xml"/><Relationship Id="rId167" Type="http://schemas.openxmlformats.org/officeDocument/2006/relationships/image" Target="../media/image2756.png"/><Relationship Id="rId188" Type="http://schemas.openxmlformats.org/officeDocument/2006/relationships/customXml" Target="../ink/ink842.xml"/><Relationship Id="rId311" Type="http://schemas.openxmlformats.org/officeDocument/2006/relationships/image" Target="../media/image2822.png"/><Relationship Id="rId332" Type="http://schemas.openxmlformats.org/officeDocument/2006/relationships/image" Target="../media/image2832.png"/><Relationship Id="rId71" Type="http://schemas.openxmlformats.org/officeDocument/2006/relationships/image" Target="../media/image2709.png"/><Relationship Id="rId92" Type="http://schemas.openxmlformats.org/officeDocument/2006/relationships/customXml" Target="../ink/ink795.xml"/><Relationship Id="rId213" Type="http://schemas.openxmlformats.org/officeDocument/2006/relationships/customXml" Target="../ink/ink855.xml"/><Relationship Id="rId234" Type="http://schemas.openxmlformats.org/officeDocument/2006/relationships/image" Target="../media/image2786.png"/><Relationship Id="rId2" Type="http://schemas.openxmlformats.org/officeDocument/2006/relationships/customXml" Target="../ink/ink750.xml"/><Relationship Id="rId29" Type="http://schemas.openxmlformats.org/officeDocument/2006/relationships/image" Target="../media/image2692.png"/><Relationship Id="rId255" Type="http://schemas.openxmlformats.org/officeDocument/2006/relationships/customXml" Target="../ink/ink876.xml"/><Relationship Id="rId276" Type="http://schemas.openxmlformats.org/officeDocument/2006/relationships/image" Target="../media/image2806.png"/><Relationship Id="rId297" Type="http://schemas.openxmlformats.org/officeDocument/2006/relationships/customXml" Target="../ink/ink897.xml"/><Relationship Id="rId40" Type="http://schemas.openxmlformats.org/officeDocument/2006/relationships/customXml" Target="../ink/ink769.xml"/><Relationship Id="rId115" Type="http://schemas.openxmlformats.org/officeDocument/2006/relationships/image" Target="../media/image2730.png"/><Relationship Id="rId136" Type="http://schemas.openxmlformats.org/officeDocument/2006/relationships/customXml" Target="../ink/ink816.xml"/><Relationship Id="rId157" Type="http://schemas.openxmlformats.org/officeDocument/2006/relationships/image" Target="../media/image2751.png"/><Relationship Id="rId178" Type="http://schemas.openxmlformats.org/officeDocument/2006/relationships/customXml" Target="../ink/ink837.xml"/><Relationship Id="rId301" Type="http://schemas.openxmlformats.org/officeDocument/2006/relationships/image" Target="../media/image2817.png"/><Relationship Id="rId322" Type="http://schemas.openxmlformats.org/officeDocument/2006/relationships/image" Target="../media/image2827.png"/><Relationship Id="rId61" Type="http://schemas.openxmlformats.org/officeDocument/2006/relationships/image" Target="../media/image2704.png"/><Relationship Id="rId82" Type="http://schemas.openxmlformats.org/officeDocument/2006/relationships/customXml" Target="../ink/ink790.xml"/><Relationship Id="rId199" Type="http://schemas.openxmlformats.org/officeDocument/2006/relationships/image" Target="../media/image2770.png"/><Relationship Id="rId203" Type="http://schemas.openxmlformats.org/officeDocument/2006/relationships/image" Target="../media/image2772.png"/><Relationship Id="rId19" Type="http://schemas.openxmlformats.org/officeDocument/2006/relationships/image" Target="../media/image2687.png"/><Relationship Id="rId224" Type="http://schemas.openxmlformats.org/officeDocument/2006/relationships/image" Target="../media/image2781.png"/><Relationship Id="rId245" Type="http://schemas.openxmlformats.org/officeDocument/2006/relationships/customXml" Target="../ink/ink871.xml"/><Relationship Id="rId266" Type="http://schemas.openxmlformats.org/officeDocument/2006/relationships/image" Target="../media/image2802.png"/><Relationship Id="rId287" Type="http://schemas.openxmlformats.org/officeDocument/2006/relationships/customXml" Target="../ink/ink892.xml"/><Relationship Id="rId30" Type="http://schemas.openxmlformats.org/officeDocument/2006/relationships/customXml" Target="../ink/ink764.xml"/><Relationship Id="rId105" Type="http://schemas.openxmlformats.org/officeDocument/2006/relationships/image" Target="../media/image2726.png"/><Relationship Id="rId126" Type="http://schemas.openxmlformats.org/officeDocument/2006/relationships/customXml" Target="../ink/ink811.xml"/><Relationship Id="rId147" Type="http://schemas.openxmlformats.org/officeDocument/2006/relationships/image" Target="../media/image2746.png"/><Relationship Id="rId168" Type="http://schemas.openxmlformats.org/officeDocument/2006/relationships/customXml" Target="../ink/ink832.xml"/><Relationship Id="rId312" Type="http://schemas.openxmlformats.org/officeDocument/2006/relationships/customXml" Target="../ink/ink905.xml"/><Relationship Id="rId333" Type="http://schemas.openxmlformats.org/officeDocument/2006/relationships/customXml" Target="../ink/ink916.xml"/><Relationship Id="rId51" Type="http://schemas.openxmlformats.org/officeDocument/2006/relationships/image" Target="../media/image2699.png"/><Relationship Id="rId72" Type="http://schemas.openxmlformats.org/officeDocument/2006/relationships/customXml" Target="../ink/ink785.xml"/><Relationship Id="rId93" Type="http://schemas.openxmlformats.org/officeDocument/2006/relationships/image" Target="../media/image2720.png"/><Relationship Id="rId189" Type="http://schemas.openxmlformats.org/officeDocument/2006/relationships/image" Target="../media/image2766.png"/><Relationship Id="rId3" Type="http://schemas.openxmlformats.org/officeDocument/2006/relationships/image" Target="../media/image2680.png"/><Relationship Id="rId214" Type="http://schemas.openxmlformats.org/officeDocument/2006/relationships/image" Target="../media/image2776.png"/><Relationship Id="rId235" Type="http://schemas.openxmlformats.org/officeDocument/2006/relationships/customXml" Target="../ink/ink866.xml"/><Relationship Id="rId256" Type="http://schemas.openxmlformats.org/officeDocument/2006/relationships/image" Target="../media/image2797.png"/><Relationship Id="rId277" Type="http://schemas.openxmlformats.org/officeDocument/2006/relationships/customXml" Target="../ink/ink887.xml"/><Relationship Id="rId298" Type="http://schemas.openxmlformats.org/officeDocument/2006/relationships/image" Target="../media/image2816.png"/><Relationship Id="rId116" Type="http://schemas.openxmlformats.org/officeDocument/2006/relationships/customXml" Target="../ink/ink806.xml"/><Relationship Id="rId137" Type="http://schemas.openxmlformats.org/officeDocument/2006/relationships/image" Target="../media/image2741.png"/><Relationship Id="rId158" Type="http://schemas.openxmlformats.org/officeDocument/2006/relationships/customXml" Target="../ink/ink827.xml"/><Relationship Id="rId302" Type="http://schemas.openxmlformats.org/officeDocument/2006/relationships/customXml" Target="../ink/ink900.xml"/><Relationship Id="rId323" Type="http://schemas.openxmlformats.org/officeDocument/2006/relationships/customXml" Target="../ink/ink911.xml"/><Relationship Id="rId20" Type="http://schemas.openxmlformats.org/officeDocument/2006/relationships/customXml" Target="../ink/ink759.xml"/><Relationship Id="rId41" Type="http://schemas.openxmlformats.org/officeDocument/2006/relationships/image" Target="../media/image1204.png"/><Relationship Id="rId62" Type="http://schemas.openxmlformats.org/officeDocument/2006/relationships/customXml" Target="../ink/ink780.xml"/><Relationship Id="rId83" Type="http://schemas.openxmlformats.org/officeDocument/2006/relationships/image" Target="../media/image2715.png"/><Relationship Id="rId179" Type="http://schemas.openxmlformats.org/officeDocument/2006/relationships/image" Target="../media/image2761.png"/><Relationship Id="rId190" Type="http://schemas.openxmlformats.org/officeDocument/2006/relationships/customXml" Target="../ink/ink843.xml"/><Relationship Id="rId204" Type="http://schemas.openxmlformats.org/officeDocument/2006/relationships/customXml" Target="../ink/ink850.xml"/><Relationship Id="rId225" Type="http://schemas.openxmlformats.org/officeDocument/2006/relationships/customXml" Target="../ink/ink861.xml"/><Relationship Id="rId246" Type="http://schemas.openxmlformats.org/officeDocument/2006/relationships/image" Target="../media/image2792.png"/><Relationship Id="rId267" Type="http://schemas.openxmlformats.org/officeDocument/2006/relationships/customXml" Target="../ink/ink882.xml"/><Relationship Id="rId288" Type="http://schemas.openxmlformats.org/officeDocument/2006/relationships/image" Target="../media/image2811.png"/><Relationship Id="rId106" Type="http://schemas.openxmlformats.org/officeDocument/2006/relationships/customXml" Target="../ink/ink802.xml"/><Relationship Id="rId127" Type="http://schemas.openxmlformats.org/officeDocument/2006/relationships/image" Target="../media/image2736.png"/><Relationship Id="rId313" Type="http://schemas.openxmlformats.org/officeDocument/2006/relationships/image" Target="../media/image2823.png"/><Relationship Id="rId10" Type="http://schemas.openxmlformats.org/officeDocument/2006/relationships/customXml" Target="../ink/ink754.xml"/><Relationship Id="rId31" Type="http://schemas.openxmlformats.org/officeDocument/2006/relationships/image" Target="../media/image2693.png"/><Relationship Id="rId52" Type="http://schemas.openxmlformats.org/officeDocument/2006/relationships/customXml" Target="../ink/ink775.xml"/><Relationship Id="rId73" Type="http://schemas.openxmlformats.org/officeDocument/2006/relationships/image" Target="../media/image2710.png"/><Relationship Id="rId94" Type="http://schemas.openxmlformats.org/officeDocument/2006/relationships/customXml" Target="../ink/ink796.xml"/><Relationship Id="rId148" Type="http://schemas.openxmlformats.org/officeDocument/2006/relationships/customXml" Target="../ink/ink822.xml"/><Relationship Id="rId169" Type="http://schemas.openxmlformats.org/officeDocument/2006/relationships/image" Target="../media/image2757.png"/><Relationship Id="rId334" Type="http://schemas.openxmlformats.org/officeDocument/2006/relationships/image" Target="../media/image2833.png"/><Relationship Id="rId4" Type="http://schemas.openxmlformats.org/officeDocument/2006/relationships/customXml" Target="../ink/ink751.xml"/><Relationship Id="rId180" Type="http://schemas.openxmlformats.org/officeDocument/2006/relationships/customXml" Target="../ink/ink838.xml"/><Relationship Id="rId215" Type="http://schemas.openxmlformats.org/officeDocument/2006/relationships/customXml" Target="../ink/ink856.xml"/><Relationship Id="rId236" Type="http://schemas.openxmlformats.org/officeDocument/2006/relationships/image" Target="../media/image2787.png"/><Relationship Id="rId257" Type="http://schemas.openxmlformats.org/officeDocument/2006/relationships/customXml" Target="../ink/ink877.xml"/><Relationship Id="rId278" Type="http://schemas.openxmlformats.org/officeDocument/2006/relationships/image" Target="../media/image2807.png"/><Relationship Id="rId303" Type="http://schemas.openxmlformats.org/officeDocument/2006/relationships/image" Target="../media/image2818.png"/><Relationship Id="rId42" Type="http://schemas.openxmlformats.org/officeDocument/2006/relationships/customXml" Target="../ink/ink770.xml"/><Relationship Id="rId84" Type="http://schemas.openxmlformats.org/officeDocument/2006/relationships/customXml" Target="../ink/ink791.xml"/><Relationship Id="rId138" Type="http://schemas.openxmlformats.org/officeDocument/2006/relationships/customXml" Target="../ink/ink817.xml"/><Relationship Id="rId191" Type="http://schemas.openxmlformats.org/officeDocument/2006/relationships/image" Target="../media/image2767.png"/><Relationship Id="rId205" Type="http://schemas.openxmlformats.org/officeDocument/2006/relationships/image" Target="../media/image2773.png"/><Relationship Id="rId247" Type="http://schemas.openxmlformats.org/officeDocument/2006/relationships/customXml" Target="../ink/ink872.xml"/><Relationship Id="rId107" Type="http://schemas.openxmlformats.org/officeDocument/2006/relationships/image" Target="../media/image2727.png"/><Relationship Id="rId289" Type="http://schemas.openxmlformats.org/officeDocument/2006/relationships/customXml" Target="../ink/ink893.xml"/><Relationship Id="rId11" Type="http://schemas.openxmlformats.org/officeDocument/2006/relationships/image" Target="../media/image2684.png"/><Relationship Id="rId53" Type="http://schemas.openxmlformats.org/officeDocument/2006/relationships/image" Target="../media/image2700.png"/><Relationship Id="rId149" Type="http://schemas.openxmlformats.org/officeDocument/2006/relationships/image" Target="../media/image2747.png"/><Relationship Id="rId314" Type="http://schemas.openxmlformats.org/officeDocument/2006/relationships/customXml" Target="../ink/ink906.xml"/><Relationship Id="rId95" Type="http://schemas.openxmlformats.org/officeDocument/2006/relationships/image" Target="../media/image2721.png"/><Relationship Id="rId160" Type="http://schemas.openxmlformats.org/officeDocument/2006/relationships/customXml" Target="../ink/ink828.xml"/><Relationship Id="rId216" Type="http://schemas.openxmlformats.org/officeDocument/2006/relationships/image" Target="../media/image2777.png"/><Relationship Id="rId258" Type="http://schemas.openxmlformats.org/officeDocument/2006/relationships/image" Target="../media/image2798.png"/><Relationship Id="rId22" Type="http://schemas.openxmlformats.org/officeDocument/2006/relationships/customXml" Target="../ink/ink760.xml"/><Relationship Id="rId64" Type="http://schemas.openxmlformats.org/officeDocument/2006/relationships/customXml" Target="../ink/ink781.xml"/><Relationship Id="rId118" Type="http://schemas.openxmlformats.org/officeDocument/2006/relationships/customXml" Target="../ink/ink807.xml"/><Relationship Id="rId325" Type="http://schemas.openxmlformats.org/officeDocument/2006/relationships/customXml" Target="../ink/ink912.xml"/><Relationship Id="rId171" Type="http://schemas.openxmlformats.org/officeDocument/2006/relationships/image" Target="../media/image2758.png"/><Relationship Id="rId227" Type="http://schemas.openxmlformats.org/officeDocument/2006/relationships/customXml" Target="../ink/ink862.xml"/><Relationship Id="rId269" Type="http://schemas.openxmlformats.org/officeDocument/2006/relationships/customXml" Target="../ink/ink883.xml"/><Relationship Id="rId33" Type="http://schemas.openxmlformats.org/officeDocument/2006/relationships/image" Target="../media/image2694.png"/><Relationship Id="rId129" Type="http://schemas.openxmlformats.org/officeDocument/2006/relationships/image" Target="../media/image2737.png"/><Relationship Id="rId280" Type="http://schemas.openxmlformats.org/officeDocument/2006/relationships/image" Target="../media/image2808.png"/><Relationship Id="rId336" Type="http://schemas.openxmlformats.org/officeDocument/2006/relationships/image" Target="../media/image2834.png"/><Relationship Id="rId75" Type="http://schemas.openxmlformats.org/officeDocument/2006/relationships/image" Target="../media/image2711.png"/><Relationship Id="rId140" Type="http://schemas.openxmlformats.org/officeDocument/2006/relationships/customXml" Target="../ink/ink818.xml"/><Relationship Id="rId182" Type="http://schemas.openxmlformats.org/officeDocument/2006/relationships/customXml" Target="../ink/ink839.xml"/><Relationship Id="rId6" Type="http://schemas.openxmlformats.org/officeDocument/2006/relationships/customXml" Target="../ink/ink752.xml"/><Relationship Id="rId238" Type="http://schemas.openxmlformats.org/officeDocument/2006/relationships/image" Target="../media/image2788.png"/><Relationship Id="rId291" Type="http://schemas.openxmlformats.org/officeDocument/2006/relationships/customXml" Target="../ink/ink894.xml"/><Relationship Id="rId305" Type="http://schemas.openxmlformats.org/officeDocument/2006/relationships/image" Target="../media/image2819.png"/><Relationship Id="rId44" Type="http://schemas.openxmlformats.org/officeDocument/2006/relationships/customXml" Target="../ink/ink771.xml"/><Relationship Id="rId86" Type="http://schemas.openxmlformats.org/officeDocument/2006/relationships/customXml" Target="../ink/ink792.xml"/><Relationship Id="rId151" Type="http://schemas.openxmlformats.org/officeDocument/2006/relationships/image" Target="../media/image2748.png"/><Relationship Id="rId193" Type="http://schemas.openxmlformats.org/officeDocument/2006/relationships/image" Target="../media/image2768.png"/><Relationship Id="rId207" Type="http://schemas.openxmlformats.org/officeDocument/2006/relationships/customXml" Target="../ink/ink852.xml"/><Relationship Id="rId249" Type="http://schemas.openxmlformats.org/officeDocument/2006/relationships/customXml" Target="../ink/ink873.xml"/><Relationship Id="rId13" Type="http://schemas.openxmlformats.org/officeDocument/2006/relationships/image" Target="../media/image1535.png"/><Relationship Id="rId109" Type="http://schemas.openxmlformats.org/officeDocument/2006/relationships/image" Target="../media/image2728.png"/><Relationship Id="rId260" Type="http://schemas.openxmlformats.org/officeDocument/2006/relationships/image" Target="../media/image2799.png"/><Relationship Id="rId316" Type="http://schemas.openxmlformats.org/officeDocument/2006/relationships/customXml" Target="../ink/ink907.xml"/><Relationship Id="rId55" Type="http://schemas.openxmlformats.org/officeDocument/2006/relationships/image" Target="../media/image2701.png"/><Relationship Id="rId97" Type="http://schemas.openxmlformats.org/officeDocument/2006/relationships/image" Target="../media/image2722.png"/><Relationship Id="rId120" Type="http://schemas.openxmlformats.org/officeDocument/2006/relationships/customXml" Target="../ink/ink808.xml"/><Relationship Id="rId162" Type="http://schemas.openxmlformats.org/officeDocument/2006/relationships/customXml" Target="../ink/ink829.xml"/><Relationship Id="rId218" Type="http://schemas.openxmlformats.org/officeDocument/2006/relationships/image" Target="../media/image2778.png"/><Relationship Id="rId271" Type="http://schemas.openxmlformats.org/officeDocument/2006/relationships/customXml" Target="../ink/ink884.xml"/><Relationship Id="rId24" Type="http://schemas.openxmlformats.org/officeDocument/2006/relationships/customXml" Target="../ink/ink761.xml"/><Relationship Id="rId66" Type="http://schemas.openxmlformats.org/officeDocument/2006/relationships/customXml" Target="../ink/ink782.xml"/><Relationship Id="rId131" Type="http://schemas.openxmlformats.org/officeDocument/2006/relationships/image" Target="../media/image2738.png"/><Relationship Id="rId327" Type="http://schemas.openxmlformats.org/officeDocument/2006/relationships/customXml" Target="../ink/ink913.xml"/><Relationship Id="rId173" Type="http://schemas.openxmlformats.org/officeDocument/2006/relationships/image" Target="../media/image2759.png"/><Relationship Id="rId229" Type="http://schemas.openxmlformats.org/officeDocument/2006/relationships/customXml" Target="../ink/ink8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117" Type="http://schemas.openxmlformats.org/officeDocument/2006/relationships/image" Target="../media/image2012.png"/><Relationship Id="rId21" Type="http://schemas.openxmlformats.org/officeDocument/2006/relationships/image" Target="../media/image1966.png"/><Relationship Id="rId42" Type="http://schemas.openxmlformats.org/officeDocument/2006/relationships/customXml" Target="../ink/ink20.xml"/><Relationship Id="rId47" Type="http://schemas.openxmlformats.org/officeDocument/2006/relationships/image" Target="../media/image1979.png"/><Relationship Id="rId63" Type="http://schemas.openxmlformats.org/officeDocument/2006/relationships/image" Target="../media/image1986.png"/><Relationship Id="rId68" Type="http://schemas.openxmlformats.org/officeDocument/2006/relationships/customXml" Target="../ink/ink33.xml"/><Relationship Id="rId84" Type="http://schemas.openxmlformats.org/officeDocument/2006/relationships/customXml" Target="../ink/ink41.xml"/><Relationship Id="rId89" Type="http://schemas.openxmlformats.org/officeDocument/2006/relationships/image" Target="../media/image1999.png"/><Relationship Id="rId112" Type="http://schemas.openxmlformats.org/officeDocument/2006/relationships/customXml" Target="../ink/ink55.xml"/><Relationship Id="rId16" Type="http://schemas.openxmlformats.org/officeDocument/2006/relationships/customXml" Target="../ink/ink7.xml"/><Relationship Id="rId107" Type="http://schemas.openxmlformats.org/officeDocument/2006/relationships/image" Target="../media/image2008.png"/><Relationship Id="rId11" Type="http://schemas.openxmlformats.org/officeDocument/2006/relationships/image" Target="../media/image1961.png"/><Relationship Id="rId32" Type="http://schemas.openxmlformats.org/officeDocument/2006/relationships/customXml" Target="../ink/ink15.xml"/><Relationship Id="rId37" Type="http://schemas.openxmlformats.org/officeDocument/2006/relationships/image" Target="../media/image1974.png"/><Relationship Id="rId53" Type="http://schemas.openxmlformats.org/officeDocument/2006/relationships/image" Target="../media/image1982.png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1994.png"/><Relationship Id="rId102" Type="http://schemas.openxmlformats.org/officeDocument/2006/relationships/customXml" Target="../ink/ink50.xml"/><Relationship Id="rId123" Type="http://schemas.openxmlformats.org/officeDocument/2006/relationships/image" Target="../media/image2014.png"/><Relationship Id="rId5" Type="http://schemas.openxmlformats.org/officeDocument/2006/relationships/image" Target="../media/image1958.png"/><Relationship Id="rId90" Type="http://schemas.openxmlformats.org/officeDocument/2006/relationships/customXml" Target="../ink/ink44.xml"/><Relationship Id="rId95" Type="http://schemas.openxmlformats.org/officeDocument/2006/relationships/image" Target="../media/image2002.png"/><Relationship Id="rId22" Type="http://schemas.openxmlformats.org/officeDocument/2006/relationships/customXml" Target="../ink/ink10.xml"/><Relationship Id="rId27" Type="http://schemas.openxmlformats.org/officeDocument/2006/relationships/image" Target="../media/image1969.png"/><Relationship Id="rId43" Type="http://schemas.openxmlformats.org/officeDocument/2006/relationships/image" Target="../media/image1977.png"/><Relationship Id="rId48" Type="http://schemas.openxmlformats.org/officeDocument/2006/relationships/customXml" Target="../ink/ink23.xml"/><Relationship Id="rId64" Type="http://schemas.openxmlformats.org/officeDocument/2006/relationships/customXml" Target="../ink/ink31.xml"/><Relationship Id="rId69" Type="http://schemas.openxmlformats.org/officeDocument/2006/relationships/image" Target="../media/image1989.png"/><Relationship Id="rId113" Type="http://schemas.openxmlformats.org/officeDocument/2006/relationships/image" Target="../media/image2011.png"/><Relationship Id="rId118" Type="http://schemas.openxmlformats.org/officeDocument/2006/relationships/customXml" Target="../ink/ink58.xml"/><Relationship Id="rId80" Type="http://schemas.openxmlformats.org/officeDocument/2006/relationships/customXml" Target="../ink/ink39.xml"/><Relationship Id="rId85" Type="http://schemas.openxmlformats.org/officeDocument/2006/relationships/image" Target="../media/image1997.png"/><Relationship Id="rId12" Type="http://schemas.openxmlformats.org/officeDocument/2006/relationships/customXml" Target="../ink/ink5.xml"/><Relationship Id="rId17" Type="http://schemas.openxmlformats.org/officeDocument/2006/relationships/image" Target="../media/image1964.png"/><Relationship Id="rId33" Type="http://schemas.openxmlformats.org/officeDocument/2006/relationships/image" Target="../media/image1972.png"/><Relationship Id="rId38" Type="http://schemas.openxmlformats.org/officeDocument/2006/relationships/customXml" Target="../ink/ink18.xml"/><Relationship Id="rId59" Type="http://schemas.openxmlformats.org/officeDocument/2006/relationships/image" Target="../media/image1985.png"/><Relationship Id="rId103" Type="http://schemas.openxmlformats.org/officeDocument/2006/relationships/image" Target="../media/image2006.png"/><Relationship Id="rId108" Type="http://schemas.openxmlformats.org/officeDocument/2006/relationships/customXml" Target="../ink/ink53.xml"/><Relationship Id="rId54" Type="http://schemas.openxmlformats.org/officeDocument/2006/relationships/customXml" Target="../ink/ink26.xml"/><Relationship Id="rId70" Type="http://schemas.openxmlformats.org/officeDocument/2006/relationships/customXml" Target="../ink/ink34.xml"/><Relationship Id="rId75" Type="http://schemas.openxmlformats.org/officeDocument/2006/relationships/image" Target="../media/image1992.png"/><Relationship Id="rId91" Type="http://schemas.openxmlformats.org/officeDocument/2006/relationships/image" Target="../media/image2000.png"/><Relationship Id="rId96" Type="http://schemas.openxmlformats.org/officeDocument/2006/relationships/customXml" Target="../ink/ink4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23" Type="http://schemas.openxmlformats.org/officeDocument/2006/relationships/image" Target="../media/image1967.png"/><Relationship Id="rId28" Type="http://schemas.openxmlformats.org/officeDocument/2006/relationships/customXml" Target="../ink/ink13.xml"/><Relationship Id="rId49" Type="http://schemas.openxmlformats.org/officeDocument/2006/relationships/image" Target="../media/image1980.png"/><Relationship Id="rId114" Type="http://schemas.openxmlformats.org/officeDocument/2006/relationships/customXml" Target="../ink/ink56.xml"/><Relationship Id="rId119" Type="http://schemas.openxmlformats.org/officeDocument/2006/relationships/image" Target="../media/image2013.png"/><Relationship Id="rId44" Type="http://schemas.openxmlformats.org/officeDocument/2006/relationships/customXml" Target="../ink/ink21.xml"/><Relationship Id="rId60" Type="http://schemas.openxmlformats.org/officeDocument/2006/relationships/customXml" Target="../ink/ink29.xml"/><Relationship Id="rId65" Type="http://schemas.openxmlformats.org/officeDocument/2006/relationships/image" Target="../media/image1987.png"/><Relationship Id="rId81" Type="http://schemas.openxmlformats.org/officeDocument/2006/relationships/image" Target="../media/image1995.png"/><Relationship Id="rId86" Type="http://schemas.openxmlformats.org/officeDocument/2006/relationships/customXml" Target="../ink/ink42.xml"/><Relationship Id="rId4" Type="http://schemas.openxmlformats.org/officeDocument/2006/relationships/customXml" Target="../ink/ink1.xml"/><Relationship Id="rId9" Type="http://schemas.openxmlformats.org/officeDocument/2006/relationships/image" Target="../media/image1960.png"/><Relationship Id="rId13" Type="http://schemas.openxmlformats.org/officeDocument/2006/relationships/image" Target="../media/image1962.png"/><Relationship Id="rId18" Type="http://schemas.openxmlformats.org/officeDocument/2006/relationships/customXml" Target="../ink/ink8.xml"/><Relationship Id="rId39" Type="http://schemas.openxmlformats.org/officeDocument/2006/relationships/image" Target="../media/image1975.png"/><Relationship Id="rId109" Type="http://schemas.openxmlformats.org/officeDocument/2006/relationships/image" Target="../media/image2009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1983.png"/><Relationship Id="rId76" Type="http://schemas.openxmlformats.org/officeDocument/2006/relationships/customXml" Target="../ink/ink37.xml"/><Relationship Id="rId97" Type="http://schemas.openxmlformats.org/officeDocument/2006/relationships/image" Target="../media/image2003.png"/><Relationship Id="rId104" Type="http://schemas.openxmlformats.org/officeDocument/2006/relationships/customXml" Target="../ink/ink51.xml"/><Relationship Id="rId120" Type="http://schemas.openxmlformats.org/officeDocument/2006/relationships/customXml" Target="../ink/ink59.xml"/><Relationship Id="rId7" Type="http://schemas.openxmlformats.org/officeDocument/2006/relationships/image" Target="../media/image1959.png"/><Relationship Id="rId71" Type="http://schemas.openxmlformats.org/officeDocument/2006/relationships/image" Target="../media/image1990.png"/><Relationship Id="rId92" Type="http://schemas.openxmlformats.org/officeDocument/2006/relationships/customXml" Target="../ink/ink45.xml"/><Relationship Id="rId2" Type="http://schemas.openxmlformats.org/officeDocument/2006/relationships/image" Target="../media/image4.png"/><Relationship Id="rId29" Type="http://schemas.openxmlformats.org/officeDocument/2006/relationships/image" Target="../media/image1970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1978.png"/><Relationship Id="rId66" Type="http://schemas.openxmlformats.org/officeDocument/2006/relationships/customXml" Target="../ink/ink32.xml"/><Relationship Id="rId87" Type="http://schemas.openxmlformats.org/officeDocument/2006/relationships/image" Target="../media/image1998.png"/><Relationship Id="rId110" Type="http://schemas.openxmlformats.org/officeDocument/2006/relationships/customXml" Target="../ink/ink54.xml"/><Relationship Id="rId115" Type="http://schemas.openxmlformats.org/officeDocument/2006/relationships/image" Target="../media/image1094.png"/><Relationship Id="rId61" Type="http://schemas.openxmlformats.org/officeDocument/2006/relationships/image" Target="../media/image1739.png"/><Relationship Id="rId82" Type="http://schemas.openxmlformats.org/officeDocument/2006/relationships/customXml" Target="../ink/ink40.xml"/><Relationship Id="rId19" Type="http://schemas.openxmlformats.org/officeDocument/2006/relationships/image" Target="../media/image1965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1973.png"/><Relationship Id="rId56" Type="http://schemas.openxmlformats.org/officeDocument/2006/relationships/customXml" Target="../ink/ink27.xml"/><Relationship Id="rId77" Type="http://schemas.openxmlformats.org/officeDocument/2006/relationships/image" Target="../media/image1993.png"/><Relationship Id="rId100" Type="http://schemas.openxmlformats.org/officeDocument/2006/relationships/customXml" Target="../ink/ink49.xml"/><Relationship Id="rId105" Type="http://schemas.openxmlformats.org/officeDocument/2006/relationships/image" Target="../media/image2007.png"/><Relationship Id="rId8" Type="http://schemas.openxmlformats.org/officeDocument/2006/relationships/customXml" Target="../ink/ink3.xml"/><Relationship Id="rId51" Type="http://schemas.openxmlformats.org/officeDocument/2006/relationships/image" Target="../media/image1981.png"/><Relationship Id="rId72" Type="http://schemas.openxmlformats.org/officeDocument/2006/relationships/customXml" Target="../ink/ink35.xml"/><Relationship Id="rId93" Type="http://schemas.openxmlformats.org/officeDocument/2006/relationships/image" Target="../media/image2001.png"/><Relationship Id="rId98" Type="http://schemas.openxmlformats.org/officeDocument/2006/relationships/customXml" Target="../ink/ink48.xml"/><Relationship Id="rId121" Type="http://schemas.openxmlformats.org/officeDocument/2006/relationships/image" Target="../media/image162.png"/><Relationship Id="rId3" Type="http://schemas.microsoft.com/office/2007/relationships/hdphoto" Target="../media/hdphoto1.wdp"/><Relationship Id="rId25" Type="http://schemas.openxmlformats.org/officeDocument/2006/relationships/image" Target="../media/image1968.png"/><Relationship Id="rId46" Type="http://schemas.openxmlformats.org/officeDocument/2006/relationships/customXml" Target="../ink/ink22.xml"/><Relationship Id="rId67" Type="http://schemas.openxmlformats.org/officeDocument/2006/relationships/image" Target="../media/image1988.png"/><Relationship Id="rId116" Type="http://schemas.openxmlformats.org/officeDocument/2006/relationships/customXml" Target="../ink/ink57.xml"/><Relationship Id="rId20" Type="http://schemas.openxmlformats.org/officeDocument/2006/relationships/customXml" Target="../ink/ink9.xml"/><Relationship Id="rId41" Type="http://schemas.openxmlformats.org/officeDocument/2006/relationships/image" Target="../media/image1976.png"/><Relationship Id="rId62" Type="http://schemas.openxmlformats.org/officeDocument/2006/relationships/customXml" Target="../ink/ink30.xml"/><Relationship Id="rId83" Type="http://schemas.openxmlformats.org/officeDocument/2006/relationships/image" Target="../media/image1996.png"/><Relationship Id="rId88" Type="http://schemas.openxmlformats.org/officeDocument/2006/relationships/customXml" Target="../ink/ink43.xml"/><Relationship Id="rId111" Type="http://schemas.openxmlformats.org/officeDocument/2006/relationships/image" Target="../media/image2010.png"/><Relationship Id="rId15" Type="http://schemas.openxmlformats.org/officeDocument/2006/relationships/image" Target="../media/image1963.png"/><Relationship Id="rId36" Type="http://schemas.openxmlformats.org/officeDocument/2006/relationships/customXml" Target="../ink/ink17.xml"/><Relationship Id="rId57" Type="http://schemas.openxmlformats.org/officeDocument/2006/relationships/image" Target="../media/image1984.png"/><Relationship Id="rId106" Type="http://schemas.openxmlformats.org/officeDocument/2006/relationships/customXml" Target="../ink/ink52.xml"/><Relationship Id="rId10" Type="http://schemas.openxmlformats.org/officeDocument/2006/relationships/customXml" Target="../ink/ink4.xml"/><Relationship Id="rId31" Type="http://schemas.openxmlformats.org/officeDocument/2006/relationships/image" Target="../media/image1971.png"/><Relationship Id="rId52" Type="http://schemas.openxmlformats.org/officeDocument/2006/relationships/customXml" Target="../ink/ink25.xml"/><Relationship Id="rId73" Type="http://schemas.openxmlformats.org/officeDocument/2006/relationships/image" Target="../media/image1991.png"/><Relationship Id="rId78" Type="http://schemas.openxmlformats.org/officeDocument/2006/relationships/customXml" Target="../ink/ink38.xml"/><Relationship Id="rId94" Type="http://schemas.openxmlformats.org/officeDocument/2006/relationships/customXml" Target="../ink/ink46.xml"/><Relationship Id="rId99" Type="http://schemas.openxmlformats.org/officeDocument/2006/relationships/image" Target="../media/image2004.png"/><Relationship Id="rId101" Type="http://schemas.openxmlformats.org/officeDocument/2006/relationships/image" Target="../media/image2005.png"/><Relationship Id="rId122" Type="http://schemas.openxmlformats.org/officeDocument/2006/relationships/customXml" Target="../ink/ink60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8.png"/><Relationship Id="rId299" Type="http://schemas.openxmlformats.org/officeDocument/2006/relationships/customXml" Target="../ink/ink211.xml"/><Relationship Id="rId21" Type="http://schemas.openxmlformats.org/officeDocument/2006/relationships/image" Target="../media/image2024.png"/><Relationship Id="rId63" Type="http://schemas.openxmlformats.org/officeDocument/2006/relationships/image" Target="../media/image2042.png"/><Relationship Id="rId159" Type="http://schemas.openxmlformats.org/officeDocument/2006/relationships/image" Target="../media/image2088.png"/><Relationship Id="rId324" Type="http://schemas.openxmlformats.org/officeDocument/2006/relationships/image" Target="../media/image2168.png"/><Relationship Id="rId170" Type="http://schemas.openxmlformats.org/officeDocument/2006/relationships/customXml" Target="../ink/ink146.xml"/><Relationship Id="rId226" Type="http://schemas.openxmlformats.org/officeDocument/2006/relationships/image" Target="../media/image2120.png"/><Relationship Id="rId268" Type="http://schemas.openxmlformats.org/officeDocument/2006/relationships/image" Target="../media/image2141.png"/><Relationship Id="rId32" Type="http://schemas.openxmlformats.org/officeDocument/2006/relationships/customXml" Target="../ink/ink76.xml"/><Relationship Id="rId74" Type="http://schemas.openxmlformats.org/officeDocument/2006/relationships/customXml" Target="../ink/ink98.xml"/><Relationship Id="rId128" Type="http://schemas.openxmlformats.org/officeDocument/2006/relationships/customXml" Target="../ink/ink125.xml"/><Relationship Id="rId5" Type="http://schemas.openxmlformats.org/officeDocument/2006/relationships/image" Target="../media/image2016.png"/><Relationship Id="rId181" Type="http://schemas.openxmlformats.org/officeDocument/2006/relationships/customXml" Target="../ink/ink152.xml"/><Relationship Id="rId237" Type="http://schemas.openxmlformats.org/officeDocument/2006/relationships/customXml" Target="../ink/ink180.xml"/><Relationship Id="rId279" Type="http://schemas.openxmlformats.org/officeDocument/2006/relationships/customXml" Target="../ink/ink201.xml"/><Relationship Id="rId43" Type="http://schemas.openxmlformats.org/officeDocument/2006/relationships/customXml" Target="../ink/ink82.xml"/><Relationship Id="rId139" Type="http://schemas.openxmlformats.org/officeDocument/2006/relationships/image" Target="../media/image2078.png"/><Relationship Id="rId290" Type="http://schemas.openxmlformats.org/officeDocument/2006/relationships/image" Target="../media/image2152.png"/><Relationship Id="rId304" Type="http://schemas.openxmlformats.org/officeDocument/2006/relationships/image" Target="../media/image2159.png"/><Relationship Id="rId85" Type="http://schemas.openxmlformats.org/officeDocument/2006/relationships/image" Target="../media/image2053.png"/><Relationship Id="rId150" Type="http://schemas.openxmlformats.org/officeDocument/2006/relationships/customXml" Target="../ink/ink136.xml"/><Relationship Id="rId192" Type="http://schemas.openxmlformats.org/officeDocument/2006/relationships/image" Target="../media/image2103.png"/><Relationship Id="rId206" Type="http://schemas.openxmlformats.org/officeDocument/2006/relationships/image" Target="../media/image2110.png"/><Relationship Id="rId248" Type="http://schemas.openxmlformats.org/officeDocument/2006/relationships/image" Target="../media/image2131.png"/><Relationship Id="rId12" Type="http://schemas.openxmlformats.org/officeDocument/2006/relationships/customXml" Target="../ink/ink66.xml"/><Relationship Id="rId108" Type="http://schemas.openxmlformats.org/officeDocument/2006/relationships/customXml" Target="../ink/ink115.xml"/><Relationship Id="rId315" Type="http://schemas.openxmlformats.org/officeDocument/2006/relationships/customXml" Target="../ink/ink219.xml"/><Relationship Id="rId54" Type="http://schemas.openxmlformats.org/officeDocument/2006/relationships/customXml" Target="../ink/ink88.xml"/><Relationship Id="rId96" Type="http://schemas.openxmlformats.org/officeDocument/2006/relationships/customXml" Target="../ink/ink109.xml"/><Relationship Id="rId161" Type="http://schemas.openxmlformats.org/officeDocument/2006/relationships/image" Target="../media/image2089.png"/><Relationship Id="rId217" Type="http://schemas.openxmlformats.org/officeDocument/2006/relationships/customXml" Target="../ink/ink170.xml"/><Relationship Id="rId259" Type="http://schemas.openxmlformats.org/officeDocument/2006/relationships/customXml" Target="../ink/ink191.xml"/><Relationship Id="rId23" Type="http://schemas.openxmlformats.org/officeDocument/2006/relationships/image" Target="../media/image2025.png"/><Relationship Id="rId119" Type="http://schemas.openxmlformats.org/officeDocument/2006/relationships/image" Target="../media/image2068.png"/><Relationship Id="rId270" Type="http://schemas.openxmlformats.org/officeDocument/2006/relationships/image" Target="../media/image2142.png"/><Relationship Id="rId326" Type="http://schemas.openxmlformats.org/officeDocument/2006/relationships/image" Target="../media/image2169.png"/><Relationship Id="rId65" Type="http://schemas.openxmlformats.org/officeDocument/2006/relationships/image" Target="../media/image2043.png"/><Relationship Id="rId130" Type="http://schemas.openxmlformats.org/officeDocument/2006/relationships/customXml" Target="../ink/ink126.xml"/><Relationship Id="rId172" Type="http://schemas.openxmlformats.org/officeDocument/2006/relationships/image" Target="../media/image2093.png"/><Relationship Id="rId228" Type="http://schemas.openxmlformats.org/officeDocument/2006/relationships/image" Target="../media/image2121.png"/><Relationship Id="rId281" Type="http://schemas.openxmlformats.org/officeDocument/2006/relationships/customXml" Target="../ink/ink202.xml"/><Relationship Id="rId34" Type="http://schemas.openxmlformats.org/officeDocument/2006/relationships/customXml" Target="../ink/ink77.xml"/><Relationship Id="rId76" Type="http://schemas.openxmlformats.org/officeDocument/2006/relationships/customXml" Target="../ink/ink99.xml"/><Relationship Id="rId141" Type="http://schemas.openxmlformats.org/officeDocument/2006/relationships/image" Target="../media/image2079.png"/><Relationship Id="rId7" Type="http://schemas.openxmlformats.org/officeDocument/2006/relationships/image" Target="../media/image2017.png"/><Relationship Id="rId183" Type="http://schemas.openxmlformats.org/officeDocument/2006/relationships/customXml" Target="../ink/ink153.xml"/><Relationship Id="rId239" Type="http://schemas.openxmlformats.org/officeDocument/2006/relationships/customXml" Target="../ink/ink181.xml"/><Relationship Id="rId250" Type="http://schemas.openxmlformats.org/officeDocument/2006/relationships/image" Target="../media/image2132.png"/><Relationship Id="rId271" Type="http://schemas.openxmlformats.org/officeDocument/2006/relationships/customXml" Target="../ink/ink197.xml"/><Relationship Id="rId292" Type="http://schemas.openxmlformats.org/officeDocument/2006/relationships/image" Target="../media/image2153.png"/><Relationship Id="rId306" Type="http://schemas.openxmlformats.org/officeDocument/2006/relationships/image" Target="../media/image2160.png"/><Relationship Id="rId24" Type="http://schemas.openxmlformats.org/officeDocument/2006/relationships/customXml" Target="../ink/ink72.xml"/><Relationship Id="rId45" Type="http://schemas.openxmlformats.org/officeDocument/2006/relationships/customXml" Target="../ink/ink83.xml"/><Relationship Id="rId66" Type="http://schemas.openxmlformats.org/officeDocument/2006/relationships/customXml" Target="../ink/ink94.xml"/><Relationship Id="rId87" Type="http://schemas.openxmlformats.org/officeDocument/2006/relationships/image" Target="../media/image2054.png"/><Relationship Id="rId110" Type="http://schemas.openxmlformats.org/officeDocument/2006/relationships/customXml" Target="../ink/ink116.xml"/><Relationship Id="rId131" Type="http://schemas.openxmlformats.org/officeDocument/2006/relationships/image" Target="../media/image2074.png"/><Relationship Id="rId327" Type="http://schemas.openxmlformats.org/officeDocument/2006/relationships/customXml" Target="../ink/ink225.xml"/><Relationship Id="rId152" Type="http://schemas.openxmlformats.org/officeDocument/2006/relationships/customXml" Target="../ink/ink137.xml"/><Relationship Id="rId173" Type="http://schemas.openxmlformats.org/officeDocument/2006/relationships/customXml" Target="../ink/ink148.xml"/><Relationship Id="rId194" Type="http://schemas.openxmlformats.org/officeDocument/2006/relationships/image" Target="../media/image2104.png"/><Relationship Id="rId208" Type="http://schemas.openxmlformats.org/officeDocument/2006/relationships/image" Target="../media/image2111.png"/><Relationship Id="rId229" Type="http://schemas.openxmlformats.org/officeDocument/2006/relationships/customXml" Target="../ink/ink176.xml"/><Relationship Id="rId240" Type="http://schemas.openxmlformats.org/officeDocument/2006/relationships/image" Target="../media/image2127.png"/><Relationship Id="rId261" Type="http://schemas.openxmlformats.org/officeDocument/2006/relationships/customXml" Target="../ink/ink192.xml"/><Relationship Id="rId14" Type="http://schemas.openxmlformats.org/officeDocument/2006/relationships/customXml" Target="../ink/ink67.xml"/><Relationship Id="rId35" Type="http://schemas.openxmlformats.org/officeDocument/2006/relationships/customXml" Target="../ink/ink78.xml"/><Relationship Id="rId56" Type="http://schemas.openxmlformats.org/officeDocument/2006/relationships/customXml" Target="../ink/ink89.xml"/><Relationship Id="rId77" Type="http://schemas.openxmlformats.org/officeDocument/2006/relationships/image" Target="../media/image2049.png"/><Relationship Id="rId100" Type="http://schemas.openxmlformats.org/officeDocument/2006/relationships/customXml" Target="../ink/ink111.xml"/><Relationship Id="rId282" Type="http://schemas.openxmlformats.org/officeDocument/2006/relationships/image" Target="../media/image2148.png"/><Relationship Id="rId317" Type="http://schemas.openxmlformats.org/officeDocument/2006/relationships/customXml" Target="../ink/ink220.xml"/><Relationship Id="rId8" Type="http://schemas.openxmlformats.org/officeDocument/2006/relationships/customXml" Target="../ink/ink64.xml"/><Relationship Id="rId98" Type="http://schemas.openxmlformats.org/officeDocument/2006/relationships/customXml" Target="../ink/ink110.xml"/><Relationship Id="rId121" Type="http://schemas.openxmlformats.org/officeDocument/2006/relationships/image" Target="../media/image2069.png"/><Relationship Id="rId142" Type="http://schemas.openxmlformats.org/officeDocument/2006/relationships/customXml" Target="../ink/ink132.xml"/><Relationship Id="rId163" Type="http://schemas.openxmlformats.org/officeDocument/2006/relationships/image" Target="../media/image1961.png"/><Relationship Id="rId184" Type="http://schemas.openxmlformats.org/officeDocument/2006/relationships/image" Target="../media/image2099.png"/><Relationship Id="rId219" Type="http://schemas.openxmlformats.org/officeDocument/2006/relationships/customXml" Target="../ink/ink171.xml"/><Relationship Id="rId230" Type="http://schemas.openxmlformats.org/officeDocument/2006/relationships/image" Target="../media/image2122.png"/><Relationship Id="rId251" Type="http://schemas.openxmlformats.org/officeDocument/2006/relationships/customXml" Target="../ink/ink187.xml"/><Relationship Id="rId25" Type="http://schemas.openxmlformats.org/officeDocument/2006/relationships/image" Target="../media/image2026.png"/><Relationship Id="rId46" Type="http://schemas.openxmlformats.org/officeDocument/2006/relationships/image" Target="../media/image2035.png"/><Relationship Id="rId67" Type="http://schemas.openxmlformats.org/officeDocument/2006/relationships/image" Target="../media/image2044.png"/><Relationship Id="rId272" Type="http://schemas.openxmlformats.org/officeDocument/2006/relationships/image" Target="../media/image2143.png"/><Relationship Id="rId293" Type="http://schemas.openxmlformats.org/officeDocument/2006/relationships/customXml" Target="../ink/ink208.xml"/><Relationship Id="rId307" Type="http://schemas.openxmlformats.org/officeDocument/2006/relationships/customXml" Target="../ink/ink215.xml"/><Relationship Id="rId328" Type="http://schemas.openxmlformats.org/officeDocument/2006/relationships/image" Target="../media/image2170.png"/><Relationship Id="rId88" Type="http://schemas.openxmlformats.org/officeDocument/2006/relationships/customXml" Target="../ink/ink105.xml"/><Relationship Id="rId111" Type="http://schemas.openxmlformats.org/officeDocument/2006/relationships/image" Target="../media/image2066.png"/><Relationship Id="rId132" Type="http://schemas.openxmlformats.org/officeDocument/2006/relationships/customXml" Target="../ink/ink127.xml"/><Relationship Id="rId153" Type="http://schemas.openxmlformats.org/officeDocument/2006/relationships/image" Target="../media/image2085.png"/><Relationship Id="rId174" Type="http://schemas.openxmlformats.org/officeDocument/2006/relationships/image" Target="../media/image2094.png"/><Relationship Id="rId195" Type="http://schemas.openxmlformats.org/officeDocument/2006/relationships/customXml" Target="../ink/ink159.xml"/><Relationship Id="rId209" Type="http://schemas.openxmlformats.org/officeDocument/2006/relationships/customXml" Target="../ink/ink166.xml"/><Relationship Id="rId220" Type="http://schemas.openxmlformats.org/officeDocument/2006/relationships/image" Target="../media/image2117.png"/><Relationship Id="rId241" Type="http://schemas.openxmlformats.org/officeDocument/2006/relationships/customXml" Target="../ink/ink182.xml"/><Relationship Id="rId15" Type="http://schemas.openxmlformats.org/officeDocument/2006/relationships/image" Target="../media/image2021.png"/><Relationship Id="rId36" Type="http://schemas.openxmlformats.org/officeDocument/2006/relationships/image" Target="../media/image2030.png"/><Relationship Id="rId57" Type="http://schemas.openxmlformats.org/officeDocument/2006/relationships/image" Target="../media/image2039.png"/><Relationship Id="rId262" Type="http://schemas.openxmlformats.org/officeDocument/2006/relationships/image" Target="../media/image2138.png"/><Relationship Id="rId283" Type="http://schemas.openxmlformats.org/officeDocument/2006/relationships/customXml" Target="../ink/ink203.xml"/><Relationship Id="rId318" Type="http://schemas.openxmlformats.org/officeDocument/2006/relationships/image" Target="../media/image2165.png"/><Relationship Id="rId78" Type="http://schemas.openxmlformats.org/officeDocument/2006/relationships/customXml" Target="../ink/ink100.xml"/><Relationship Id="rId99" Type="http://schemas.openxmlformats.org/officeDocument/2006/relationships/image" Target="../media/image2060.png"/><Relationship Id="rId101" Type="http://schemas.openxmlformats.org/officeDocument/2006/relationships/image" Target="../media/image2061.png"/><Relationship Id="rId122" Type="http://schemas.openxmlformats.org/officeDocument/2006/relationships/customXml" Target="../ink/ink122.xml"/><Relationship Id="rId143" Type="http://schemas.openxmlformats.org/officeDocument/2006/relationships/image" Target="../media/image2080.png"/><Relationship Id="rId164" Type="http://schemas.openxmlformats.org/officeDocument/2006/relationships/customXml" Target="../ink/ink143.xml"/><Relationship Id="rId185" Type="http://schemas.openxmlformats.org/officeDocument/2006/relationships/customXml" Target="../ink/ink154.xml"/><Relationship Id="rId9" Type="http://schemas.openxmlformats.org/officeDocument/2006/relationships/image" Target="../media/image2018.png"/><Relationship Id="rId210" Type="http://schemas.openxmlformats.org/officeDocument/2006/relationships/image" Target="../media/image2112.png"/><Relationship Id="rId26" Type="http://schemas.openxmlformats.org/officeDocument/2006/relationships/customXml" Target="../ink/ink73.xml"/><Relationship Id="rId231" Type="http://schemas.openxmlformats.org/officeDocument/2006/relationships/customXml" Target="../ink/ink177.xml"/><Relationship Id="rId252" Type="http://schemas.openxmlformats.org/officeDocument/2006/relationships/image" Target="../media/image2133.png"/><Relationship Id="rId273" Type="http://schemas.openxmlformats.org/officeDocument/2006/relationships/customXml" Target="../ink/ink198.xml"/><Relationship Id="rId294" Type="http://schemas.openxmlformats.org/officeDocument/2006/relationships/image" Target="../media/image2154.png"/><Relationship Id="rId308" Type="http://schemas.openxmlformats.org/officeDocument/2006/relationships/image" Target="../media/image2161.png"/><Relationship Id="rId329" Type="http://schemas.openxmlformats.org/officeDocument/2006/relationships/customXml" Target="../ink/ink226.xml"/><Relationship Id="rId47" Type="http://schemas.openxmlformats.org/officeDocument/2006/relationships/customXml" Target="../ink/ink84.xml"/><Relationship Id="rId68" Type="http://schemas.openxmlformats.org/officeDocument/2006/relationships/customXml" Target="../ink/ink95.xml"/><Relationship Id="rId89" Type="http://schemas.openxmlformats.org/officeDocument/2006/relationships/image" Target="../media/image2055.png"/><Relationship Id="rId112" Type="http://schemas.openxmlformats.org/officeDocument/2006/relationships/customXml" Target="../ink/ink117.xml"/><Relationship Id="rId133" Type="http://schemas.openxmlformats.org/officeDocument/2006/relationships/image" Target="../media/image2075.png"/><Relationship Id="rId154" Type="http://schemas.openxmlformats.org/officeDocument/2006/relationships/customXml" Target="../ink/ink138.xml"/><Relationship Id="rId175" Type="http://schemas.openxmlformats.org/officeDocument/2006/relationships/customXml" Target="../ink/ink149.xml"/><Relationship Id="rId196" Type="http://schemas.openxmlformats.org/officeDocument/2006/relationships/image" Target="../media/image2105.png"/><Relationship Id="rId200" Type="http://schemas.openxmlformats.org/officeDocument/2006/relationships/image" Target="../media/image2107.png"/><Relationship Id="rId16" Type="http://schemas.openxmlformats.org/officeDocument/2006/relationships/customXml" Target="../ink/ink68.xml"/><Relationship Id="rId221" Type="http://schemas.openxmlformats.org/officeDocument/2006/relationships/customXml" Target="../ink/ink172.xml"/><Relationship Id="rId242" Type="http://schemas.openxmlformats.org/officeDocument/2006/relationships/image" Target="../media/image2128.png"/><Relationship Id="rId263" Type="http://schemas.openxmlformats.org/officeDocument/2006/relationships/customXml" Target="../ink/ink193.xml"/><Relationship Id="rId284" Type="http://schemas.openxmlformats.org/officeDocument/2006/relationships/image" Target="../media/image2149.png"/><Relationship Id="rId319" Type="http://schemas.openxmlformats.org/officeDocument/2006/relationships/customXml" Target="../ink/ink221.xml"/><Relationship Id="rId37" Type="http://schemas.openxmlformats.org/officeDocument/2006/relationships/customXml" Target="../ink/ink79.xml"/><Relationship Id="rId58" Type="http://schemas.openxmlformats.org/officeDocument/2006/relationships/customXml" Target="../ink/ink90.xml"/><Relationship Id="rId79" Type="http://schemas.openxmlformats.org/officeDocument/2006/relationships/image" Target="../media/image2050.png"/><Relationship Id="rId102" Type="http://schemas.openxmlformats.org/officeDocument/2006/relationships/customXml" Target="../ink/ink112.xml"/><Relationship Id="rId123" Type="http://schemas.openxmlformats.org/officeDocument/2006/relationships/image" Target="../media/image2070.png"/><Relationship Id="rId144" Type="http://schemas.openxmlformats.org/officeDocument/2006/relationships/customXml" Target="../ink/ink133.xml"/><Relationship Id="rId330" Type="http://schemas.openxmlformats.org/officeDocument/2006/relationships/image" Target="../media/image2171.png"/><Relationship Id="rId90" Type="http://schemas.openxmlformats.org/officeDocument/2006/relationships/customXml" Target="../ink/ink106.xml"/><Relationship Id="rId165" Type="http://schemas.openxmlformats.org/officeDocument/2006/relationships/image" Target="../media/image2090.png"/><Relationship Id="rId186" Type="http://schemas.openxmlformats.org/officeDocument/2006/relationships/image" Target="../media/image2100.png"/><Relationship Id="rId211" Type="http://schemas.openxmlformats.org/officeDocument/2006/relationships/customXml" Target="../ink/ink167.xml"/><Relationship Id="rId232" Type="http://schemas.openxmlformats.org/officeDocument/2006/relationships/image" Target="../media/image2123.png"/><Relationship Id="rId253" Type="http://schemas.openxmlformats.org/officeDocument/2006/relationships/customXml" Target="../ink/ink188.xml"/><Relationship Id="rId274" Type="http://schemas.openxmlformats.org/officeDocument/2006/relationships/image" Target="../media/image2144.png"/><Relationship Id="rId295" Type="http://schemas.openxmlformats.org/officeDocument/2006/relationships/customXml" Target="../ink/ink209.xml"/><Relationship Id="rId309" Type="http://schemas.openxmlformats.org/officeDocument/2006/relationships/customXml" Target="../ink/ink216.xml"/><Relationship Id="rId27" Type="http://schemas.openxmlformats.org/officeDocument/2006/relationships/image" Target="../media/image2027.png"/><Relationship Id="rId48" Type="http://schemas.openxmlformats.org/officeDocument/2006/relationships/image" Target="../media/image2036.png"/><Relationship Id="rId69" Type="http://schemas.openxmlformats.org/officeDocument/2006/relationships/image" Target="../media/image2045.png"/><Relationship Id="rId113" Type="http://schemas.openxmlformats.org/officeDocument/2006/relationships/image" Target="../media/image2067.png"/><Relationship Id="rId134" Type="http://schemas.openxmlformats.org/officeDocument/2006/relationships/customXml" Target="../ink/ink128.xml"/><Relationship Id="rId320" Type="http://schemas.openxmlformats.org/officeDocument/2006/relationships/image" Target="../media/image2166.png"/><Relationship Id="rId80" Type="http://schemas.openxmlformats.org/officeDocument/2006/relationships/customXml" Target="../ink/ink101.xml"/><Relationship Id="rId155" Type="http://schemas.openxmlformats.org/officeDocument/2006/relationships/image" Target="../media/image2086.png"/><Relationship Id="rId176" Type="http://schemas.openxmlformats.org/officeDocument/2006/relationships/image" Target="../media/image2095.png"/><Relationship Id="rId197" Type="http://schemas.openxmlformats.org/officeDocument/2006/relationships/customXml" Target="../ink/ink160.xml"/><Relationship Id="rId201" Type="http://schemas.openxmlformats.org/officeDocument/2006/relationships/customXml" Target="../ink/ink162.xml"/><Relationship Id="rId222" Type="http://schemas.openxmlformats.org/officeDocument/2006/relationships/image" Target="../media/image2118.png"/><Relationship Id="rId243" Type="http://schemas.openxmlformats.org/officeDocument/2006/relationships/customXml" Target="../ink/ink183.xml"/><Relationship Id="rId264" Type="http://schemas.openxmlformats.org/officeDocument/2006/relationships/image" Target="../media/image2139.png"/><Relationship Id="rId285" Type="http://schemas.openxmlformats.org/officeDocument/2006/relationships/customXml" Target="../ink/ink204.xml"/><Relationship Id="rId17" Type="http://schemas.openxmlformats.org/officeDocument/2006/relationships/image" Target="../media/image2022.png"/><Relationship Id="rId38" Type="http://schemas.openxmlformats.org/officeDocument/2006/relationships/image" Target="../media/image2031.png"/><Relationship Id="rId59" Type="http://schemas.openxmlformats.org/officeDocument/2006/relationships/image" Target="../media/image2040.png"/><Relationship Id="rId103" Type="http://schemas.openxmlformats.org/officeDocument/2006/relationships/image" Target="../media/image2062.png"/><Relationship Id="rId124" Type="http://schemas.openxmlformats.org/officeDocument/2006/relationships/customXml" Target="../ink/ink123.xml"/><Relationship Id="rId310" Type="http://schemas.openxmlformats.org/officeDocument/2006/relationships/image" Target="../media/image1204.png"/><Relationship Id="rId70" Type="http://schemas.openxmlformats.org/officeDocument/2006/relationships/customXml" Target="../ink/ink96.xml"/><Relationship Id="rId91" Type="http://schemas.openxmlformats.org/officeDocument/2006/relationships/image" Target="../media/image2056.png"/><Relationship Id="rId145" Type="http://schemas.openxmlformats.org/officeDocument/2006/relationships/image" Target="../media/image2081.png"/><Relationship Id="rId166" Type="http://schemas.openxmlformats.org/officeDocument/2006/relationships/customXml" Target="../ink/ink144.xml"/><Relationship Id="rId187" Type="http://schemas.openxmlformats.org/officeDocument/2006/relationships/customXml" Target="../ink/ink155.xml"/><Relationship Id="rId331" Type="http://schemas.openxmlformats.org/officeDocument/2006/relationships/customXml" Target="../ink/ink22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113.png"/><Relationship Id="rId233" Type="http://schemas.openxmlformats.org/officeDocument/2006/relationships/customXml" Target="../ink/ink178.xml"/><Relationship Id="rId254" Type="http://schemas.openxmlformats.org/officeDocument/2006/relationships/image" Target="../media/image2134.png"/><Relationship Id="rId28" Type="http://schemas.openxmlformats.org/officeDocument/2006/relationships/customXml" Target="../ink/ink74.xml"/><Relationship Id="rId49" Type="http://schemas.openxmlformats.org/officeDocument/2006/relationships/customXml" Target="../ink/ink85.xml"/><Relationship Id="rId114" Type="http://schemas.openxmlformats.org/officeDocument/2006/relationships/customXml" Target="../ink/ink118.xml"/><Relationship Id="rId275" Type="http://schemas.openxmlformats.org/officeDocument/2006/relationships/customXml" Target="../ink/ink199.xml"/><Relationship Id="rId296" Type="http://schemas.openxmlformats.org/officeDocument/2006/relationships/image" Target="../media/image2155.png"/><Relationship Id="rId300" Type="http://schemas.openxmlformats.org/officeDocument/2006/relationships/image" Target="../media/image2157.png"/><Relationship Id="rId60" Type="http://schemas.openxmlformats.org/officeDocument/2006/relationships/customXml" Target="../ink/ink91.xml"/><Relationship Id="rId81" Type="http://schemas.openxmlformats.org/officeDocument/2006/relationships/image" Target="../media/image2051.png"/><Relationship Id="rId135" Type="http://schemas.openxmlformats.org/officeDocument/2006/relationships/image" Target="../media/image2076.png"/><Relationship Id="rId156" Type="http://schemas.openxmlformats.org/officeDocument/2006/relationships/customXml" Target="../ink/ink139.xml"/><Relationship Id="rId177" Type="http://schemas.openxmlformats.org/officeDocument/2006/relationships/customXml" Target="../ink/ink150.xml"/><Relationship Id="rId198" Type="http://schemas.openxmlformats.org/officeDocument/2006/relationships/image" Target="../media/image2106.png"/><Relationship Id="rId321" Type="http://schemas.openxmlformats.org/officeDocument/2006/relationships/customXml" Target="../ink/ink222.xml"/><Relationship Id="rId202" Type="http://schemas.openxmlformats.org/officeDocument/2006/relationships/image" Target="../media/image2108.png"/><Relationship Id="rId223" Type="http://schemas.openxmlformats.org/officeDocument/2006/relationships/customXml" Target="../ink/ink173.xml"/><Relationship Id="rId244" Type="http://schemas.openxmlformats.org/officeDocument/2006/relationships/image" Target="../media/image2129.png"/><Relationship Id="rId18" Type="http://schemas.openxmlformats.org/officeDocument/2006/relationships/customXml" Target="../ink/ink69.xml"/><Relationship Id="rId39" Type="http://schemas.openxmlformats.org/officeDocument/2006/relationships/customXml" Target="../ink/ink80.xml"/><Relationship Id="rId265" Type="http://schemas.openxmlformats.org/officeDocument/2006/relationships/customXml" Target="../ink/ink194.xml"/><Relationship Id="rId286" Type="http://schemas.openxmlformats.org/officeDocument/2006/relationships/image" Target="../media/image2150.png"/><Relationship Id="rId50" Type="http://schemas.openxmlformats.org/officeDocument/2006/relationships/image" Target="../media/image2037.png"/><Relationship Id="rId104" Type="http://schemas.openxmlformats.org/officeDocument/2006/relationships/customXml" Target="../ink/ink113.xml"/><Relationship Id="rId125" Type="http://schemas.openxmlformats.org/officeDocument/2006/relationships/image" Target="../media/image2071.png"/><Relationship Id="rId146" Type="http://schemas.openxmlformats.org/officeDocument/2006/relationships/customXml" Target="../ink/ink134.xml"/><Relationship Id="rId167" Type="http://schemas.openxmlformats.org/officeDocument/2006/relationships/image" Target="../media/image2091.png"/><Relationship Id="rId188" Type="http://schemas.openxmlformats.org/officeDocument/2006/relationships/image" Target="../media/image2101.png"/><Relationship Id="rId311" Type="http://schemas.openxmlformats.org/officeDocument/2006/relationships/customXml" Target="../ink/ink217.xml"/><Relationship Id="rId332" Type="http://schemas.openxmlformats.org/officeDocument/2006/relationships/image" Target="../media/image2172.png"/><Relationship Id="rId71" Type="http://schemas.openxmlformats.org/officeDocument/2006/relationships/image" Target="../media/image2046.png"/><Relationship Id="rId92" Type="http://schemas.openxmlformats.org/officeDocument/2006/relationships/customXml" Target="../ink/ink107.xml"/><Relationship Id="rId213" Type="http://schemas.openxmlformats.org/officeDocument/2006/relationships/customXml" Target="../ink/ink168.xml"/><Relationship Id="rId234" Type="http://schemas.openxmlformats.org/officeDocument/2006/relationships/image" Target="../media/image2124.png"/><Relationship Id="rId2" Type="http://schemas.openxmlformats.org/officeDocument/2006/relationships/customXml" Target="../ink/ink61.xml"/><Relationship Id="rId29" Type="http://schemas.openxmlformats.org/officeDocument/2006/relationships/image" Target="../media/image2028.png"/><Relationship Id="rId255" Type="http://schemas.openxmlformats.org/officeDocument/2006/relationships/customXml" Target="../ink/ink189.xml"/><Relationship Id="rId276" Type="http://schemas.openxmlformats.org/officeDocument/2006/relationships/image" Target="../media/image2145.png"/><Relationship Id="rId297" Type="http://schemas.openxmlformats.org/officeDocument/2006/relationships/customXml" Target="../ink/ink210.xml"/><Relationship Id="rId40" Type="http://schemas.openxmlformats.org/officeDocument/2006/relationships/image" Target="../media/image2032.png"/><Relationship Id="rId115" Type="http://schemas.openxmlformats.org/officeDocument/2006/relationships/image" Target="../media/image197.png"/><Relationship Id="rId136" Type="http://schemas.openxmlformats.org/officeDocument/2006/relationships/customXml" Target="../ink/ink129.xml"/><Relationship Id="rId157" Type="http://schemas.openxmlformats.org/officeDocument/2006/relationships/image" Target="../media/image2087.png"/><Relationship Id="rId178" Type="http://schemas.openxmlformats.org/officeDocument/2006/relationships/image" Target="../media/image2096.png"/><Relationship Id="rId301" Type="http://schemas.openxmlformats.org/officeDocument/2006/relationships/customXml" Target="../ink/ink212.xml"/><Relationship Id="rId322" Type="http://schemas.openxmlformats.org/officeDocument/2006/relationships/image" Target="../media/image2167.png"/><Relationship Id="rId61" Type="http://schemas.openxmlformats.org/officeDocument/2006/relationships/image" Target="../media/image2041.png"/><Relationship Id="rId82" Type="http://schemas.openxmlformats.org/officeDocument/2006/relationships/customXml" Target="../ink/ink102.xml"/><Relationship Id="rId199" Type="http://schemas.openxmlformats.org/officeDocument/2006/relationships/customXml" Target="../ink/ink161.xml"/><Relationship Id="rId203" Type="http://schemas.openxmlformats.org/officeDocument/2006/relationships/customXml" Target="../ink/ink163.xml"/><Relationship Id="rId19" Type="http://schemas.openxmlformats.org/officeDocument/2006/relationships/image" Target="../media/image2023.png"/><Relationship Id="rId224" Type="http://schemas.openxmlformats.org/officeDocument/2006/relationships/image" Target="../media/image2119.png"/><Relationship Id="rId245" Type="http://schemas.openxmlformats.org/officeDocument/2006/relationships/customXml" Target="../ink/ink184.xml"/><Relationship Id="rId266" Type="http://schemas.openxmlformats.org/officeDocument/2006/relationships/image" Target="../media/image2140.png"/><Relationship Id="rId287" Type="http://schemas.openxmlformats.org/officeDocument/2006/relationships/customXml" Target="../ink/ink205.xml"/><Relationship Id="rId30" Type="http://schemas.openxmlformats.org/officeDocument/2006/relationships/customXml" Target="../ink/ink75.xml"/><Relationship Id="rId105" Type="http://schemas.openxmlformats.org/officeDocument/2006/relationships/image" Target="../media/image2063.png"/><Relationship Id="rId126" Type="http://schemas.openxmlformats.org/officeDocument/2006/relationships/customXml" Target="../ink/ink124.xml"/><Relationship Id="rId147" Type="http://schemas.openxmlformats.org/officeDocument/2006/relationships/image" Target="../media/image2082.png"/><Relationship Id="rId168" Type="http://schemas.openxmlformats.org/officeDocument/2006/relationships/customXml" Target="../ink/ink145.xml"/><Relationship Id="rId312" Type="http://schemas.openxmlformats.org/officeDocument/2006/relationships/image" Target="../media/image2162.png"/><Relationship Id="rId51" Type="http://schemas.openxmlformats.org/officeDocument/2006/relationships/customXml" Target="../ink/ink86.xml"/><Relationship Id="rId72" Type="http://schemas.openxmlformats.org/officeDocument/2006/relationships/customXml" Target="../ink/ink97.xml"/><Relationship Id="rId93" Type="http://schemas.openxmlformats.org/officeDocument/2006/relationships/image" Target="../media/image2057.png"/><Relationship Id="rId189" Type="http://schemas.openxmlformats.org/officeDocument/2006/relationships/customXml" Target="../ink/ink156.xml"/><Relationship Id="rId3" Type="http://schemas.openxmlformats.org/officeDocument/2006/relationships/image" Target="../media/image2015.png"/><Relationship Id="rId214" Type="http://schemas.openxmlformats.org/officeDocument/2006/relationships/image" Target="../media/image2114.png"/><Relationship Id="rId235" Type="http://schemas.openxmlformats.org/officeDocument/2006/relationships/customXml" Target="../ink/ink179.xml"/><Relationship Id="rId256" Type="http://schemas.openxmlformats.org/officeDocument/2006/relationships/image" Target="../media/image2135.png"/><Relationship Id="rId277" Type="http://schemas.openxmlformats.org/officeDocument/2006/relationships/customXml" Target="../ink/ink200.xml"/><Relationship Id="rId298" Type="http://schemas.openxmlformats.org/officeDocument/2006/relationships/image" Target="../media/image2156.png"/><Relationship Id="rId116" Type="http://schemas.openxmlformats.org/officeDocument/2006/relationships/customXml" Target="../ink/ink119.xml"/><Relationship Id="rId137" Type="http://schemas.openxmlformats.org/officeDocument/2006/relationships/image" Target="../media/image2077.png"/><Relationship Id="rId158" Type="http://schemas.openxmlformats.org/officeDocument/2006/relationships/customXml" Target="../ink/ink140.xml"/><Relationship Id="rId302" Type="http://schemas.openxmlformats.org/officeDocument/2006/relationships/image" Target="../media/image2158.png"/><Relationship Id="rId323" Type="http://schemas.openxmlformats.org/officeDocument/2006/relationships/customXml" Target="../ink/ink223.xml"/><Relationship Id="rId20" Type="http://schemas.openxmlformats.org/officeDocument/2006/relationships/customXml" Target="../ink/ink70.xml"/><Relationship Id="rId41" Type="http://schemas.openxmlformats.org/officeDocument/2006/relationships/customXml" Target="../ink/ink81.xml"/><Relationship Id="rId62" Type="http://schemas.openxmlformats.org/officeDocument/2006/relationships/customXml" Target="../ink/ink92.xml"/><Relationship Id="rId83" Type="http://schemas.openxmlformats.org/officeDocument/2006/relationships/image" Target="../media/image2052.png"/><Relationship Id="rId179" Type="http://schemas.openxmlformats.org/officeDocument/2006/relationships/customXml" Target="../ink/ink151.xml"/><Relationship Id="rId190" Type="http://schemas.openxmlformats.org/officeDocument/2006/relationships/image" Target="../media/image2102.png"/><Relationship Id="rId204" Type="http://schemas.openxmlformats.org/officeDocument/2006/relationships/image" Target="../media/image2109.png"/><Relationship Id="rId225" Type="http://schemas.openxmlformats.org/officeDocument/2006/relationships/customXml" Target="../ink/ink174.xml"/><Relationship Id="rId246" Type="http://schemas.openxmlformats.org/officeDocument/2006/relationships/image" Target="../media/image2130.png"/><Relationship Id="rId267" Type="http://schemas.openxmlformats.org/officeDocument/2006/relationships/customXml" Target="../ink/ink195.xml"/><Relationship Id="rId288" Type="http://schemas.openxmlformats.org/officeDocument/2006/relationships/image" Target="../media/image2151.png"/><Relationship Id="rId106" Type="http://schemas.openxmlformats.org/officeDocument/2006/relationships/customXml" Target="../ink/ink114.xml"/><Relationship Id="rId127" Type="http://schemas.openxmlformats.org/officeDocument/2006/relationships/image" Target="../media/image2072.png"/><Relationship Id="rId313" Type="http://schemas.openxmlformats.org/officeDocument/2006/relationships/customXml" Target="../ink/ink218.xml"/><Relationship Id="rId10" Type="http://schemas.openxmlformats.org/officeDocument/2006/relationships/customXml" Target="../ink/ink65.xml"/><Relationship Id="rId31" Type="http://schemas.openxmlformats.org/officeDocument/2006/relationships/image" Target="../media/image2029.png"/><Relationship Id="rId52" Type="http://schemas.openxmlformats.org/officeDocument/2006/relationships/image" Target="../media/image923.png"/><Relationship Id="rId73" Type="http://schemas.openxmlformats.org/officeDocument/2006/relationships/image" Target="../media/image2047.png"/><Relationship Id="rId94" Type="http://schemas.openxmlformats.org/officeDocument/2006/relationships/customXml" Target="../ink/ink108.xml"/><Relationship Id="rId148" Type="http://schemas.openxmlformats.org/officeDocument/2006/relationships/customXml" Target="../ink/ink135.xml"/><Relationship Id="rId169" Type="http://schemas.openxmlformats.org/officeDocument/2006/relationships/image" Target="../media/image2092.png"/><Relationship Id="rId4" Type="http://schemas.openxmlformats.org/officeDocument/2006/relationships/customXml" Target="../ink/ink62.xml"/><Relationship Id="rId180" Type="http://schemas.openxmlformats.org/officeDocument/2006/relationships/image" Target="../media/image2097.png"/><Relationship Id="rId215" Type="http://schemas.openxmlformats.org/officeDocument/2006/relationships/customXml" Target="../ink/ink169.xml"/><Relationship Id="rId236" Type="http://schemas.openxmlformats.org/officeDocument/2006/relationships/image" Target="../media/image2125.png"/><Relationship Id="rId257" Type="http://schemas.openxmlformats.org/officeDocument/2006/relationships/customXml" Target="../ink/ink190.xml"/><Relationship Id="rId278" Type="http://schemas.openxmlformats.org/officeDocument/2006/relationships/image" Target="../media/image2146.png"/><Relationship Id="rId303" Type="http://schemas.openxmlformats.org/officeDocument/2006/relationships/customXml" Target="../ink/ink213.xml"/><Relationship Id="rId42" Type="http://schemas.openxmlformats.org/officeDocument/2006/relationships/image" Target="../media/image2033.png"/><Relationship Id="rId84" Type="http://schemas.openxmlformats.org/officeDocument/2006/relationships/customXml" Target="../ink/ink103.xml"/><Relationship Id="rId138" Type="http://schemas.openxmlformats.org/officeDocument/2006/relationships/customXml" Target="../ink/ink130.xml"/><Relationship Id="rId191" Type="http://schemas.openxmlformats.org/officeDocument/2006/relationships/customXml" Target="../ink/ink157.xml"/><Relationship Id="rId205" Type="http://schemas.openxmlformats.org/officeDocument/2006/relationships/customXml" Target="../ink/ink164.xml"/><Relationship Id="rId247" Type="http://schemas.openxmlformats.org/officeDocument/2006/relationships/customXml" Target="../ink/ink185.xml"/><Relationship Id="rId107" Type="http://schemas.openxmlformats.org/officeDocument/2006/relationships/image" Target="../media/image2064.png"/><Relationship Id="rId289" Type="http://schemas.openxmlformats.org/officeDocument/2006/relationships/customXml" Target="../ink/ink206.xml"/><Relationship Id="rId11" Type="http://schemas.openxmlformats.org/officeDocument/2006/relationships/image" Target="../media/image2019.png"/><Relationship Id="rId53" Type="http://schemas.openxmlformats.org/officeDocument/2006/relationships/customXml" Target="../ink/ink87.xml"/><Relationship Id="rId149" Type="http://schemas.openxmlformats.org/officeDocument/2006/relationships/image" Target="../media/image2083.png"/><Relationship Id="rId314" Type="http://schemas.openxmlformats.org/officeDocument/2006/relationships/image" Target="../media/image2163.png"/><Relationship Id="rId95" Type="http://schemas.openxmlformats.org/officeDocument/2006/relationships/image" Target="../media/image2058.png"/><Relationship Id="rId160" Type="http://schemas.openxmlformats.org/officeDocument/2006/relationships/customXml" Target="../ink/ink141.xml"/><Relationship Id="rId216" Type="http://schemas.openxmlformats.org/officeDocument/2006/relationships/image" Target="../media/image2115.png"/><Relationship Id="rId258" Type="http://schemas.openxmlformats.org/officeDocument/2006/relationships/image" Target="../media/image2136.png"/><Relationship Id="rId22" Type="http://schemas.openxmlformats.org/officeDocument/2006/relationships/customXml" Target="../ink/ink71.xml"/><Relationship Id="rId64" Type="http://schemas.openxmlformats.org/officeDocument/2006/relationships/customXml" Target="../ink/ink93.xml"/><Relationship Id="rId118" Type="http://schemas.openxmlformats.org/officeDocument/2006/relationships/customXml" Target="../ink/ink120.xml"/><Relationship Id="rId325" Type="http://schemas.openxmlformats.org/officeDocument/2006/relationships/customXml" Target="../ink/ink224.xml"/><Relationship Id="rId171" Type="http://schemas.openxmlformats.org/officeDocument/2006/relationships/customXml" Target="../ink/ink147.xml"/><Relationship Id="rId227" Type="http://schemas.openxmlformats.org/officeDocument/2006/relationships/customXml" Target="../ink/ink175.xml"/><Relationship Id="rId269" Type="http://schemas.openxmlformats.org/officeDocument/2006/relationships/customXml" Target="../ink/ink196.xml"/><Relationship Id="rId33" Type="http://schemas.openxmlformats.org/officeDocument/2006/relationships/image" Target="../media/image162.png"/><Relationship Id="rId129" Type="http://schemas.openxmlformats.org/officeDocument/2006/relationships/image" Target="../media/image2073.png"/><Relationship Id="rId280" Type="http://schemas.openxmlformats.org/officeDocument/2006/relationships/image" Target="../media/image2147.png"/><Relationship Id="rId75" Type="http://schemas.openxmlformats.org/officeDocument/2006/relationships/image" Target="../media/image2048.png"/><Relationship Id="rId140" Type="http://schemas.openxmlformats.org/officeDocument/2006/relationships/customXml" Target="../ink/ink131.xml"/><Relationship Id="rId182" Type="http://schemas.openxmlformats.org/officeDocument/2006/relationships/image" Target="../media/image2098.png"/><Relationship Id="rId6" Type="http://schemas.openxmlformats.org/officeDocument/2006/relationships/customXml" Target="../ink/ink63.xml"/><Relationship Id="rId238" Type="http://schemas.openxmlformats.org/officeDocument/2006/relationships/image" Target="../media/image2126.png"/><Relationship Id="rId291" Type="http://schemas.openxmlformats.org/officeDocument/2006/relationships/customXml" Target="../ink/ink207.xml"/><Relationship Id="rId305" Type="http://schemas.openxmlformats.org/officeDocument/2006/relationships/customXml" Target="../ink/ink214.xml"/><Relationship Id="rId44" Type="http://schemas.openxmlformats.org/officeDocument/2006/relationships/image" Target="../media/image2034.png"/><Relationship Id="rId86" Type="http://schemas.openxmlformats.org/officeDocument/2006/relationships/customXml" Target="../ink/ink104.xml"/><Relationship Id="rId151" Type="http://schemas.openxmlformats.org/officeDocument/2006/relationships/image" Target="../media/image2084.png"/><Relationship Id="rId193" Type="http://schemas.openxmlformats.org/officeDocument/2006/relationships/customXml" Target="../ink/ink158.xml"/><Relationship Id="rId207" Type="http://schemas.openxmlformats.org/officeDocument/2006/relationships/customXml" Target="../ink/ink165.xml"/><Relationship Id="rId249" Type="http://schemas.openxmlformats.org/officeDocument/2006/relationships/customXml" Target="../ink/ink186.xml"/><Relationship Id="rId13" Type="http://schemas.openxmlformats.org/officeDocument/2006/relationships/image" Target="../media/image2020.png"/><Relationship Id="rId109" Type="http://schemas.openxmlformats.org/officeDocument/2006/relationships/image" Target="../media/image2065.png"/><Relationship Id="rId260" Type="http://schemas.openxmlformats.org/officeDocument/2006/relationships/image" Target="../media/image2137.png"/><Relationship Id="rId316" Type="http://schemas.openxmlformats.org/officeDocument/2006/relationships/image" Target="../media/image2164.png"/><Relationship Id="rId55" Type="http://schemas.openxmlformats.org/officeDocument/2006/relationships/image" Target="../media/image2038.png"/><Relationship Id="rId97" Type="http://schemas.openxmlformats.org/officeDocument/2006/relationships/image" Target="../media/image2059.png"/><Relationship Id="rId120" Type="http://schemas.openxmlformats.org/officeDocument/2006/relationships/customXml" Target="../ink/ink121.xml"/><Relationship Id="rId162" Type="http://schemas.openxmlformats.org/officeDocument/2006/relationships/customXml" Target="../ink/ink142.xml"/><Relationship Id="rId218" Type="http://schemas.openxmlformats.org/officeDocument/2006/relationships/image" Target="../media/image2116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29.png"/><Relationship Id="rId299" Type="http://schemas.openxmlformats.org/officeDocument/2006/relationships/image" Target="../media/image2318.png"/><Relationship Id="rId21" Type="http://schemas.openxmlformats.org/officeDocument/2006/relationships/image" Target="../media/image2182.png"/><Relationship Id="rId63" Type="http://schemas.openxmlformats.org/officeDocument/2006/relationships/image" Target="../media/image2203.png"/><Relationship Id="rId159" Type="http://schemas.openxmlformats.org/officeDocument/2006/relationships/image" Target="../media/image2248.png"/><Relationship Id="rId324" Type="http://schemas.openxmlformats.org/officeDocument/2006/relationships/customXml" Target="../ink/ink390.xml"/><Relationship Id="rId366" Type="http://schemas.openxmlformats.org/officeDocument/2006/relationships/image" Target="../media/image2350.png"/><Relationship Id="rId170" Type="http://schemas.openxmlformats.org/officeDocument/2006/relationships/customXml" Target="../ink/ink313.xml"/><Relationship Id="rId226" Type="http://schemas.openxmlformats.org/officeDocument/2006/relationships/customXml" Target="../ink/ink341.xml"/><Relationship Id="rId268" Type="http://schemas.openxmlformats.org/officeDocument/2006/relationships/customXml" Target="../ink/ink362.xml"/><Relationship Id="rId32" Type="http://schemas.openxmlformats.org/officeDocument/2006/relationships/customXml" Target="../ink/ink243.xml"/><Relationship Id="rId74" Type="http://schemas.openxmlformats.org/officeDocument/2006/relationships/customXml" Target="../ink/ink264.xml"/><Relationship Id="rId128" Type="http://schemas.openxmlformats.org/officeDocument/2006/relationships/customXml" Target="../ink/ink291.xml"/><Relationship Id="rId335" Type="http://schemas.openxmlformats.org/officeDocument/2006/relationships/image" Target="../media/image2336.png"/><Relationship Id="rId377" Type="http://schemas.openxmlformats.org/officeDocument/2006/relationships/customXml" Target="../ink/ink417.xml"/><Relationship Id="rId5" Type="http://schemas.openxmlformats.org/officeDocument/2006/relationships/image" Target="../media/image2174.png"/><Relationship Id="rId181" Type="http://schemas.openxmlformats.org/officeDocument/2006/relationships/image" Target="../media/image2259.png"/><Relationship Id="rId237" Type="http://schemas.openxmlformats.org/officeDocument/2006/relationships/image" Target="../media/image2287.png"/><Relationship Id="rId279" Type="http://schemas.openxmlformats.org/officeDocument/2006/relationships/image" Target="../media/image2308.png"/><Relationship Id="rId43" Type="http://schemas.openxmlformats.org/officeDocument/2006/relationships/image" Target="../media/image2193.png"/><Relationship Id="rId139" Type="http://schemas.openxmlformats.org/officeDocument/2006/relationships/image" Target="../media/image1739.png"/><Relationship Id="rId290" Type="http://schemas.openxmlformats.org/officeDocument/2006/relationships/customXml" Target="../ink/ink373.xml"/><Relationship Id="rId304" Type="http://schemas.openxmlformats.org/officeDocument/2006/relationships/customXml" Target="../ink/ink380.xml"/><Relationship Id="rId346" Type="http://schemas.openxmlformats.org/officeDocument/2006/relationships/customXml" Target="../ink/ink401.xml"/><Relationship Id="rId388" Type="http://schemas.openxmlformats.org/officeDocument/2006/relationships/image" Target="../media/image2360.png"/><Relationship Id="rId85" Type="http://schemas.openxmlformats.org/officeDocument/2006/relationships/image" Target="../media/image2214.png"/><Relationship Id="rId150" Type="http://schemas.openxmlformats.org/officeDocument/2006/relationships/customXml" Target="../ink/ink303.xml"/><Relationship Id="rId192" Type="http://schemas.openxmlformats.org/officeDocument/2006/relationships/customXml" Target="../ink/ink324.xml"/><Relationship Id="rId206" Type="http://schemas.openxmlformats.org/officeDocument/2006/relationships/customXml" Target="../ink/ink331.xml"/><Relationship Id="rId248" Type="http://schemas.openxmlformats.org/officeDocument/2006/relationships/customXml" Target="../ink/ink352.xml"/><Relationship Id="rId12" Type="http://schemas.openxmlformats.org/officeDocument/2006/relationships/customXml" Target="../ink/ink233.xml"/><Relationship Id="rId108" Type="http://schemas.openxmlformats.org/officeDocument/2006/relationships/customXml" Target="../ink/ink281.xml"/><Relationship Id="rId315" Type="http://schemas.openxmlformats.org/officeDocument/2006/relationships/image" Target="../media/image2326.png"/><Relationship Id="rId357" Type="http://schemas.openxmlformats.org/officeDocument/2006/relationships/image" Target="../media/image2347.png"/><Relationship Id="rId54" Type="http://schemas.openxmlformats.org/officeDocument/2006/relationships/customXml" Target="../ink/ink254.xml"/><Relationship Id="rId96" Type="http://schemas.openxmlformats.org/officeDocument/2006/relationships/customXml" Target="../ink/ink275.xml"/><Relationship Id="rId161" Type="http://schemas.openxmlformats.org/officeDocument/2006/relationships/image" Target="../media/image2249.png"/><Relationship Id="rId217" Type="http://schemas.openxmlformats.org/officeDocument/2006/relationships/image" Target="../media/image2277.png"/><Relationship Id="rId259" Type="http://schemas.openxmlformats.org/officeDocument/2006/relationships/image" Target="../media/image2298.png"/><Relationship Id="rId23" Type="http://schemas.openxmlformats.org/officeDocument/2006/relationships/image" Target="../media/image2183.png"/><Relationship Id="rId119" Type="http://schemas.openxmlformats.org/officeDocument/2006/relationships/image" Target="../media/image2230.png"/><Relationship Id="rId270" Type="http://schemas.openxmlformats.org/officeDocument/2006/relationships/customXml" Target="../ink/ink363.xml"/><Relationship Id="rId326" Type="http://schemas.openxmlformats.org/officeDocument/2006/relationships/customXml" Target="../ink/ink391.xml"/><Relationship Id="rId65" Type="http://schemas.openxmlformats.org/officeDocument/2006/relationships/image" Target="../media/image2204.png"/><Relationship Id="rId130" Type="http://schemas.openxmlformats.org/officeDocument/2006/relationships/customXml" Target="../ink/ink292.xml"/><Relationship Id="rId368" Type="http://schemas.openxmlformats.org/officeDocument/2006/relationships/image" Target="../media/image2351.png"/><Relationship Id="rId172" Type="http://schemas.openxmlformats.org/officeDocument/2006/relationships/customXml" Target="../ink/ink314.xml"/><Relationship Id="rId228" Type="http://schemas.openxmlformats.org/officeDocument/2006/relationships/customXml" Target="../ink/ink342.xml"/><Relationship Id="rId281" Type="http://schemas.openxmlformats.org/officeDocument/2006/relationships/image" Target="../media/image2309.png"/><Relationship Id="rId337" Type="http://schemas.openxmlformats.org/officeDocument/2006/relationships/image" Target="../media/image2337.png"/><Relationship Id="rId34" Type="http://schemas.openxmlformats.org/officeDocument/2006/relationships/customXml" Target="../ink/ink244.xml"/><Relationship Id="rId76" Type="http://schemas.openxmlformats.org/officeDocument/2006/relationships/customXml" Target="../ink/ink265.xml"/><Relationship Id="rId141" Type="http://schemas.openxmlformats.org/officeDocument/2006/relationships/customXml" Target="../ink/ink298.xml"/><Relationship Id="rId379" Type="http://schemas.openxmlformats.org/officeDocument/2006/relationships/customXml" Target="../ink/ink418.xml"/><Relationship Id="rId7" Type="http://schemas.openxmlformats.org/officeDocument/2006/relationships/image" Target="../media/image2175.png"/><Relationship Id="rId183" Type="http://schemas.openxmlformats.org/officeDocument/2006/relationships/image" Target="../media/image2260.png"/><Relationship Id="rId239" Type="http://schemas.openxmlformats.org/officeDocument/2006/relationships/image" Target="../media/image2288.png"/><Relationship Id="rId390" Type="http://schemas.openxmlformats.org/officeDocument/2006/relationships/image" Target="../media/image2361.png"/><Relationship Id="rId250" Type="http://schemas.openxmlformats.org/officeDocument/2006/relationships/customXml" Target="../ink/ink353.xml"/><Relationship Id="rId292" Type="http://schemas.openxmlformats.org/officeDocument/2006/relationships/customXml" Target="../ink/ink374.xml"/><Relationship Id="rId306" Type="http://schemas.openxmlformats.org/officeDocument/2006/relationships/customXml" Target="../ink/ink381.xml"/><Relationship Id="rId45" Type="http://schemas.openxmlformats.org/officeDocument/2006/relationships/image" Target="../media/image2194.png"/><Relationship Id="rId87" Type="http://schemas.openxmlformats.org/officeDocument/2006/relationships/image" Target="../media/image2215.png"/><Relationship Id="rId110" Type="http://schemas.openxmlformats.org/officeDocument/2006/relationships/customXml" Target="../ink/ink282.xml"/><Relationship Id="rId348" Type="http://schemas.openxmlformats.org/officeDocument/2006/relationships/customXml" Target="../ink/ink402.xml"/><Relationship Id="rId152" Type="http://schemas.openxmlformats.org/officeDocument/2006/relationships/customXml" Target="../ink/ink304.xml"/><Relationship Id="rId194" Type="http://schemas.openxmlformats.org/officeDocument/2006/relationships/customXml" Target="../ink/ink325.xml"/><Relationship Id="rId208" Type="http://schemas.openxmlformats.org/officeDocument/2006/relationships/customXml" Target="../ink/ink332.xml"/><Relationship Id="rId261" Type="http://schemas.openxmlformats.org/officeDocument/2006/relationships/image" Target="../media/image2299.png"/><Relationship Id="rId14" Type="http://schemas.openxmlformats.org/officeDocument/2006/relationships/customXml" Target="../ink/ink234.xml"/><Relationship Id="rId56" Type="http://schemas.openxmlformats.org/officeDocument/2006/relationships/customXml" Target="../ink/ink255.xml"/><Relationship Id="rId317" Type="http://schemas.openxmlformats.org/officeDocument/2006/relationships/image" Target="../media/image2327.png"/><Relationship Id="rId359" Type="http://schemas.openxmlformats.org/officeDocument/2006/relationships/image" Target="../media/image2348.png"/><Relationship Id="rId98" Type="http://schemas.openxmlformats.org/officeDocument/2006/relationships/customXml" Target="../ink/ink276.xml"/><Relationship Id="rId121" Type="http://schemas.openxmlformats.org/officeDocument/2006/relationships/image" Target="../media/image2231.png"/><Relationship Id="rId163" Type="http://schemas.openxmlformats.org/officeDocument/2006/relationships/image" Target="../media/image2250.png"/><Relationship Id="rId219" Type="http://schemas.openxmlformats.org/officeDocument/2006/relationships/image" Target="../media/image2278.png"/><Relationship Id="rId370" Type="http://schemas.openxmlformats.org/officeDocument/2006/relationships/image" Target="../media/image923.png"/><Relationship Id="rId230" Type="http://schemas.openxmlformats.org/officeDocument/2006/relationships/customXml" Target="../ink/ink343.xml"/><Relationship Id="rId25" Type="http://schemas.openxmlformats.org/officeDocument/2006/relationships/image" Target="../media/image2184.png"/><Relationship Id="rId67" Type="http://schemas.openxmlformats.org/officeDocument/2006/relationships/image" Target="../media/image2205.png"/><Relationship Id="rId272" Type="http://schemas.openxmlformats.org/officeDocument/2006/relationships/customXml" Target="../ink/ink364.xml"/><Relationship Id="rId328" Type="http://schemas.openxmlformats.org/officeDocument/2006/relationships/customXml" Target="../ink/ink392.xml"/><Relationship Id="rId132" Type="http://schemas.openxmlformats.org/officeDocument/2006/relationships/customXml" Target="../ink/ink293.xml"/><Relationship Id="rId174" Type="http://schemas.openxmlformats.org/officeDocument/2006/relationships/customXml" Target="../ink/ink315.xml"/><Relationship Id="rId381" Type="http://schemas.openxmlformats.org/officeDocument/2006/relationships/customXml" Target="../ink/ink419.xml"/><Relationship Id="rId241" Type="http://schemas.openxmlformats.org/officeDocument/2006/relationships/image" Target="../media/image2289.png"/><Relationship Id="rId36" Type="http://schemas.openxmlformats.org/officeDocument/2006/relationships/customXml" Target="../ink/ink245.xml"/><Relationship Id="rId283" Type="http://schemas.openxmlformats.org/officeDocument/2006/relationships/image" Target="../media/image2310.png"/><Relationship Id="rId339" Type="http://schemas.openxmlformats.org/officeDocument/2006/relationships/image" Target="../media/image2338.png"/><Relationship Id="rId78" Type="http://schemas.openxmlformats.org/officeDocument/2006/relationships/customXml" Target="../ink/ink266.xml"/><Relationship Id="rId101" Type="http://schemas.openxmlformats.org/officeDocument/2006/relationships/image" Target="../media/image2222.png"/><Relationship Id="rId143" Type="http://schemas.openxmlformats.org/officeDocument/2006/relationships/image" Target="../media/image2240.png"/><Relationship Id="rId185" Type="http://schemas.openxmlformats.org/officeDocument/2006/relationships/image" Target="../media/image2261.png"/><Relationship Id="rId350" Type="http://schemas.openxmlformats.org/officeDocument/2006/relationships/customXml" Target="../ink/ink403.xml"/><Relationship Id="rId9" Type="http://schemas.openxmlformats.org/officeDocument/2006/relationships/image" Target="../media/image2176.png"/><Relationship Id="rId210" Type="http://schemas.openxmlformats.org/officeDocument/2006/relationships/customXml" Target="../ink/ink333.xml"/><Relationship Id="rId392" Type="http://schemas.openxmlformats.org/officeDocument/2006/relationships/image" Target="../media/image2362.png"/><Relationship Id="rId252" Type="http://schemas.openxmlformats.org/officeDocument/2006/relationships/customXml" Target="../ink/ink354.xml"/><Relationship Id="rId294" Type="http://schemas.openxmlformats.org/officeDocument/2006/relationships/customXml" Target="../ink/ink375.xml"/><Relationship Id="rId308" Type="http://schemas.openxmlformats.org/officeDocument/2006/relationships/customXml" Target="../ink/ink382.xml"/><Relationship Id="rId47" Type="http://schemas.openxmlformats.org/officeDocument/2006/relationships/image" Target="../media/image2195.png"/><Relationship Id="rId89" Type="http://schemas.openxmlformats.org/officeDocument/2006/relationships/image" Target="../media/image2216.png"/><Relationship Id="rId112" Type="http://schemas.openxmlformats.org/officeDocument/2006/relationships/customXml" Target="../ink/ink283.xml"/><Relationship Id="rId154" Type="http://schemas.openxmlformats.org/officeDocument/2006/relationships/customXml" Target="../ink/ink305.xml"/><Relationship Id="rId361" Type="http://schemas.openxmlformats.org/officeDocument/2006/relationships/customXml" Target="../ink/ink409.xml"/><Relationship Id="rId196" Type="http://schemas.openxmlformats.org/officeDocument/2006/relationships/customXml" Target="../ink/ink326.xml"/><Relationship Id="rId200" Type="http://schemas.openxmlformats.org/officeDocument/2006/relationships/customXml" Target="../ink/ink328.xml"/><Relationship Id="rId382" Type="http://schemas.openxmlformats.org/officeDocument/2006/relationships/image" Target="../media/image2357.png"/><Relationship Id="rId16" Type="http://schemas.openxmlformats.org/officeDocument/2006/relationships/customXml" Target="../ink/ink235.xml"/><Relationship Id="rId221" Type="http://schemas.openxmlformats.org/officeDocument/2006/relationships/image" Target="../media/image2279.png"/><Relationship Id="rId242" Type="http://schemas.openxmlformats.org/officeDocument/2006/relationships/customXml" Target="../ink/ink349.xml"/><Relationship Id="rId263" Type="http://schemas.openxmlformats.org/officeDocument/2006/relationships/image" Target="../media/image2300.png"/><Relationship Id="rId284" Type="http://schemas.openxmlformats.org/officeDocument/2006/relationships/customXml" Target="../ink/ink370.xml"/><Relationship Id="rId319" Type="http://schemas.openxmlformats.org/officeDocument/2006/relationships/image" Target="../media/image2328.png"/><Relationship Id="rId37" Type="http://schemas.openxmlformats.org/officeDocument/2006/relationships/image" Target="../media/image2190.png"/><Relationship Id="rId58" Type="http://schemas.openxmlformats.org/officeDocument/2006/relationships/customXml" Target="../ink/ink256.xml"/><Relationship Id="rId79" Type="http://schemas.openxmlformats.org/officeDocument/2006/relationships/image" Target="../media/image2211.png"/><Relationship Id="rId102" Type="http://schemas.openxmlformats.org/officeDocument/2006/relationships/customXml" Target="../ink/ink278.xml"/><Relationship Id="rId123" Type="http://schemas.openxmlformats.org/officeDocument/2006/relationships/image" Target="../media/image2232.png"/><Relationship Id="rId144" Type="http://schemas.openxmlformats.org/officeDocument/2006/relationships/customXml" Target="../ink/ink300.xml"/><Relationship Id="rId330" Type="http://schemas.openxmlformats.org/officeDocument/2006/relationships/customXml" Target="../ink/ink393.xml"/><Relationship Id="rId90" Type="http://schemas.openxmlformats.org/officeDocument/2006/relationships/customXml" Target="../ink/ink272.xml"/><Relationship Id="rId165" Type="http://schemas.openxmlformats.org/officeDocument/2006/relationships/image" Target="../media/image2251.png"/><Relationship Id="rId186" Type="http://schemas.openxmlformats.org/officeDocument/2006/relationships/customXml" Target="../ink/ink321.xml"/><Relationship Id="rId351" Type="http://schemas.openxmlformats.org/officeDocument/2006/relationships/image" Target="../media/image2344.png"/><Relationship Id="rId372" Type="http://schemas.openxmlformats.org/officeDocument/2006/relationships/image" Target="../media/image2352.png"/><Relationship Id="rId211" Type="http://schemas.openxmlformats.org/officeDocument/2006/relationships/image" Target="../media/image2274.png"/><Relationship Id="rId232" Type="http://schemas.openxmlformats.org/officeDocument/2006/relationships/customXml" Target="../ink/ink344.xml"/><Relationship Id="rId253" Type="http://schemas.openxmlformats.org/officeDocument/2006/relationships/image" Target="../media/image2295.png"/><Relationship Id="rId274" Type="http://schemas.openxmlformats.org/officeDocument/2006/relationships/customXml" Target="../ink/ink365.xml"/><Relationship Id="rId295" Type="http://schemas.openxmlformats.org/officeDocument/2006/relationships/image" Target="../media/image2316.png"/><Relationship Id="rId309" Type="http://schemas.openxmlformats.org/officeDocument/2006/relationships/image" Target="../media/image2323.png"/><Relationship Id="rId27" Type="http://schemas.openxmlformats.org/officeDocument/2006/relationships/image" Target="../media/image2185.png"/><Relationship Id="rId48" Type="http://schemas.openxmlformats.org/officeDocument/2006/relationships/customXml" Target="../ink/ink251.xml"/><Relationship Id="rId69" Type="http://schemas.openxmlformats.org/officeDocument/2006/relationships/image" Target="../media/image2206.png"/><Relationship Id="rId113" Type="http://schemas.openxmlformats.org/officeDocument/2006/relationships/image" Target="../media/image2227.png"/><Relationship Id="rId134" Type="http://schemas.openxmlformats.org/officeDocument/2006/relationships/customXml" Target="../ink/ink294.xml"/><Relationship Id="rId320" Type="http://schemas.openxmlformats.org/officeDocument/2006/relationships/customXml" Target="../ink/ink388.xml"/><Relationship Id="rId80" Type="http://schemas.openxmlformats.org/officeDocument/2006/relationships/customXml" Target="../ink/ink267.xml"/><Relationship Id="rId155" Type="http://schemas.openxmlformats.org/officeDocument/2006/relationships/image" Target="../media/image2246.png"/><Relationship Id="rId176" Type="http://schemas.openxmlformats.org/officeDocument/2006/relationships/customXml" Target="../ink/ink316.xml"/><Relationship Id="rId197" Type="http://schemas.openxmlformats.org/officeDocument/2006/relationships/image" Target="../media/image2267.png"/><Relationship Id="rId341" Type="http://schemas.openxmlformats.org/officeDocument/2006/relationships/image" Target="../media/image2339.png"/><Relationship Id="rId362" Type="http://schemas.openxmlformats.org/officeDocument/2006/relationships/image" Target="../media/image148.png"/><Relationship Id="rId383" Type="http://schemas.openxmlformats.org/officeDocument/2006/relationships/customXml" Target="../ink/ink420.xml"/><Relationship Id="rId201" Type="http://schemas.openxmlformats.org/officeDocument/2006/relationships/image" Target="../media/image2269.png"/><Relationship Id="rId222" Type="http://schemas.openxmlformats.org/officeDocument/2006/relationships/customXml" Target="../ink/ink339.xml"/><Relationship Id="rId243" Type="http://schemas.openxmlformats.org/officeDocument/2006/relationships/image" Target="../media/image2290.png"/><Relationship Id="rId264" Type="http://schemas.openxmlformats.org/officeDocument/2006/relationships/customXml" Target="../ink/ink360.xml"/><Relationship Id="rId285" Type="http://schemas.openxmlformats.org/officeDocument/2006/relationships/image" Target="../media/image2311.png"/><Relationship Id="rId17" Type="http://schemas.openxmlformats.org/officeDocument/2006/relationships/image" Target="../media/image2180.png"/><Relationship Id="rId38" Type="http://schemas.openxmlformats.org/officeDocument/2006/relationships/customXml" Target="../ink/ink246.xml"/><Relationship Id="rId59" Type="http://schemas.openxmlformats.org/officeDocument/2006/relationships/image" Target="../media/image2201.png"/><Relationship Id="rId103" Type="http://schemas.openxmlformats.org/officeDocument/2006/relationships/image" Target="../media/image162.png"/><Relationship Id="rId124" Type="http://schemas.openxmlformats.org/officeDocument/2006/relationships/customXml" Target="../ink/ink289.xml"/><Relationship Id="rId310" Type="http://schemas.openxmlformats.org/officeDocument/2006/relationships/customXml" Target="../ink/ink383.xml"/><Relationship Id="rId70" Type="http://schemas.openxmlformats.org/officeDocument/2006/relationships/customXml" Target="../ink/ink262.xml"/><Relationship Id="rId91" Type="http://schemas.openxmlformats.org/officeDocument/2006/relationships/image" Target="../media/image2217.png"/><Relationship Id="rId145" Type="http://schemas.openxmlformats.org/officeDocument/2006/relationships/image" Target="../media/image2241.png"/><Relationship Id="rId166" Type="http://schemas.openxmlformats.org/officeDocument/2006/relationships/customXml" Target="../ink/ink311.xml"/><Relationship Id="rId187" Type="http://schemas.openxmlformats.org/officeDocument/2006/relationships/image" Target="../media/image2262.png"/><Relationship Id="rId331" Type="http://schemas.openxmlformats.org/officeDocument/2006/relationships/image" Target="../media/image2334.png"/><Relationship Id="rId352" Type="http://schemas.openxmlformats.org/officeDocument/2006/relationships/customXml" Target="../ink/ink404.xml"/><Relationship Id="rId373" Type="http://schemas.openxmlformats.org/officeDocument/2006/relationships/customXml" Target="../ink/ink415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34.xml"/><Relationship Id="rId233" Type="http://schemas.openxmlformats.org/officeDocument/2006/relationships/image" Target="../media/image2285.png"/><Relationship Id="rId254" Type="http://schemas.openxmlformats.org/officeDocument/2006/relationships/customXml" Target="../ink/ink355.xml"/><Relationship Id="rId28" Type="http://schemas.openxmlformats.org/officeDocument/2006/relationships/customXml" Target="../ink/ink241.xml"/><Relationship Id="rId49" Type="http://schemas.openxmlformats.org/officeDocument/2006/relationships/image" Target="../media/image2196.png"/><Relationship Id="rId114" Type="http://schemas.openxmlformats.org/officeDocument/2006/relationships/customXml" Target="../ink/ink284.xml"/><Relationship Id="rId275" Type="http://schemas.openxmlformats.org/officeDocument/2006/relationships/image" Target="../media/image2306.png"/><Relationship Id="rId296" Type="http://schemas.openxmlformats.org/officeDocument/2006/relationships/customXml" Target="../ink/ink376.xml"/><Relationship Id="rId300" Type="http://schemas.openxmlformats.org/officeDocument/2006/relationships/customXml" Target="../ink/ink378.xml"/><Relationship Id="rId60" Type="http://schemas.openxmlformats.org/officeDocument/2006/relationships/customXml" Target="../ink/ink257.xml"/><Relationship Id="rId81" Type="http://schemas.openxmlformats.org/officeDocument/2006/relationships/image" Target="../media/image2212.png"/><Relationship Id="rId135" Type="http://schemas.openxmlformats.org/officeDocument/2006/relationships/image" Target="../media/image2238.png"/><Relationship Id="rId156" Type="http://schemas.openxmlformats.org/officeDocument/2006/relationships/customXml" Target="../ink/ink306.xml"/><Relationship Id="rId177" Type="http://schemas.openxmlformats.org/officeDocument/2006/relationships/image" Target="../media/image2257.png"/><Relationship Id="rId198" Type="http://schemas.openxmlformats.org/officeDocument/2006/relationships/customXml" Target="../ink/ink327.xml"/><Relationship Id="rId321" Type="http://schemas.openxmlformats.org/officeDocument/2006/relationships/image" Target="../media/image2329.png"/><Relationship Id="rId342" Type="http://schemas.openxmlformats.org/officeDocument/2006/relationships/customXml" Target="../ink/ink399.xml"/><Relationship Id="rId363" Type="http://schemas.openxmlformats.org/officeDocument/2006/relationships/customXml" Target="../ink/ink410.xml"/><Relationship Id="rId384" Type="http://schemas.openxmlformats.org/officeDocument/2006/relationships/image" Target="../media/image2358.png"/><Relationship Id="rId202" Type="http://schemas.openxmlformats.org/officeDocument/2006/relationships/customXml" Target="../ink/ink329.xml"/><Relationship Id="rId223" Type="http://schemas.openxmlformats.org/officeDocument/2006/relationships/image" Target="../media/image2280.png"/><Relationship Id="rId244" Type="http://schemas.openxmlformats.org/officeDocument/2006/relationships/customXml" Target="../ink/ink350.xml"/><Relationship Id="rId18" Type="http://schemas.openxmlformats.org/officeDocument/2006/relationships/customXml" Target="../ink/ink236.xml"/><Relationship Id="rId39" Type="http://schemas.openxmlformats.org/officeDocument/2006/relationships/image" Target="../media/image2191.png"/><Relationship Id="rId265" Type="http://schemas.openxmlformats.org/officeDocument/2006/relationships/image" Target="../media/image2301.png"/><Relationship Id="rId286" Type="http://schemas.openxmlformats.org/officeDocument/2006/relationships/customXml" Target="../ink/ink371.xml"/><Relationship Id="rId50" Type="http://schemas.openxmlformats.org/officeDocument/2006/relationships/customXml" Target="../ink/ink252.xml"/><Relationship Id="rId104" Type="http://schemas.openxmlformats.org/officeDocument/2006/relationships/customXml" Target="../ink/ink279.xml"/><Relationship Id="rId125" Type="http://schemas.openxmlformats.org/officeDocument/2006/relationships/image" Target="../media/image2233.png"/><Relationship Id="rId146" Type="http://schemas.openxmlformats.org/officeDocument/2006/relationships/customXml" Target="../ink/ink301.xml"/><Relationship Id="rId167" Type="http://schemas.openxmlformats.org/officeDocument/2006/relationships/image" Target="../media/image2252.png"/><Relationship Id="rId188" Type="http://schemas.openxmlformats.org/officeDocument/2006/relationships/customXml" Target="../ink/ink322.xml"/><Relationship Id="rId311" Type="http://schemas.openxmlformats.org/officeDocument/2006/relationships/image" Target="../media/image2324.png"/><Relationship Id="rId332" Type="http://schemas.openxmlformats.org/officeDocument/2006/relationships/customXml" Target="../ink/ink394.xml"/><Relationship Id="rId353" Type="http://schemas.openxmlformats.org/officeDocument/2006/relationships/image" Target="../media/image2345.png"/><Relationship Id="rId374" Type="http://schemas.openxmlformats.org/officeDocument/2006/relationships/image" Target="../media/image2353.png"/><Relationship Id="rId71" Type="http://schemas.openxmlformats.org/officeDocument/2006/relationships/image" Target="../media/image2207.png"/><Relationship Id="rId92" Type="http://schemas.openxmlformats.org/officeDocument/2006/relationships/customXml" Target="../ink/ink273.xml"/><Relationship Id="rId213" Type="http://schemas.openxmlformats.org/officeDocument/2006/relationships/image" Target="../media/image2275.png"/><Relationship Id="rId234" Type="http://schemas.openxmlformats.org/officeDocument/2006/relationships/customXml" Target="../ink/ink345.xml"/><Relationship Id="rId2" Type="http://schemas.openxmlformats.org/officeDocument/2006/relationships/customXml" Target="../ink/ink228.xml"/><Relationship Id="rId29" Type="http://schemas.openxmlformats.org/officeDocument/2006/relationships/image" Target="../media/image2186.png"/><Relationship Id="rId255" Type="http://schemas.openxmlformats.org/officeDocument/2006/relationships/image" Target="../media/image2296.png"/><Relationship Id="rId276" Type="http://schemas.openxmlformats.org/officeDocument/2006/relationships/customXml" Target="../ink/ink366.xml"/><Relationship Id="rId297" Type="http://schemas.openxmlformats.org/officeDocument/2006/relationships/image" Target="../media/image2317.png"/><Relationship Id="rId40" Type="http://schemas.openxmlformats.org/officeDocument/2006/relationships/customXml" Target="../ink/ink247.xml"/><Relationship Id="rId115" Type="http://schemas.openxmlformats.org/officeDocument/2006/relationships/image" Target="../media/image2228.png"/><Relationship Id="rId136" Type="http://schemas.openxmlformats.org/officeDocument/2006/relationships/customXml" Target="../ink/ink295.xml"/><Relationship Id="rId157" Type="http://schemas.openxmlformats.org/officeDocument/2006/relationships/image" Target="../media/image2247.png"/><Relationship Id="rId178" Type="http://schemas.openxmlformats.org/officeDocument/2006/relationships/customXml" Target="../ink/ink317.xml"/><Relationship Id="rId301" Type="http://schemas.openxmlformats.org/officeDocument/2006/relationships/image" Target="../media/image2319.png"/><Relationship Id="rId322" Type="http://schemas.openxmlformats.org/officeDocument/2006/relationships/customXml" Target="../ink/ink389.xml"/><Relationship Id="rId343" Type="http://schemas.openxmlformats.org/officeDocument/2006/relationships/image" Target="../media/image2340.png"/><Relationship Id="rId364" Type="http://schemas.openxmlformats.org/officeDocument/2006/relationships/image" Target="../media/image2349.png"/><Relationship Id="rId61" Type="http://schemas.openxmlformats.org/officeDocument/2006/relationships/image" Target="../media/image2202.png"/><Relationship Id="rId82" Type="http://schemas.openxmlformats.org/officeDocument/2006/relationships/customXml" Target="../ink/ink268.xml"/><Relationship Id="rId199" Type="http://schemas.openxmlformats.org/officeDocument/2006/relationships/image" Target="../media/image2268.png"/><Relationship Id="rId203" Type="http://schemas.openxmlformats.org/officeDocument/2006/relationships/image" Target="../media/image2270.png"/><Relationship Id="rId385" Type="http://schemas.openxmlformats.org/officeDocument/2006/relationships/customXml" Target="../ink/ink421.xml"/><Relationship Id="rId19" Type="http://schemas.openxmlformats.org/officeDocument/2006/relationships/image" Target="../media/image2181.png"/><Relationship Id="rId224" Type="http://schemas.openxmlformats.org/officeDocument/2006/relationships/customXml" Target="../ink/ink340.xml"/><Relationship Id="rId245" Type="http://schemas.openxmlformats.org/officeDocument/2006/relationships/image" Target="../media/image2291.png"/><Relationship Id="rId266" Type="http://schemas.openxmlformats.org/officeDocument/2006/relationships/customXml" Target="../ink/ink361.xml"/><Relationship Id="rId287" Type="http://schemas.openxmlformats.org/officeDocument/2006/relationships/image" Target="../media/image2312.png"/><Relationship Id="rId30" Type="http://schemas.openxmlformats.org/officeDocument/2006/relationships/customXml" Target="../ink/ink242.xml"/><Relationship Id="rId105" Type="http://schemas.openxmlformats.org/officeDocument/2006/relationships/image" Target="../media/image2223.png"/><Relationship Id="rId126" Type="http://schemas.openxmlformats.org/officeDocument/2006/relationships/customXml" Target="../ink/ink290.xml"/><Relationship Id="rId147" Type="http://schemas.openxmlformats.org/officeDocument/2006/relationships/image" Target="../media/image2242.png"/><Relationship Id="rId168" Type="http://schemas.openxmlformats.org/officeDocument/2006/relationships/customXml" Target="../ink/ink312.xml"/><Relationship Id="rId312" Type="http://schemas.openxmlformats.org/officeDocument/2006/relationships/customXml" Target="../ink/ink384.xml"/><Relationship Id="rId333" Type="http://schemas.openxmlformats.org/officeDocument/2006/relationships/image" Target="../media/image2335.png"/><Relationship Id="rId354" Type="http://schemas.openxmlformats.org/officeDocument/2006/relationships/customXml" Target="../ink/ink405.xml"/><Relationship Id="rId51" Type="http://schemas.openxmlformats.org/officeDocument/2006/relationships/image" Target="../media/image2197.png"/><Relationship Id="rId72" Type="http://schemas.openxmlformats.org/officeDocument/2006/relationships/customXml" Target="../ink/ink263.xml"/><Relationship Id="rId93" Type="http://schemas.openxmlformats.org/officeDocument/2006/relationships/image" Target="../media/image2218.png"/><Relationship Id="rId189" Type="http://schemas.openxmlformats.org/officeDocument/2006/relationships/image" Target="../media/image2263.png"/><Relationship Id="rId375" Type="http://schemas.openxmlformats.org/officeDocument/2006/relationships/customXml" Target="../ink/ink416.xml"/><Relationship Id="rId3" Type="http://schemas.openxmlformats.org/officeDocument/2006/relationships/image" Target="../media/image2173.png"/><Relationship Id="rId214" Type="http://schemas.openxmlformats.org/officeDocument/2006/relationships/customXml" Target="../ink/ink335.xml"/><Relationship Id="rId235" Type="http://schemas.openxmlformats.org/officeDocument/2006/relationships/image" Target="../media/image2286.png"/><Relationship Id="rId256" Type="http://schemas.openxmlformats.org/officeDocument/2006/relationships/customXml" Target="../ink/ink356.xml"/><Relationship Id="rId277" Type="http://schemas.openxmlformats.org/officeDocument/2006/relationships/image" Target="../media/image2307.png"/><Relationship Id="rId298" Type="http://schemas.openxmlformats.org/officeDocument/2006/relationships/customXml" Target="../ink/ink377.xml"/><Relationship Id="rId116" Type="http://schemas.openxmlformats.org/officeDocument/2006/relationships/customXml" Target="../ink/ink285.xml"/><Relationship Id="rId137" Type="http://schemas.openxmlformats.org/officeDocument/2006/relationships/image" Target="../media/image2239.png"/><Relationship Id="rId158" Type="http://schemas.openxmlformats.org/officeDocument/2006/relationships/customXml" Target="../ink/ink307.xml"/><Relationship Id="rId302" Type="http://schemas.openxmlformats.org/officeDocument/2006/relationships/customXml" Target="../ink/ink379.xml"/><Relationship Id="rId323" Type="http://schemas.openxmlformats.org/officeDocument/2006/relationships/image" Target="../media/image2330.png"/><Relationship Id="rId344" Type="http://schemas.openxmlformats.org/officeDocument/2006/relationships/customXml" Target="../ink/ink400.xml"/><Relationship Id="rId20" Type="http://schemas.openxmlformats.org/officeDocument/2006/relationships/customXml" Target="../ink/ink237.xml"/><Relationship Id="rId41" Type="http://schemas.openxmlformats.org/officeDocument/2006/relationships/image" Target="../media/image2192.png"/><Relationship Id="rId62" Type="http://schemas.openxmlformats.org/officeDocument/2006/relationships/customXml" Target="../ink/ink258.xml"/><Relationship Id="rId83" Type="http://schemas.openxmlformats.org/officeDocument/2006/relationships/image" Target="../media/image2213.png"/><Relationship Id="rId179" Type="http://schemas.openxmlformats.org/officeDocument/2006/relationships/image" Target="../media/image2258.png"/><Relationship Id="rId365" Type="http://schemas.openxmlformats.org/officeDocument/2006/relationships/customXml" Target="../ink/ink411.xml"/><Relationship Id="rId386" Type="http://schemas.openxmlformats.org/officeDocument/2006/relationships/image" Target="../media/image2359.png"/><Relationship Id="rId190" Type="http://schemas.openxmlformats.org/officeDocument/2006/relationships/customXml" Target="../ink/ink323.xml"/><Relationship Id="rId204" Type="http://schemas.openxmlformats.org/officeDocument/2006/relationships/customXml" Target="../ink/ink330.xml"/><Relationship Id="rId225" Type="http://schemas.openxmlformats.org/officeDocument/2006/relationships/image" Target="../media/image2281.png"/><Relationship Id="rId246" Type="http://schemas.openxmlformats.org/officeDocument/2006/relationships/customXml" Target="../ink/ink351.xml"/><Relationship Id="rId267" Type="http://schemas.openxmlformats.org/officeDocument/2006/relationships/image" Target="../media/image2302.png"/><Relationship Id="rId288" Type="http://schemas.openxmlformats.org/officeDocument/2006/relationships/customXml" Target="../ink/ink372.xml"/><Relationship Id="rId106" Type="http://schemas.openxmlformats.org/officeDocument/2006/relationships/customXml" Target="../ink/ink280.xml"/><Relationship Id="rId127" Type="http://schemas.openxmlformats.org/officeDocument/2006/relationships/image" Target="../media/image2234.png"/><Relationship Id="rId313" Type="http://schemas.openxmlformats.org/officeDocument/2006/relationships/image" Target="../media/image2325.png"/><Relationship Id="rId10" Type="http://schemas.openxmlformats.org/officeDocument/2006/relationships/customXml" Target="../ink/ink232.xml"/><Relationship Id="rId31" Type="http://schemas.openxmlformats.org/officeDocument/2006/relationships/image" Target="../media/image2187.png"/><Relationship Id="rId52" Type="http://schemas.openxmlformats.org/officeDocument/2006/relationships/customXml" Target="../ink/ink253.xml"/><Relationship Id="rId73" Type="http://schemas.openxmlformats.org/officeDocument/2006/relationships/image" Target="../media/image2208.png"/><Relationship Id="rId94" Type="http://schemas.openxmlformats.org/officeDocument/2006/relationships/customXml" Target="../ink/ink274.xml"/><Relationship Id="rId148" Type="http://schemas.openxmlformats.org/officeDocument/2006/relationships/customXml" Target="../ink/ink302.xml"/><Relationship Id="rId169" Type="http://schemas.openxmlformats.org/officeDocument/2006/relationships/image" Target="../media/image2253.png"/><Relationship Id="rId334" Type="http://schemas.openxmlformats.org/officeDocument/2006/relationships/customXml" Target="../ink/ink395.xml"/><Relationship Id="rId355" Type="http://schemas.openxmlformats.org/officeDocument/2006/relationships/image" Target="../media/image2346.png"/><Relationship Id="rId376" Type="http://schemas.openxmlformats.org/officeDocument/2006/relationships/image" Target="../media/image2354.png"/><Relationship Id="rId4" Type="http://schemas.openxmlformats.org/officeDocument/2006/relationships/customXml" Target="../ink/ink229.xml"/><Relationship Id="rId180" Type="http://schemas.openxmlformats.org/officeDocument/2006/relationships/customXml" Target="../ink/ink318.xml"/><Relationship Id="rId215" Type="http://schemas.openxmlformats.org/officeDocument/2006/relationships/image" Target="../media/image2276.png"/><Relationship Id="rId236" Type="http://schemas.openxmlformats.org/officeDocument/2006/relationships/customXml" Target="../ink/ink346.xml"/><Relationship Id="rId257" Type="http://schemas.openxmlformats.org/officeDocument/2006/relationships/image" Target="../media/image2297.png"/><Relationship Id="rId278" Type="http://schemas.openxmlformats.org/officeDocument/2006/relationships/customXml" Target="../ink/ink367.xml"/><Relationship Id="rId303" Type="http://schemas.openxmlformats.org/officeDocument/2006/relationships/image" Target="../media/image2320.png"/><Relationship Id="rId42" Type="http://schemas.openxmlformats.org/officeDocument/2006/relationships/customXml" Target="../ink/ink248.xml"/><Relationship Id="rId84" Type="http://schemas.openxmlformats.org/officeDocument/2006/relationships/customXml" Target="../ink/ink269.xml"/><Relationship Id="rId138" Type="http://schemas.openxmlformats.org/officeDocument/2006/relationships/customXml" Target="../ink/ink296.xml"/><Relationship Id="rId345" Type="http://schemas.openxmlformats.org/officeDocument/2006/relationships/image" Target="../media/image2341.png"/><Relationship Id="rId387" Type="http://schemas.openxmlformats.org/officeDocument/2006/relationships/customXml" Target="../ink/ink422.xml"/><Relationship Id="rId191" Type="http://schemas.openxmlformats.org/officeDocument/2006/relationships/image" Target="../media/image2264.png"/><Relationship Id="rId205" Type="http://schemas.openxmlformats.org/officeDocument/2006/relationships/image" Target="../media/image2271.png"/><Relationship Id="rId247" Type="http://schemas.openxmlformats.org/officeDocument/2006/relationships/image" Target="../media/image2292.png"/><Relationship Id="rId107" Type="http://schemas.openxmlformats.org/officeDocument/2006/relationships/image" Target="../media/image2224.png"/><Relationship Id="rId289" Type="http://schemas.openxmlformats.org/officeDocument/2006/relationships/image" Target="../media/image2313.png"/><Relationship Id="rId11" Type="http://schemas.openxmlformats.org/officeDocument/2006/relationships/image" Target="../media/image2177.png"/><Relationship Id="rId53" Type="http://schemas.openxmlformats.org/officeDocument/2006/relationships/image" Target="../media/image2198.png"/><Relationship Id="rId149" Type="http://schemas.openxmlformats.org/officeDocument/2006/relationships/image" Target="../media/image2243.png"/><Relationship Id="rId314" Type="http://schemas.openxmlformats.org/officeDocument/2006/relationships/customXml" Target="../ink/ink385.xml"/><Relationship Id="rId356" Type="http://schemas.openxmlformats.org/officeDocument/2006/relationships/customXml" Target="../ink/ink406.xml"/><Relationship Id="rId95" Type="http://schemas.openxmlformats.org/officeDocument/2006/relationships/image" Target="../media/image2219.png"/><Relationship Id="rId160" Type="http://schemas.openxmlformats.org/officeDocument/2006/relationships/customXml" Target="../ink/ink308.xml"/><Relationship Id="rId216" Type="http://schemas.openxmlformats.org/officeDocument/2006/relationships/customXml" Target="../ink/ink336.xml"/><Relationship Id="rId258" Type="http://schemas.openxmlformats.org/officeDocument/2006/relationships/customXml" Target="../ink/ink357.xml"/><Relationship Id="rId22" Type="http://schemas.openxmlformats.org/officeDocument/2006/relationships/customXml" Target="../ink/ink238.xml"/><Relationship Id="rId64" Type="http://schemas.openxmlformats.org/officeDocument/2006/relationships/customXml" Target="../ink/ink259.xml"/><Relationship Id="rId118" Type="http://schemas.openxmlformats.org/officeDocument/2006/relationships/customXml" Target="../ink/ink286.xml"/><Relationship Id="rId325" Type="http://schemas.openxmlformats.org/officeDocument/2006/relationships/image" Target="../media/image2331.png"/><Relationship Id="rId367" Type="http://schemas.openxmlformats.org/officeDocument/2006/relationships/customXml" Target="../ink/ink412.xml"/><Relationship Id="rId171" Type="http://schemas.openxmlformats.org/officeDocument/2006/relationships/image" Target="../media/image2254.png"/><Relationship Id="rId227" Type="http://schemas.openxmlformats.org/officeDocument/2006/relationships/image" Target="../media/image2282.png"/><Relationship Id="rId269" Type="http://schemas.openxmlformats.org/officeDocument/2006/relationships/image" Target="../media/image2303.png"/><Relationship Id="rId33" Type="http://schemas.openxmlformats.org/officeDocument/2006/relationships/image" Target="../media/image2188.png"/><Relationship Id="rId129" Type="http://schemas.openxmlformats.org/officeDocument/2006/relationships/image" Target="../media/image2235.png"/><Relationship Id="rId280" Type="http://schemas.openxmlformats.org/officeDocument/2006/relationships/customXml" Target="../ink/ink368.xml"/><Relationship Id="rId336" Type="http://schemas.openxmlformats.org/officeDocument/2006/relationships/customXml" Target="../ink/ink396.xml"/><Relationship Id="rId75" Type="http://schemas.openxmlformats.org/officeDocument/2006/relationships/image" Target="../media/image2209.png"/><Relationship Id="rId140" Type="http://schemas.openxmlformats.org/officeDocument/2006/relationships/customXml" Target="../ink/ink297.xml"/><Relationship Id="rId182" Type="http://schemas.openxmlformats.org/officeDocument/2006/relationships/customXml" Target="../ink/ink319.xml"/><Relationship Id="rId378" Type="http://schemas.openxmlformats.org/officeDocument/2006/relationships/image" Target="../media/image2355.png"/><Relationship Id="rId6" Type="http://schemas.openxmlformats.org/officeDocument/2006/relationships/customXml" Target="../ink/ink230.xml"/><Relationship Id="rId238" Type="http://schemas.openxmlformats.org/officeDocument/2006/relationships/customXml" Target="../ink/ink347.xml"/><Relationship Id="rId291" Type="http://schemas.openxmlformats.org/officeDocument/2006/relationships/image" Target="../media/image2314.png"/><Relationship Id="rId305" Type="http://schemas.openxmlformats.org/officeDocument/2006/relationships/image" Target="../media/image2321.png"/><Relationship Id="rId347" Type="http://schemas.openxmlformats.org/officeDocument/2006/relationships/image" Target="../media/image2342.png"/><Relationship Id="rId44" Type="http://schemas.openxmlformats.org/officeDocument/2006/relationships/customXml" Target="../ink/ink249.xml"/><Relationship Id="rId86" Type="http://schemas.openxmlformats.org/officeDocument/2006/relationships/customXml" Target="../ink/ink270.xml"/><Relationship Id="rId151" Type="http://schemas.openxmlformats.org/officeDocument/2006/relationships/image" Target="../media/image2244.png"/><Relationship Id="rId389" Type="http://schemas.openxmlformats.org/officeDocument/2006/relationships/customXml" Target="../ink/ink423.xml"/><Relationship Id="rId193" Type="http://schemas.openxmlformats.org/officeDocument/2006/relationships/image" Target="../media/image2265.png"/><Relationship Id="rId207" Type="http://schemas.openxmlformats.org/officeDocument/2006/relationships/image" Target="../media/image2272.png"/><Relationship Id="rId249" Type="http://schemas.openxmlformats.org/officeDocument/2006/relationships/image" Target="../media/image2293.png"/><Relationship Id="rId13" Type="http://schemas.openxmlformats.org/officeDocument/2006/relationships/image" Target="../media/image2178.png"/><Relationship Id="rId109" Type="http://schemas.openxmlformats.org/officeDocument/2006/relationships/image" Target="../media/image2225.png"/><Relationship Id="rId260" Type="http://schemas.openxmlformats.org/officeDocument/2006/relationships/customXml" Target="../ink/ink358.xml"/><Relationship Id="rId316" Type="http://schemas.openxmlformats.org/officeDocument/2006/relationships/customXml" Target="../ink/ink386.xml"/><Relationship Id="rId55" Type="http://schemas.openxmlformats.org/officeDocument/2006/relationships/image" Target="../media/image2199.png"/><Relationship Id="rId97" Type="http://schemas.openxmlformats.org/officeDocument/2006/relationships/image" Target="../media/image2220.png"/><Relationship Id="rId120" Type="http://schemas.openxmlformats.org/officeDocument/2006/relationships/customXml" Target="../ink/ink287.xml"/><Relationship Id="rId358" Type="http://schemas.openxmlformats.org/officeDocument/2006/relationships/customXml" Target="../ink/ink407.xml"/><Relationship Id="rId162" Type="http://schemas.openxmlformats.org/officeDocument/2006/relationships/customXml" Target="../ink/ink309.xml"/><Relationship Id="rId218" Type="http://schemas.openxmlformats.org/officeDocument/2006/relationships/customXml" Target="../ink/ink337.xml"/><Relationship Id="rId271" Type="http://schemas.openxmlformats.org/officeDocument/2006/relationships/image" Target="../media/image2304.png"/><Relationship Id="rId24" Type="http://schemas.openxmlformats.org/officeDocument/2006/relationships/customXml" Target="../ink/ink239.xml"/><Relationship Id="rId66" Type="http://schemas.openxmlformats.org/officeDocument/2006/relationships/customXml" Target="../ink/ink260.xml"/><Relationship Id="rId131" Type="http://schemas.openxmlformats.org/officeDocument/2006/relationships/image" Target="../media/image2236.png"/><Relationship Id="rId327" Type="http://schemas.openxmlformats.org/officeDocument/2006/relationships/image" Target="../media/image2332.png"/><Relationship Id="rId369" Type="http://schemas.openxmlformats.org/officeDocument/2006/relationships/customXml" Target="../ink/ink413.xml"/><Relationship Id="rId173" Type="http://schemas.openxmlformats.org/officeDocument/2006/relationships/image" Target="../media/image2255.png"/><Relationship Id="rId229" Type="http://schemas.openxmlformats.org/officeDocument/2006/relationships/image" Target="../media/image2283.png"/><Relationship Id="rId380" Type="http://schemas.openxmlformats.org/officeDocument/2006/relationships/image" Target="../media/image2356.png"/><Relationship Id="rId240" Type="http://schemas.openxmlformats.org/officeDocument/2006/relationships/customXml" Target="../ink/ink348.xml"/><Relationship Id="rId35" Type="http://schemas.openxmlformats.org/officeDocument/2006/relationships/image" Target="../media/image2189.png"/><Relationship Id="rId77" Type="http://schemas.openxmlformats.org/officeDocument/2006/relationships/image" Target="../media/image2210.png"/><Relationship Id="rId100" Type="http://schemas.openxmlformats.org/officeDocument/2006/relationships/customXml" Target="../ink/ink277.xml"/><Relationship Id="rId282" Type="http://schemas.openxmlformats.org/officeDocument/2006/relationships/customXml" Target="../ink/ink369.xml"/><Relationship Id="rId338" Type="http://schemas.openxmlformats.org/officeDocument/2006/relationships/customXml" Target="../ink/ink397.xml"/><Relationship Id="rId8" Type="http://schemas.openxmlformats.org/officeDocument/2006/relationships/customXml" Target="../ink/ink231.xml"/><Relationship Id="rId142" Type="http://schemas.openxmlformats.org/officeDocument/2006/relationships/customXml" Target="../ink/ink299.xml"/><Relationship Id="rId184" Type="http://schemas.openxmlformats.org/officeDocument/2006/relationships/customXml" Target="../ink/ink320.xml"/><Relationship Id="rId391" Type="http://schemas.openxmlformats.org/officeDocument/2006/relationships/customXml" Target="../ink/ink424.xml"/><Relationship Id="rId251" Type="http://schemas.openxmlformats.org/officeDocument/2006/relationships/image" Target="../media/image2294.png"/><Relationship Id="rId46" Type="http://schemas.openxmlformats.org/officeDocument/2006/relationships/customXml" Target="../ink/ink250.xml"/><Relationship Id="rId293" Type="http://schemas.openxmlformats.org/officeDocument/2006/relationships/image" Target="../media/image2315.png"/><Relationship Id="rId307" Type="http://schemas.openxmlformats.org/officeDocument/2006/relationships/image" Target="../media/image2322.png"/><Relationship Id="rId349" Type="http://schemas.openxmlformats.org/officeDocument/2006/relationships/image" Target="../media/image2343.png"/><Relationship Id="rId88" Type="http://schemas.openxmlformats.org/officeDocument/2006/relationships/customXml" Target="../ink/ink271.xml"/><Relationship Id="rId111" Type="http://schemas.openxmlformats.org/officeDocument/2006/relationships/image" Target="../media/image2226.png"/><Relationship Id="rId153" Type="http://schemas.openxmlformats.org/officeDocument/2006/relationships/image" Target="../media/image2245.png"/><Relationship Id="rId195" Type="http://schemas.openxmlformats.org/officeDocument/2006/relationships/image" Target="../media/image2266.png"/><Relationship Id="rId209" Type="http://schemas.openxmlformats.org/officeDocument/2006/relationships/image" Target="../media/image2273.png"/><Relationship Id="rId360" Type="http://schemas.openxmlformats.org/officeDocument/2006/relationships/customXml" Target="../ink/ink408.xml"/><Relationship Id="rId220" Type="http://schemas.openxmlformats.org/officeDocument/2006/relationships/customXml" Target="../ink/ink338.xml"/><Relationship Id="rId15" Type="http://schemas.openxmlformats.org/officeDocument/2006/relationships/image" Target="../media/image2179.png"/><Relationship Id="rId57" Type="http://schemas.openxmlformats.org/officeDocument/2006/relationships/image" Target="../media/image2200.png"/><Relationship Id="rId262" Type="http://schemas.openxmlformats.org/officeDocument/2006/relationships/customXml" Target="../ink/ink359.xml"/><Relationship Id="rId318" Type="http://schemas.openxmlformats.org/officeDocument/2006/relationships/customXml" Target="../ink/ink387.xml"/><Relationship Id="rId99" Type="http://schemas.openxmlformats.org/officeDocument/2006/relationships/image" Target="../media/image2221.png"/><Relationship Id="rId122" Type="http://schemas.openxmlformats.org/officeDocument/2006/relationships/customXml" Target="../ink/ink288.xml"/><Relationship Id="rId164" Type="http://schemas.openxmlformats.org/officeDocument/2006/relationships/customXml" Target="../ink/ink310.xml"/><Relationship Id="rId371" Type="http://schemas.openxmlformats.org/officeDocument/2006/relationships/customXml" Target="../ink/ink414.xml"/><Relationship Id="rId26" Type="http://schemas.openxmlformats.org/officeDocument/2006/relationships/customXml" Target="../ink/ink240.xml"/><Relationship Id="rId231" Type="http://schemas.openxmlformats.org/officeDocument/2006/relationships/image" Target="../media/image2284.png"/><Relationship Id="rId273" Type="http://schemas.openxmlformats.org/officeDocument/2006/relationships/image" Target="../media/image2305.png"/><Relationship Id="rId329" Type="http://schemas.openxmlformats.org/officeDocument/2006/relationships/image" Target="../media/image2333.png"/><Relationship Id="rId68" Type="http://schemas.openxmlformats.org/officeDocument/2006/relationships/customXml" Target="../ink/ink261.xml"/><Relationship Id="rId133" Type="http://schemas.openxmlformats.org/officeDocument/2006/relationships/image" Target="../media/image2237.png"/><Relationship Id="rId175" Type="http://schemas.openxmlformats.org/officeDocument/2006/relationships/image" Target="../media/image2256.png"/><Relationship Id="rId340" Type="http://schemas.openxmlformats.org/officeDocument/2006/relationships/customXml" Target="../ink/ink398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19.png"/><Relationship Id="rId21" Type="http://schemas.openxmlformats.org/officeDocument/2006/relationships/customXml" Target="../ink/ink434.xml"/><Relationship Id="rId42" Type="http://schemas.openxmlformats.org/officeDocument/2006/relationships/image" Target="../media/image2382.png"/><Relationship Id="rId63" Type="http://schemas.openxmlformats.org/officeDocument/2006/relationships/customXml" Target="../ink/ink455.xml"/><Relationship Id="rId84" Type="http://schemas.openxmlformats.org/officeDocument/2006/relationships/image" Target="../media/image2403.png"/><Relationship Id="rId138" Type="http://schemas.openxmlformats.org/officeDocument/2006/relationships/customXml" Target="../ink/ink492.xml"/><Relationship Id="rId159" Type="http://schemas.openxmlformats.org/officeDocument/2006/relationships/image" Target="../media/image2439.png"/><Relationship Id="rId170" Type="http://schemas.openxmlformats.org/officeDocument/2006/relationships/customXml" Target="../ink/ink508.xml"/><Relationship Id="rId191" Type="http://schemas.openxmlformats.org/officeDocument/2006/relationships/image" Target="../media/image2455.png"/><Relationship Id="rId205" Type="http://schemas.openxmlformats.org/officeDocument/2006/relationships/image" Target="../media/image2462.png"/><Relationship Id="rId107" Type="http://schemas.openxmlformats.org/officeDocument/2006/relationships/image" Target="../media/image2414.png"/><Relationship Id="rId11" Type="http://schemas.openxmlformats.org/officeDocument/2006/relationships/customXml" Target="../ink/ink429.xml"/><Relationship Id="rId32" Type="http://schemas.openxmlformats.org/officeDocument/2006/relationships/image" Target="../media/image2378.png"/><Relationship Id="rId53" Type="http://schemas.openxmlformats.org/officeDocument/2006/relationships/customXml" Target="../ink/ink450.xml"/><Relationship Id="rId74" Type="http://schemas.openxmlformats.org/officeDocument/2006/relationships/image" Target="../media/image2398.png"/><Relationship Id="rId128" Type="http://schemas.openxmlformats.org/officeDocument/2006/relationships/customXml" Target="../ink/ink488.xml"/><Relationship Id="rId149" Type="http://schemas.openxmlformats.org/officeDocument/2006/relationships/image" Target="../media/image2434.png"/><Relationship Id="rId5" Type="http://schemas.openxmlformats.org/officeDocument/2006/relationships/customXml" Target="../ink/ink426.xml"/><Relationship Id="rId95" Type="http://schemas.openxmlformats.org/officeDocument/2006/relationships/customXml" Target="../ink/ink471.xml"/><Relationship Id="rId160" Type="http://schemas.openxmlformats.org/officeDocument/2006/relationships/customXml" Target="../ink/ink503.xml"/><Relationship Id="rId181" Type="http://schemas.openxmlformats.org/officeDocument/2006/relationships/image" Target="../media/image2450.png"/><Relationship Id="rId22" Type="http://schemas.openxmlformats.org/officeDocument/2006/relationships/image" Target="../media/image2373.png"/><Relationship Id="rId43" Type="http://schemas.openxmlformats.org/officeDocument/2006/relationships/customXml" Target="../ink/ink445.xml"/><Relationship Id="rId64" Type="http://schemas.openxmlformats.org/officeDocument/2006/relationships/image" Target="../media/image2393.png"/><Relationship Id="rId118" Type="http://schemas.openxmlformats.org/officeDocument/2006/relationships/customXml" Target="../ink/ink483.xml"/><Relationship Id="rId139" Type="http://schemas.openxmlformats.org/officeDocument/2006/relationships/image" Target="../media/image2429.png"/><Relationship Id="rId85" Type="http://schemas.openxmlformats.org/officeDocument/2006/relationships/customXml" Target="../ink/ink466.xml"/><Relationship Id="rId150" Type="http://schemas.openxmlformats.org/officeDocument/2006/relationships/customXml" Target="../ink/ink498.xml"/><Relationship Id="rId171" Type="http://schemas.openxmlformats.org/officeDocument/2006/relationships/image" Target="../media/image2445.png"/><Relationship Id="rId192" Type="http://schemas.openxmlformats.org/officeDocument/2006/relationships/customXml" Target="../ink/ink519.xml"/><Relationship Id="rId206" Type="http://schemas.openxmlformats.org/officeDocument/2006/relationships/customXml" Target="../ink/ink526.xml"/><Relationship Id="rId12" Type="http://schemas.openxmlformats.org/officeDocument/2006/relationships/image" Target="../media/image2368.png"/><Relationship Id="rId33" Type="http://schemas.openxmlformats.org/officeDocument/2006/relationships/customXml" Target="../ink/ink440.xml"/><Relationship Id="rId108" Type="http://schemas.openxmlformats.org/officeDocument/2006/relationships/customXml" Target="../ink/ink478.xml"/><Relationship Id="rId129" Type="http://schemas.openxmlformats.org/officeDocument/2006/relationships/image" Target="../media/image2425.png"/><Relationship Id="rId54" Type="http://schemas.openxmlformats.org/officeDocument/2006/relationships/image" Target="../media/image2388.png"/><Relationship Id="rId75" Type="http://schemas.openxmlformats.org/officeDocument/2006/relationships/customXml" Target="../ink/ink461.xml"/><Relationship Id="rId96" Type="http://schemas.openxmlformats.org/officeDocument/2006/relationships/image" Target="../media/image2409.png"/><Relationship Id="rId140" Type="http://schemas.openxmlformats.org/officeDocument/2006/relationships/customXml" Target="../ink/ink493.xml"/><Relationship Id="rId161" Type="http://schemas.openxmlformats.org/officeDocument/2006/relationships/image" Target="../media/image2440.png"/><Relationship Id="rId182" Type="http://schemas.openxmlformats.org/officeDocument/2006/relationships/customXml" Target="../ink/ink514.xml"/><Relationship Id="rId6" Type="http://schemas.openxmlformats.org/officeDocument/2006/relationships/image" Target="../media/image2365.png"/><Relationship Id="rId23" Type="http://schemas.openxmlformats.org/officeDocument/2006/relationships/customXml" Target="../ink/ink435.xml"/><Relationship Id="rId119" Type="http://schemas.openxmlformats.org/officeDocument/2006/relationships/image" Target="../media/image2420.png"/><Relationship Id="rId44" Type="http://schemas.openxmlformats.org/officeDocument/2006/relationships/image" Target="../media/image2383.png"/><Relationship Id="rId65" Type="http://schemas.openxmlformats.org/officeDocument/2006/relationships/customXml" Target="../ink/ink456.xml"/><Relationship Id="rId86" Type="http://schemas.openxmlformats.org/officeDocument/2006/relationships/image" Target="../media/image2404.png"/><Relationship Id="rId130" Type="http://schemas.openxmlformats.org/officeDocument/2006/relationships/customXml" Target="../ink/ink489.xml"/><Relationship Id="rId151" Type="http://schemas.openxmlformats.org/officeDocument/2006/relationships/image" Target="../media/image2435.png"/><Relationship Id="rId172" Type="http://schemas.openxmlformats.org/officeDocument/2006/relationships/customXml" Target="../ink/ink509.xml"/><Relationship Id="rId193" Type="http://schemas.openxmlformats.org/officeDocument/2006/relationships/image" Target="../media/image2456.png"/><Relationship Id="rId207" Type="http://schemas.openxmlformats.org/officeDocument/2006/relationships/image" Target="../media/image2463.png"/><Relationship Id="rId13" Type="http://schemas.openxmlformats.org/officeDocument/2006/relationships/customXml" Target="../ink/ink430.xml"/><Relationship Id="rId109" Type="http://schemas.openxmlformats.org/officeDocument/2006/relationships/image" Target="../media/image2415.png"/><Relationship Id="rId34" Type="http://schemas.openxmlformats.org/officeDocument/2006/relationships/image" Target="../media/image2379.png"/><Relationship Id="rId55" Type="http://schemas.openxmlformats.org/officeDocument/2006/relationships/customXml" Target="../ink/ink451.xml"/><Relationship Id="rId76" Type="http://schemas.openxmlformats.org/officeDocument/2006/relationships/image" Target="../media/image2399.png"/><Relationship Id="rId97" Type="http://schemas.openxmlformats.org/officeDocument/2006/relationships/customXml" Target="../ink/ink472.xml"/><Relationship Id="rId120" Type="http://schemas.openxmlformats.org/officeDocument/2006/relationships/customXml" Target="../ink/ink484.xml"/><Relationship Id="rId141" Type="http://schemas.openxmlformats.org/officeDocument/2006/relationships/image" Target="../media/image2430.png"/><Relationship Id="rId7" Type="http://schemas.openxmlformats.org/officeDocument/2006/relationships/customXml" Target="../ink/ink427.xml"/><Relationship Id="rId162" Type="http://schemas.openxmlformats.org/officeDocument/2006/relationships/customXml" Target="../ink/ink504.xml"/><Relationship Id="rId183" Type="http://schemas.openxmlformats.org/officeDocument/2006/relationships/image" Target="../media/image2451.png"/><Relationship Id="rId24" Type="http://schemas.openxmlformats.org/officeDocument/2006/relationships/image" Target="../media/image2374.png"/><Relationship Id="rId45" Type="http://schemas.openxmlformats.org/officeDocument/2006/relationships/customXml" Target="../ink/ink446.xml"/><Relationship Id="rId66" Type="http://schemas.openxmlformats.org/officeDocument/2006/relationships/image" Target="../media/image2394.png"/><Relationship Id="rId87" Type="http://schemas.openxmlformats.org/officeDocument/2006/relationships/customXml" Target="../ink/ink467.xml"/><Relationship Id="rId110" Type="http://schemas.openxmlformats.org/officeDocument/2006/relationships/customXml" Target="../ink/ink479.xml"/><Relationship Id="rId131" Type="http://schemas.openxmlformats.org/officeDocument/2006/relationships/image" Target="../media/image2426.png"/><Relationship Id="rId152" Type="http://schemas.openxmlformats.org/officeDocument/2006/relationships/customXml" Target="../ink/ink499.xml"/><Relationship Id="rId173" Type="http://schemas.openxmlformats.org/officeDocument/2006/relationships/image" Target="../media/image2446.png"/><Relationship Id="rId194" Type="http://schemas.openxmlformats.org/officeDocument/2006/relationships/customXml" Target="../ink/ink520.xml"/><Relationship Id="rId208" Type="http://schemas.openxmlformats.org/officeDocument/2006/relationships/customXml" Target="../ink/ink527.xml"/><Relationship Id="rId19" Type="http://schemas.openxmlformats.org/officeDocument/2006/relationships/customXml" Target="../ink/ink433.xml"/><Relationship Id="rId14" Type="http://schemas.openxmlformats.org/officeDocument/2006/relationships/image" Target="../media/image2369.png"/><Relationship Id="rId30" Type="http://schemas.openxmlformats.org/officeDocument/2006/relationships/image" Target="../media/image2377.png"/><Relationship Id="rId35" Type="http://schemas.openxmlformats.org/officeDocument/2006/relationships/customXml" Target="../ink/ink441.xml"/><Relationship Id="rId56" Type="http://schemas.openxmlformats.org/officeDocument/2006/relationships/image" Target="../media/image2389.png"/><Relationship Id="rId77" Type="http://schemas.openxmlformats.org/officeDocument/2006/relationships/customXml" Target="../ink/ink462.xml"/><Relationship Id="rId100" Type="http://schemas.openxmlformats.org/officeDocument/2006/relationships/customXml" Target="../ink/ink474.xml"/><Relationship Id="rId105" Type="http://schemas.openxmlformats.org/officeDocument/2006/relationships/image" Target="../media/image2413.png"/><Relationship Id="rId126" Type="http://schemas.openxmlformats.org/officeDocument/2006/relationships/customXml" Target="../ink/ink487.xml"/><Relationship Id="rId147" Type="http://schemas.openxmlformats.org/officeDocument/2006/relationships/image" Target="../media/image2433.png"/><Relationship Id="rId168" Type="http://schemas.openxmlformats.org/officeDocument/2006/relationships/customXml" Target="../ink/ink507.xml"/><Relationship Id="rId8" Type="http://schemas.openxmlformats.org/officeDocument/2006/relationships/image" Target="../media/image2366.png"/><Relationship Id="rId51" Type="http://schemas.openxmlformats.org/officeDocument/2006/relationships/customXml" Target="../ink/ink449.xml"/><Relationship Id="rId72" Type="http://schemas.openxmlformats.org/officeDocument/2006/relationships/image" Target="../media/image2397.png"/><Relationship Id="rId93" Type="http://schemas.openxmlformats.org/officeDocument/2006/relationships/customXml" Target="../ink/ink470.xml"/><Relationship Id="rId98" Type="http://schemas.openxmlformats.org/officeDocument/2006/relationships/customXml" Target="../ink/ink473.xml"/><Relationship Id="rId121" Type="http://schemas.openxmlformats.org/officeDocument/2006/relationships/image" Target="../media/image2421.png"/><Relationship Id="rId142" Type="http://schemas.openxmlformats.org/officeDocument/2006/relationships/customXml" Target="../ink/ink494.xml"/><Relationship Id="rId163" Type="http://schemas.openxmlformats.org/officeDocument/2006/relationships/image" Target="../media/image2441.png"/><Relationship Id="rId184" Type="http://schemas.openxmlformats.org/officeDocument/2006/relationships/customXml" Target="../ink/ink515.xml"/><Relationship Id="rId189" Type="http://schemas.openxmlformats.org/officeDocument/2006/relationships/image" Target="../media/image2454.png"/><Relationship Id="rId3" Type="http://schemas.openxmlformats.org/officeDocument/2006/relationships/customXml" Target="../ink/ink425.xml"/><Relationship Id="rId214" Type="http://schemas.openxmlformats.org/officeDocument/2006/relationships/customXml" Target="../ink/ink530.xml"/><Relationship Id="rId25" Type="http://schemas.openxmlformats.org/officeDocument/2006/relationships/customXml" Target="../ink/ink436.xml"/><Relationship Id="rId46" Type="http://schemas.openxmlformats.org/officeDocument/2006/relationships/image" Target="../media/image2384.png"/><Relationship Id="rId67" Type="http://schemas.openxmlformats.org/officeDocument/2006/relationships/customXml" Target="../ink/ink457.xml"/><Relationship Id="rId116" Type="http://schemas.openxmlformats.org/officeDocument/2006/relationships/customXml" Target="../ink/ink482.xml"/><Relationship Id="rId137" Type="http://schemas.openxmlformats.org/officeDocument/2006/relationships/image" Target="../media/image2428.png"/><Relationship Id="rId158" Type="http://schemas.openxmlformats.org/officeDocument/2006/relationships/customXml" Target="../ink/ink502.xml"/><Relationship Id="rId20" Type="http://schemas.openxmlformats.org/officeDocument/2006/relationships/image" Target="../media/image2372.png"/><Relationship Id="rId41" Type="http://schemas.openxmlformats.org/officeDocument/2006/relationships/customXml" Target="../ink/ink444.xml"/><Relationship Id="rId62" Type="http://schemas.openxmlformats.org/officeDocument/2006/relationships/image" Target="../media/image2392.png"/><Relationship Id="rId83" Type="http://schemas.openxmlformats.org/officeDocument/2006/relationships/customXml" Target="../ink/ink465.xml"/><Relationship Id="rId88" Type="http://schemas.openxmlformats.org/officeDocument/2006/relationships/image" Target="../media/image2405.png"/><Relationship Id="rId111" Type="http://schemas.openxmlformats.org/officeDocument/2006/relationships/image" Target="../media/image2416.png"/><Relationship Id="rId132" Type="http://schemas.openxmlformats.org/officeDocument/2006/relationships/customXml" Target="../ink/ink490.xml"/><Relationship Id="rId153" Type="http://schemas.openxmlformats.org/officeDocument/2006/relationships/image" Target="../media/image2436.png"/><Relationship Id="rId174" Type="http://schemas.openxmlformats.org/officeDocument/2006/relationships/customXml" Target="../ink/ink510.xml"/><Relationship Id="rId179" Type="http://schemas.openxmlformats.org/officeDocument/2006/relationships/image" Target="../media/image2449.png"/><Relationship Id="rId195" Type="http://schemas.openxmlformats.org/officeDocument/2006/relationships/image" Target="../media/image2457.png"/><Relationship Id="rId209" Type="http://schemas.openxmlformats.org/officeDocument/2006/relationships/image" Target="../media/image2464.png"/><Relationship Id="rId190" Type="http://schemas.openxmlformats.org/officeDocument/2006/relationships/customXml" Target="../ink/ink518.xml"/><Relationship Id="rId204" Type="http://schemas.openxmlformats.org/officeDocument/2006/relationships/customXml" Target="../ink/ink525.xml"/><Relationship Id="rId15" Type="http://schemas.openxmlformats.org/officeDocument/2006/relationships/customXml" Target="../ink/ink431.xml"/><Relationship Id="rId36" Type="http://schemas.openxmlformats.org/officeDocument/2006/relationships/image" Target="../media/image2380.png"/><Relationship Id="rId57" Type="http://schemas.openxmlformats.org/officeDocument/2006/relationships/customXml" Target="../ink/ink452.xml"/><Relationship Id="rId106" Type="http://schemas.openxmlformats.org/officeDocument/2006/relationships/customXml" Target="../ink/ink477.xml"/><Relationship Id="rId127" Type="http://schemas.openxmlformats.org/officeDocument/2006/relationships/image" Target="../media/image2424.png"/><Relationship Id="rId10" Type="http://schemas.openxmlformats.org/officeDocument/2006/relationships/image" Target="../media/image2367.png"/><Relationship Id="rId31" Type="http://schemas.openxmlformats.org/officeDocument/2006/relationships/customXml" Target="../ink/ink439.xml"/><Relationship Id="rId52" Type="http://schemas.openxmlformats.org/officeDocument/2006/relationships/image" Target="../media/image2387.png"/><Relationship Id="rId73" Type="http://schemas.openxmlformats.org/officeDocument/2006/relationships/customXml" Target="../ink/ink460.xml"/><Relationship Id="rId78" Type="http://schemas.openxmlformats.org/officeDocument/2006/relationships/image" Target="../media/image2400.png"/><Relationship Id="rId94" Type="http://schemas.openxmlformats.org/officeDocument/2006/relationships/image" Target="../media/image2408.png"/><Relationship Id="rId99" Type="http://schemas.openxmlformats.org/officeDocument/2006/relationships/image" Target="../media/image2410.png"/><Relationship Id="rId101" Type="http://schemas.openxmlformats.org/officeDocument/2006/relationships/image" Target="../media/image2411.png"/><Relationship Id="rId122" Type="http://schemas.openxmlformats.org/officeDocument/2006/relationships/customXml" Target="../ink/ink485.xml"/><Relationship Id="rId143" Type="http://schemas.openxmlformats.org/officeDocument/2006/relationships/image" Target="../media/image2431.png"/><Relationship Id="rId148" Type="http://schemas.openxmlformats.org/officeDocument/2006/relationships/customXml" Target="../ink/ink497.xml"/><Relationship Id="rId164" Type="http://schemas.openxmlformats.org/officeDocument/2006/relationships/customXml" Target="../ink/ink505.xml"/><Relationship Id="rId169" Type="http://schemas.openxmlformats.org/officeDocument/2006/relationships/image" Target="../media/image2444.png"/><Relationship Id="rId185" Type="http://schemas.openxmlformats.org/officeDocument/2006/relationships/image" Target="../media/image2452.png"/><Relationship Id="rId4" Type="http://schemas.openxmlformats.org/officeDocument/2006/relationships/image" Target="../media/image2364.png"/><Relationship Id="rId9" Type="http://schemas.openxmlformats.org/officeDocument/2006/relationships/customXml" Target="../ink/ink428.xml"/><Relationship Id="rId180" Type="http://schemas.openxmlformats.org/officeDocument/2006/relationships/customXml" Target="../ink/ink513.xml"/><Relationship Id="rId210" Type="http://schemas.openxmlformats.org/officeDocument/2006/relationships/customXml" Target="../ink/ink528.xml"/><Relationship Id="rId215" Type="http://schemas.openxmlformats.org/officeDocument/2006/relationships/image" Target="../media/image2467.png"/><Relationship Id="rId26" Type="http://schemas.openxmlformats.org/officeDocument/2006/relationships/image" Target="../media/image2375.png"/><Relationship Id="rId47" Type="http://schemas.openxmlformats.org/officeDocument/2006/relationships/customXml" Target="../ink/ink447.xml"/><Relationship Id="rId68" Type="http://schemas.openxmlformats.org/officeDocument/2006/relationships/image" Target="../media/image2395.png"/><Relationship Id="rId89" Type="http://schemas.openxmlformats.org/officeDocument/2006/relationships/customXml" Target="../ink/ink468.xml"/><Relationship Id="rId112" Type="http://schemas.openxmlformats.org/officeDocument/2006/relationships/customXml" Target="../ink/ink480.xml"/><Relationship Id="rId133" Type="http://schemas.openxmlformats.org/officeDocument/2006/relationships/image" Target="../media/image2427.png"/><Relationship Id="rId154" Type="http://schemas.openxmlformats.org/officeDocument/2006/relationships/customXml" Target="../ink/ink500.xml"/><Relationship Id="rId175" Type="http://schemas.openxmlformats.org/officeDocument/2006/relationships/image" Target="../media/image2447.png"/><Relationship Id="rId196" Type="http://schemas.openxmlformats.org/officeDocument/2006/relationships/customXml" Target="../ink/ink521.xml"/><Relationship Id="rId200" Type="http://schemas.openxmlformats.org/officeDocument/2006/relationships/customXml" Target="../ink/ink523.xml"/><Relationship Id="rId16" Type="http://schemas.openxmlformats.org/officeDocument/2006/relationships/image" Target="../media/image2370.png"/><Relationship Id="rId37" Type="http://schemas.openxmlformats.org/officeDocument/2006/relationships/customXml" Target="../ink/ink442.xml"/><Relationship Id="rId58" Type="http://schemas.openxmlformats.org/officeDocument/2006/relationships/image" Target="../media/image2390.png"/><Relationship Id="rId79" Type="http://schemas.openxmlformats.org/officeDocument/2006/relationships/customXml" Target="../ink/ink463.xml"/><Relationship Id="rId102" Type="http://schemas.openxmlformats.org/officeDocument/2006/relationships/customXml" Target="../ink/ink475.xml"/><Relationship Id="rId123" Type="http://schemas.openxmlformats.org/officeDocument/2006/relationships/image" Target="../media/image2422.png"/><Relationship Id="rId144" Type="http://schemas.openxmlformats.org/officeDocument/2006/relationships/customXml" Target="../ink/ink495.xml"/><Relationship Id="rId90" Type="http://schemas.openxmlformats.org/officeDocument/2006/relationships/image" Target="../media/image2406.png"/><Relationship Id="rId165" Type="http://schemas.openxmlformats.org/officeDocument/2006/relationships/image" Target="../media/image2442.png"/><Relationship Id="rId186" Type="http://schemas.openxmlformats.org/officeDocument/2006/relationships/customXml" Target="../ink/ink516.xml"/><Relationship Id="rId211" Type="http://schemas.openxmlformats.org/officeDocument/2006/relationships/image" Target="../media/image2465.png"/><Relationship Id="rId27" Type="http://schemas.openxmlformats.org/officeDocument/2006/relationships/customXml" Target="../ink/ink437.xml"/><Relationship Id="rId48" Type="http://schemas.openxmlformats.org/officeDocument/2006/relationships/image" Target="../media/image2385.png"/><Relationship Id="rId69" Type="http://schemas.openxmlformats.org/officeDocument/2006/relationships/customXml" Target="../ink/ink458.xml"/><Relationship Id="rId113" Type="http://schemas.openxmlformats.org/officeDocument/2006/relationships/image" Target="../media/image2417.png"/><Relationship Id="rId134" Type="http://schemas.openxmlformats.org/officeDocument/2006/relationships/image" Target="../media/image4.png"/><Relationship Id="rId80" Type="http://schemas.openxmlformats.org/officeDocument/2006/relationships/image" Target="../media/image2401.png"/><Relationship Id="rId155" Type="http://schemas.openxmlformats.org/officeDocument/2006/relationships/image" Target="../media/image2437.png"/><Relationship Id="rId176" Type="http://schemas.openxmlformats.org/officeDocument/2006/relationships/customXml" Target="../ink/ink511.xml"/><Relationship Id="rId197" Type="http://schemas.openxmlformats.org/officeDocument/2006/relationships/image" Target="../media/image2458.png"/><Relationship Id="rId201" Type="http://schemas.openxmlformats.org/officeDocument/2006/relationships/image" Target="../media/image2460.png"/><Relationship Id="rId17" Type="http://schemas.openxmlformats.org/officeDocument/2006/relationships/customXml" Target="../ink/ink432.xml"/><Relationship Id="rId38" Type="http://schemas.openxmlformats.org/officeDocument/2006/relationships/image" Target="../media/image162.png"/><Relationship Id="rId59" Type="http://schemas.openxmlformats.org/officeDocument/2006/relationships/customXml" Target="../ink/ink453.xml"/><Relationship Id="rId103" Type="http://schemas.openxmlformats.org/officeDocument/2006/relationships/image" Target="../media/image2412.png"/><Relationship Id="rId124" Type="http://schemas.openxmlformats.org/officeDocument/2006/relationships/customXml" Target="../ink/ink486.xml"/><Relationship Id="rId70" Type="http://schemas.openxmlformats.org/officeDocument/2006/relationships/image" Target="../media/image2396.png"/><Relationship Id="rId91" Type="http://schemas.openxmlformats.org/officeDocument/2006/relationships/customXml" Target="../ink/ink469.xml"/><Relationship Id="rId145" Type="http://schemas.openxmlformats.org/officeDocument/2006/relationships/image" Target="../media/image2432.png"/><Relationship Id="rId166" Type="http://schemas.openxmlformats.org/officeDocument/2006/relationships/customXml" Target="../ink/ink506.xml"/><Relationship Id="rId187" Type="http://schemas.openxmlformats.org/officeDocument/2006/relationships/image" Target="../media/image245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29.xml"/><Relationship Id="rId28" Type="http://schemas.openxmlformats.org/officeDocument/2006/relationships/image" Target="../media/image2376.png"/><Relationship Id="rId49" Type="http://schemas.openxmlformats.org/officeDocument/2006/relationships/customXml" Target="../ink/ink448.xml"/><Relationship Id="rId114" Type="http://schemas.openxmlformats.org/officeDocument/2006/relationships/customXml" Target="../ink/ink481.xml"/><Relationship Id="rId60" Type="http://schemas.openxmlformats.org/officeDocument/2006/relationships/image" Target="../media/image2391.png"/><Relationship Id="rId81" Type="http://schemas.openxmlformats.org/officeDocument/2006/relationships/customXml" Target="../ink/ink464.xml"/><Relationship Id="rId135" Type="http://schemas.microsoft.com/office/2007/relationships/hdphoto" Target="../media/hdphoto1.wdp"/><Relationship Id="rId156" Type="http://schemas.openxmlformats.org/officeDocument/2006/relationships/customXml" Target="../ink/ink501.xml"/><Relationship Id="rId177" Type="http://schemas.openxmlformats.org/officeDocument/2006/relationships/image" Target="../media/image2448.png"/><Relationship Id="rId198" Type="http://schemas.openxmlformats.org/officeDocument/2006/relationships/customXml" Target="../ink/ink522.xml"/><Relationship Id="rId202" Type="http://schemas.openxmlformats.org/officeDocument/2006/relationships/customXml" Target="../ink/ink524.xml"/><Relationship Id="rId18" Type="http://schemas.openxmlformats.org/officeDocument/2006/relationships/image" Target="../media/image2371.png"/><Relationship Id="rId39" Type="http://schemas.openxmlformats.org/officeDocument/2006/relationships/customXml" Target="../ink/ink443.xml"/><Relationship Id="rId50" Type="http://schemas.openxmlformats.org/officeDocument/2006/relationships/image" Target="../media/image2386.png"/><Relationship Id="rId104" Type="http://schemas.openxmlformats.org/officeDocument/2006/relationships/customXml" Target="../ink/ink476.xml"/><Relationship Id="rId125" Type="http://schemas.openxmlformats.org/officeDocument/2006/relationships/image" Target="../media/image2423.png"/><Relationship Id="rId146" Type="http://schemas.openxmlformats.org/officeDocument/2006/relationships/customXml" Target="../ink/ink496.xml"/><Relationship Id="rId167" Type="http://schemas.openxmlformats.org/officeDocument/2006/relationships/image" Target="../media/image2443.png"/><Relationship Id="rId188" Type="http://schemas.openxmlformats.org/officeDocument/2006/relationships/customXml" Target="../ink/ink517.xml"/><Relationship Id="rId71" Type="http://schemas.openxmlformats.org/officeDocument/2006/relationships/customXml" Target="../ink/ink459.xml"/><Relationship Id="rId92" Type="http://schemas.openxmlformats.org/officeDocument/2006/relationships/image" Target="../media/image2407.png"/><Relationship Id="rId213" Type="http://schemas.openxmlformats.org/officeDocument/2006/relationships/image" Target="../media/image2466.png"/><Relationship Id="rId2" Type="http://schemas.openxmlformats.org/officeDocument/2006/relationships/image" Target="../media/image5.jpg"/><Relationship Id="rId29" Type="http://schemas.openxmlformats.org/officeDocument/2006/relationships/customXml" Target="../ink/ink438.xml"/><Relationship Id="rId40" Type="http://schemas.openxmlformats.org/officeDocument/2006/relationships/image" Target="../media/image2381.png"/><Relationship Id="rId115" Type="http://schemas.openxmlformats.org/officeDocument/2006/relationships/image" Target="../media/image2418.png"/><Relationship Id="rId136" Type="http://schemas.openxmlformats.org/officeDocument/2006/relationships/customXml" Target="../ink/ink491.xml"/><Relationship Id="rId157" Type="http://schemas.openxmlformats.org/officeDocument/2006/relationships/image" Target="../media/image2438.png"/><Relationship Id="rId178" Type="http://schemas.openxmlformats.org/officeDocument/2006/relationships/customXml" Target="../ink/ink512.xml"/><Relationship Id="rId61" Type="http://schemas.openxmlformats.org/officeDocument/2006/relationships/customXml" Target="../ink/ink454.xml"/><Relationship Id="rId82" Type="http://schemas.openxmlformats.org/officeDocument/2006/relationships/image" Target="../media/image2402.png"/><Relationship Id="rId199" Type="http://schemas.openxmlformats.org/officeDocument/2006/relationships/image" Target="../media/image2459.png"/><Relationship Id="rId203" Type="http://schemas.openxmlformats.org/officeDocument/2006/relationships/image" Target="../media/image2461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24.png"/><Relationship Id="rId21" Type="http://schemas.openxmlformats.org/officeDocument/2006/relationships/image" Target="../media/image2477.png"/><Relationship Id="rId63" Type="http://schemas.openxmlformats.org/officeDocument/2006/relationships/image" Target="../media/image2497.png"/><Relationship Id="rId159" Type="http://schemas.openxmlformats.org/officeDocument/2006/relationships/image" Target="../media/image2543.png"/><Relationship Id="rId170" Type="http://schemas.openxmlformats.org/officeDocument/2006/relationships/customXml" Target="../ink/ink614.xml"/><Relationship Id="rId226" Type="http://schemas.openxmlformats.org/officeDocument/2006/relationships/customXml" Target="../ink/ink642.xml"/><Relationship Id="rId268" Type="http://schemas.openxmlformats.org/officeDocument/2006/relationships/customXml" Target="../ink/ink663.xml"/><Relationship Id="rId32" Type="http://schemas.openxmlformats.org/officeDocument/2006/relationships/customXml" Target="../ink/ink545.xml"/><Relationship Id="rId74" Type="http://schemas.openxmlformats.org/officeDocument/2006/relationships/customXml" Target="../ink/ink566.xml"/><Relationship Id="rId128" Type="http://schemas.openxmlformats.org/officeDocument/2006/relationships/customXml" Target="../ink/ink593.xml"/><Relationship Id="rId5" Type="http://schemas.openxmlformats.org/officeDocument/2006/relationships/image" Target="../media/image2469.png"/><Relationship Id="rId181" Type="http://schemas.openxmlformats.org/officeDocument/2006/relationships/image" Target="../media/image2554.png"/><Relationship Id="rId237" Type="http://schemas.openxmlformats.org/officeDocument/2006/relationships/image" Target="../media/image2581.png"/><Relationship Id="rId258" Type="http://schemas.openxmlformats.org/officeDocument/2006/relationships/customXml" Target="../ink/ink658.xml"/><Relationship Id="rId279" Type="http://schemas.openxmlformats.org/officeDocument/2006/relationships/image" Target="../media/image2602.png"/><Relationship Id="rId22" Type="http://schemas.openxmlformats.org/officeDocument/2006/relationships/customXml" Target="../ink/ink541.xml"/><Relationship Id="rId43" Type="http://schemas.openxmlformats.org/officeDocument/2006/relationships/image" Target="../media/image2487.png"/><Relationship Id="rId64" Type="http://schemas.openxmlformats.org/officeDocument/2006/relationships/customXml" Target="../ink/ink561.xml"/><Relationship Id="rId118" Type="http://schemas.openxmlformats.org/officeDocument/2006/relationships/customXml" Target="../ink/ink588.xml"/><Relationship Id="rId139" Type="http://schemas.openxmlformats.org/officeDocument/2006/relationships/image" Target="../media/image162.png"/><Relationship Id="rId85" Type="http://schemas.openxmlformats.org/officeDocument/2006/relationships/image" Target="../media/image2508.png"/><Relationship Id="rId150" Type="http://schemas.openxmlformats.org/officeDocument/2006/relationships/customXml" Target="../ink/ink604.xml"/><Relationship Id="rId171" Type="http://schemas.openxmlformats.org/officeDocument/2006/relationships/image" Target="../media/image2549.png"/><Relationship Id="rId192" Type="http://schemas.openxmlformats.org/officeDocument/2006/relationships/customXml" Target="../ink/ink625.xml"/><Relationship Id="rId206" Type="http://schemas.openxmlformats.org/officeDocument/2006/relationships/customXml" Target="../ink/ink632.xml"/><Relationship Id="rId227" Type="http://schemas.openxmlformats.org/officeDocument/2006/relationships/image" Target="../media/image2576.png"/><Relationship Id="rId248" Type="http://schemas.openxmlformats.org/officeDocument/2006/relationships/customXml" Target="../ink/ink653.xml"/><Relationship Id="rId269" Type="http://schemas.openxmlformats.org/officeDocument/2006/relationships/image" Target="../media/image2597.png"/><Relationship Id="rId12" Type="http://schemas.openxmlformats.org/officeDocument/2006/relationships/customXml" Target="../ink/ink536.xml"/><Relationship Id="rId33" Type="http://schemas.openxmlformats.org/officeDocument/2006/relationships/image" Target="../media/image2482.png"/><Relationship Id="rId108" Type="http://schemas.openxmlformats.org/officeDocument/2006/relationships/customXml" Target="../ink/ink583.xml"/><Relationship Id="rId129" Type="http://schemas.openxmlformats.org/officeDocument/2006/relationships/image" Target="../media/image2530.png"/><Relationship Id="rId54" Type="http://schemas.openxmlformats.org/officeDocument/2006/relationships/customXml" Target="../ink/ink556.xml"/><Relationship Id="rId75" Type="http://schemas.openxmlformats.org/officeDocument/2006/relationships/image" Target="../media/image2503.png"/><Relationship Id="rId96" Type="http://schemas.openxmlformats.org/officeDocument/2006/relationships/customXml" Target="../ink/ink577.xml"/><Relationship Id="rId140" Type="http://schemas.openxmlformats.org/officeDocument/2006/relationships/customXml" Target="../ink/ink599.xml"/><Relationship Id="rId161" Type="http://schemas.openxmlformats.org/officeDocument/2006/relationships/image" Target="../media/image2544.png"/><Relationship Id="rId182" Type="http://schemas.openxmlformats.org/officeDocument/2006/relationships/customXml" Target="../ink/ink620.xml"/><Relationship Id="rId217" Type="http://schemas.openxmlformats.org/officeDocument/2006/relationships/image" Target="../media/image2571.png"/><Relationship Id="rId6" Type="http://schemas.openxmlformats.org/officeDocument/2006/relationships/customXml" Target="../ink/ink533.xml"/><Relationship Id="rId238" Type="http://schemas.openxmlformats.org/officeDocument/2006/relationships/customXml" Target="../ink/ink648.xml"/><Relationship Id="rId259" Type="http://schemas.openxmlformats.org/officeDocument/2006/relationships/image" Target="../media/image2592.png"/><Relationship Id="rId23" Type="http://schemas.openxmlformats.org/officeDocument/2006/relationships/image" Target="../media/image2478.png"/><Relationship Id="rId119" Type="http://schemas.openxmlformats.org/officeDocument/2006/relationships/image" Target="../media/image2525.png"/><Relationship Id="rId270" Type="http://schemas.openxmlformats.org/officeDocument/2006/relationships/customXml" Target="../ink/ink664.xml"/><Relationship Id="rId44" Type="http://schemas.openxmlformats.org/officeDocument/2006/relationships/customXml" Target="../ink/ink551.xml"/><Relationship Id="rId65" Type="http://schemas.openxmlformats.org/officeDocument/2006/relationships/image" Target="../media/image2498.png"/><Relationship Id="rId86" Type="http://schemas.openxmlformats.org/officeDocument/2006/relationships/customXml" Target="../ink/ink572.xml"/><Relationship Id="rId130" Type="http://schemas.openxmlformats.org/officeDocument/2006/relationships/customXml" Target="../ink/ink594.xml"/><Relationship Id="rId151" Type="http://schemas.openxmlformats.org/officeDocument/2006/relationships/image" Target="../media/image2539.png"/><Relationship Id="rId172" Type="http://schemas.openxmlformats.org/officeDocument/2006/relationships/customXml" Target="../ink/ink615.xml"/><Relationship Id="rId193" Type="http://schemas.openxmlformats.org/officeDocument/2006/relationships/image" Target="../media/image2560.png"/><Relationship Id="rId207" Type="http://schemas.openxmlformats.org/officeDocument/2006/relationships/image" Target="../media/image2566.png"/><Relationship Id="rId228" Type="http://schemas.openxmlformats.org/officeDocument/2006/relationships/customXml" Target="../ink/ink643.xml"/><Relationship Id="rId249" Type="http://schemas.openxmlformats.org/officeDocument/2006/relationships/image" Target="../media/image2587.png"/><Relationship Id="rId13" Type="http://schemas.openxmlformats.org/officeDocument/2006/relationships/image" Target="../media/image2473.png"/><Relationship Id="rId109" Type="http://schemas.openxmlformats.org/officeDocument/2006/relationships/image" Target="../media/image2520.png"/><Relationship Id="rId260" Type="http://schemas.openxmlformats.org/officeDocument/2006/relationships/customXml" Target="../ink/ink659.xml"/><Relationship Id="rId34" Type="http://schemas.openxmlformats.org/officeDocument/2006/relationships/customXml" Target="../ink/ink546.xml"/><Relationship Id="rId55" Type="http://schemas.openxmlformats.org/officeDocument/2006/relationships/image" Target="../media/image2493.png"/><Relationship Id="rId76" Type="http://schemas.openxmlformats.org/officeDocument/2006/relationships/customXml" Target="../ink/ink567.xml"/><Relationship Id="rId97" Type="http://schemas.openxmlformats.org/officeDocument/2006/relationships/image" Target="../media/image2514.png"/><Relationship Id="rId120" Type="http://schemas.openxmlformats.org/officeDocument/2006/relationships/customXml" Target="../ink/ink589.xml"/><Relationship Id="rId141" Type="http://schemas.openxmlformats.org/officeDocument/2006/relationships/image" Target="../media/image2534.png"/><Relationship Id="rId7" Type="http://schemas.openxmlformats.org/officeDocument/2006/relationships/image" Target="../media/image2470.png"/><Relationship Id="rId162" Type="http://schemas.openxmlformats.org/officeDocument/2006/relationships/customXml" Target="../ink/ink610.xml"/><Relationship Id="rId183" Type="http://schemas.openxmlformats.org/officeDocument/2006/relationships/image" Target="../media/image2555.png"/><Relationship Id="rId218" Type="http://schemas.openxmlformats.org/officeDocument/2006/relationships/customXml" Target="../ink/ink638.xml"/><Relationship Id="rId239" Type="http://schemas.openxmlformats.org/officeDocument/2006/relationships/image" Target="../media/image2582.png"/><Relationship Id="rId250" Type="http://schemas.openxmlformats.org/officeDocument/2006/relationships/customXml" Target="../ink/ink654.xml"/><Relationship Id="rId271" Type="http://schemas.openxmlformats.org/officeDocument/2006/relationships/image" Target="../media/image2598.png"/><Relationship Id="rId24" Type="http://schemas.openxmlformats.org/officeDocument/2006/relationships/customXml" Target="../ink/ink542.xml"/><Relationship Id="rId45" Type="http://schemas.openxmlformats.org/officeDocument/2006/relationships/image" Target="../media/image2488.png"/><Relationship Id="rId66" Type="http://schemas.openxmlformats.org/officeDocument/2006/relationships/customXml" Target="../ink/ink562.xml"/><Relationship Id="rId87" Type="http://schemas.openxmlformats.org/officeDocument/2006/relationships/image" Target="../media/image2509.png"/><Relationship Id="rId110" Type="http://schemas.openxmlformats.org/officeDocument/2006/relationships/customXml" Target="../ink/ink584.xml"/><Relationship Id="rId131" Type="http://schemas.openxmlformats.org/officeDocument/2006/relationships/image" Target="../media/image2531.png"/><Relationship Id="rId152" Type="http://schemas.openxmlformats.org/officeDocument/2006/relationships/customXml" Target="../ink/ink605.xml"/><Relationship Id="rId173" Type="http://schemas.openxmlformats.org/officeDocument/2006/relationships/image" Target="../media/image2550.png"/><Relationship Id="rId194" Type="http://schemas.openxmlformats.org/officeDocument/2006/relationships/customXml" Target="../ink/ink626.xml"/><Relationship Id="rId208" Type="http://schemas.openxmlformats.org/officeDocument/2006/relationships/customXml" Target="../ink/ink633.xml"/><Relationship Id="rId229" Type="http://schemas.openxmlformats.org/officeDocument/2006/relationships/image" Target="../media/image2577.png"/><Relationship Id="rId240" Type="http://schemas.openxmlformats.org/officeDocument/2006/relationships/customXml" Target="../ink/ink649.xml"/><Relationship Id="rId261" Type="http://schemas.openxmlformats.org/officeDocument/2006/relationships/image" Target="../media/image2593.png"/><Relationship Id="rId14" Type="http://schemas.openxmlformats.org/officeDocument/2006/relationships/customXml" Target="../ink/ink537.xml"/><Relationship Id="rId35" Type="http://schemas.openxmlformats.org/officeDocument/2006/relationships/image" Target="../media/image2483.png"/><Relationship Id="rId56" Type="http://schemas.openxmlformats.org/officeDocument/2006/relationships/customXml" Target="../ink/ink557.xml"/><Relationship Id="rId77" Type="http://schemas.openxmlformats.org/officeDocument/2006/relationships/image" Target="../media/image2504.png"/><Relationship Id="rId100" Type="http://schemas.openxmlformats.org/officeDocument/2006/relationships/customXml" Target="../ink/ink579.xml"/><Relationship Id="rId8" Type="http://schemas.openxmlformats.org/officeDocument/2006/relationships/customXml" Target="../ink/ink534.xml"/><Relationship Id="rId98" Type="http://schemas.openxmlformats.org/officeDocument/2006/relationships/customXml" Target="../ink/ink578.xml"/><Relationship Id="rId121" Type="http://schemas.openxmlformats.org/officeDocument/2006/relationships/image" Target="../media/image2526.png"/><Relationship Id="rId142" Type="http://schemas.openxmlformats.org/officeDocument/2006/relationships/customXml" Target="../ink/ink600.xml"/><Relationship Id="rId163" Type="http://schemas.openxmlformats.org/officeDocument/2006/relationships/image" Target="../media/image2545.png"/><Relationship Id="rId184" Type="http://schemas.openxmlformats.org/officeDocument/2006/relationships/customXml" Target="../ink/ink621.xml"/><Relationship Id="rId219" Type="http://schemas.openxmlformats.org/officeDocument/2006/relationships/image" Target="../media/image2572.png"/><Relationship Id="rId230" Type="http://schemas.openxmlformats.org/officeDocument/2006/relationships/customXml" Target="../ink/ink644.xml"/><Relationship Id="rId251" Type="http://schemas.openxmlformats.org/officeDocument/2006/relationships/image" Target="../media/image2588.png"/><Relationship Id="rId25" Type="http://schemas.openxmlformats.org/officeDocument/2006/relationships/image" Target="../media/image2479.png"/><Relationship Id="rId46" Type="http://schemas.openxmlformats.org/officeDocument/2006/relationships/customXml" Target="../ink/ink552.xml"/><Relationship Id="rId67" Type="http://schemas.openxmlformats.org/officeDocument/2006/relationships/image" Target="../media/image2499.png"/><Relationship Id="rId272" Type="http://schemas.openxmlformats.org/officeDocument/2006/relationships/customXml" Target="../ink/ink665.xml"/><Relationship Id="rId88" Type="http://schemas.openxmlformats.org/officeDocument/2006/relationships/customXml" Target="../ink/ink573.xml"/><Relationship Id="rId111" Type="http://schemas.openxmlformats.org/officeDocument/2006/relationships/image" Target="../media/image2521.png"/><Relationship Id="rId132" Type="http://schemas.openxmlformats.org/officeDocument/2006/relationships/customXml" Target="../ink/ink595.xml"/><Relationship Id="rId153" Type="http://schemas.openxmlformats.org/officeDocument/2006/relationships/image" Target="../media/image2540.png"/><Relationship Id="rId174" Type="http://schemas.openxmlformats.org/officeDocument/2006/relationships/customXml" Target="../ink/ink616.xml"/><Relationship Id="rId195" Type="http://schemas.openxmlformats.org/officeDocument/2006/relationships/image" Target="../media/image2561.png"/><Relationship Id="rId209" Type="http://schemas.openxmlformats.org/officeDocument/2006/relationships/image" Target="../media/image2567.png"/><Relationship Id="rId220" Type="http://schemas.openxmlformats.org/officeDocument/2006/relationships/customXml" Target="../ink/ink639.xml"/><Relationship Id="rId241" Type="http://schemas.openxmlformats.org/officeDocument/2006/relationships/image" Target="../media/image2583.png"/><Relationship Id="rId15" Type="http://schemas.openxmlformats.org/officeDocument/2006/relationships/image" Target="../media/image2474.png"/><Relationship Id="rId36" Type="http://schemas.openxmlformats.org/officeDocument/2006/relationships/customXml" Target="../ink/ink547.xml"/><Relationship Id="rId57" Type="http://schemas.openxmlformats.org/officeDocument/2006/relationships/image" Target="../media/image2494.png"/><Relationship Id="rId262" Type="http://schemas.openxmlformats.org/officeDocument/2006/relationships/customXml" Target="../ink/ink660.xml"/><Relationship Id="rId78" Type="http://schemas.openxmlformats.org/officeDocument/2006/relationships/customXml" Target="../ink/ink568.xml"/><Relationship Id="rId99" Type="http://schemas.openxmlformats.org/officeDocument/2006/relationships/image" Target="../media/image2515.png"/><Relationship Id="rId101" Type="http://schemas.openxmlformats.org/officeDocument/2006/relationships/image" Target="../media/image2516.png"/><Relationship Id="rId122" Type="http://schemas.openxmlformats.org/officeDocument/2006/relationships/customXml" Target="../ink/ink590.xml"/><Relationship Id="rId143" Type="http://schemas.openxmlformats.org/officeDocument/2006/relationships/image" Target="../media/image2535.png"/><Relationship Id="rId164" Type="http://schemas.openxmlformats.org/officeDocument/2006/relationships/customXml" Target="../ink/ink611.xml"/><Relationship Id="rId185" Type="http://schemas.openxmlformats.org/officeDocument/2006/relationships/image" Target="../media/image2556.png"/><Relationship Id="rId9" Type="http://schemas.openxmlformats.org/officeDocument/2006/relationships/image" Target="../media/image2471.png"/><Relationship Id="rId210" Type="http://schemas.openxmlformats.org/officeDocument/2006/relationships/customXml" Target="../ink/ink634.xml"/><Relationship Id="rId26" Type="http://schemas.openxmlformats.org/officeDocument/2006/relationships/customXml" Target="../ink/ink543.xml"/><Relationship Id="rId231" Type="http://schemas.openxmlformats.org/officeDocument/2006/relationships/image" Target="../media/image2578.png"/><Relationship Id="rId252" Type="http://schemas.openxmlformats.org/officeDocument/2006/relationships/customXml" Target="../ink/ink655.xml"/><Relationship Id="rId273" Type="http://schemas.openxmlformats.org/officeDocument/2006/relationships/image" Target="../media/image2599.png"/><Relationship Id="rId47" Type="http://schemas.openxmlformats.org/officeDocument/2006/relationships/image" Target="../media/image2489.png"/><Relationship Id="rId68" Type="http://schemas.openxmlformats.org/officeDocument/2006/relationships/customXml" Target="../ink/ink563.xml"/><Relationship Id="rId89" Type="http://schemas.openxmlformats.org/officeDocument/2006/relationships/image" Target="../media/image2510.png"/><Relationship Id="rId112" Type="http://schemas.openxmlformats.org/officeDocument/2006/relationships/customXml" Target="../ink/ink585.xml"/><Relationship Id="rId133" Type="http://schemas.openxmlformats.org/officeDocument/2006/relationships/image" Target="../media/image2532.png"/><Relationship Id="rId154" Type="http://schemas.openxmlformats.org/officeDocument/2006/relationships/customXml" Target="../ink/ink606.xml"/><Relationship Id="rId175" Type="http://schemas.openxmlformats.org/officeDocument/2006/relationships/image" Target="../media/image2551.png"/><Relationship Id="rId196" Type="http://schemas.openxmlformats.org/officeDocument/2006/relationships/customXml" Target="../ink/ink627.xml"/><Relationship Id="rId200" Type="http://schemas.openxmlformats.org/officeDocument/2006/relationships/customXml" Target="../ink/ink629.xml"/><Relationship Id="rId16" Type="http://schemas.openxmlformats.org/officeDocument/2006/relationships/customXml" Target="../ink/ink538.xml"/><Relationship Id="rId221" Type="http://schemas.openxmlformats.org/officeDocument/2006/relationships/image" Target="../media/image2573.png"/><Relationship Id="rId242" Type="http://schemas.openxmlformats.org/officeDocument/2006/relationships/customXml" Target="../ink/ink650.xml"/><Relationship Id="rId263" Type="http://schemas.openxmlformats.org/officeDocument/2006/relationships/image" Target="../media/image2594.png"/><Relationship Id="rId37" Type="http://schemas.openxmlformats.org/officeDocument/2006/relationships/image" Target="../media/image2484.png"/><Relationship Id="rId58" Type="http://schemas.openxmlformats.org/officeDocument/2006/relationships/customXml" Target="../ink/ink558.xml"/><Relationship Id="rId79" Type="http://schemas.openxmlformats.org/officeDocument/2006/relationships/image" Target="../media/image2505.png"/><Relationship Id="rId102" Type="http://schemas.openxmlformats.org/officeDocument/2006/relationships/customXml" Target="../ink/ink580.xml"/><Relationship Id="rId123" Type="http://schemas.openxmlformats.org/officeDocument/2006/relationships/image" Target="../media/image2527.png"/><Relationship Id="rId144" Type="http://schemas.openxmlformats.org/officeDocument/2006/relationships/customXml" Target="../ink/ink601.xml"/><Relationship Id="rId90" Type="http://schemas.openxmlformats.org/officeDocument/2006/relationships/customXml" Target="../ink/ink574.xml"/><Relationship Id="rId165" Type="http://schemas.openxmlformats.org/officeDocument/2006/relationships/image" Target="../media/image2546.png"/><Relationship Id="rId186" Type="http://schemas.openxmlformats.org/officeDocument/2006/relationships/customXml" Target="../ink/ink622.xml"/><Relationship Id="rId211" Type="http://schemas.openxmlformats.org/officeDocument/2006/relationships/image" Target="../media/image2568.png"/><Relationship Id="rId232" Type="http://schemas.openxmlformats.org/officeDocument/2006/relationships/customXml" Target="../ink/ink645.xml"/><Relationship Id="rId253" Type="http://schemas.openxmlformats.org/officeDocument/2006/relationships/image" Target="../media/image2589.png"/><Relationship Id="rId274" Type="http://schemas.openxmlformats.org/officeDocument/2006/relationships/customXml" Target="../ink/ink666.xml"/><Relationship Id="rId27" Type="http://schemas.openxmlformats.org/officeDocument/2006/relationships/image" Target="../media/image2480.png"/><Relationship Id="rId48" Type="http://schemas.openxmlformats.org/officeDocument/2006/relationships/customXml" Target="../ink/ink553.xml"/><Relationship Id="rId69" Type="http://schemas.openxmlformats.org/officeDocument/2006/relationships/image" Target="../media/image2500.png"/><Relationship Id="rId113" Type="http://schemas.openxmlformats.org/officeDocument/2006/relationships/image" Target="../media/image2522.png"/><Relationship Id="rId134" Type="http://schemas.openxmlformats.org/officeDocument/2006/relationships/customXml" Target="../ink/ink596.xml"/><Relationship Id="rId80" Type="http://schemas.openxmlformats.org/officeDocument/2006/relationships/customXml" Target="../ink/ink569.xml"/><Relationship Id="rId155" Type="http://schemas.openxmlformats.org/officeDocument/2006/relationships/image" Target="../media/image2541.png"/><Relationship Id="rId176" Type="http://schemas.openxmlformats.org/officeDocument/2006/relationships/customXml" Target="../ink/ink617.xml"/><Relationship Id="rId197" Type="http://schemas.openxmlformats.org/officeDocument/2006/relationships/image" Target="../media/image2562.png"/><Relationship Id="rId201" Type="http://schemas.openxmlformats.org/officeDocument/2006/relationships/image" Target="../media/image2441.png"/><Relationship Id="rId222" Type="http://schemas.openxmlformats.org/officeDocument/2006/relationships/customXml" Target="../ink/ink640.xml"/><Relationship Id="rId243" Type="http://schemas.openxmlformats.org/officeDocument/2006/relationships/image" Target="../media/image2584.png"/><Relationship Id="rId264" Type="http://schemas.openxmlformats.org/officeDocument/2006/relationships/customXml" Target="../ink/ink661.xml"/><Relationship Id="rId17" Type="http://schemas.openxmlformats.org/officeDocument/2006/relationships/image" Target="../media/image2475.png"/><Relationship Id="rId38" Type="http://schemas.openxmlformats.org/officeDocument/2006/relationships/customXml" Target="../ink/ink548.xml"/><Relationship Id="rId59" Type="http://schemas.openxmlformats.org/officeDocument/2006/relationships/image" Target="../media/image2495.png"/><Relationship Id="rId103" Type="http://schemas.openxmlformats.org/officeDocument/2006/relationships/image" Target="../media/image2517.png"/><Relationship Id="rId124" Type="http://schemas.openxmlformats.org/officeDocument/2006/relationships/customXml" Target="../ink/ink591.xml"/><Relationship Id="rId70" Type="http://schemas.openxmlformats.org/officeDocument/2006/relationships/customXml" Target="../ink/ink564.xml"/><Relationship Id="rId91" Type="http://schemas.openxmlformats.org/officeDocument/2006/relationships/image" Target="../media/image2511.png"/><Relationship Id="rId145" Type="http://schemas.openxmlformats.org/officeDocument/2006/relationships/image" Target="../media/image2536.png"/><Relationship Id="rId166" Type="http://schemas.openxmlformats.org/officeDocument/2006/relationships/customXml" Target="../ink/ink612.xml"/><Relationship Id="rId187" Type="http://schemas.openxmlformats.org/officeDocument/2006/relationships/image" Target="../media/image255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35.xml"/><Relationship Id="rId233" Type="http://schemas.openxmlformats.org/officeDocument/2006/relationships/image" Target="../media/image2579.png"/><Relationship Id="rId254" Type="http://schemas.openxmlformats.org/officeDocument/2006/relationships/customXml" Target="../ink/ink656.xml"/><Relationship Id="rId28" Type="http://schemas.openxmlformats.org/officeDocument/2006/relationships/image" Target="../media/image4.png"/><Relationship Id="rId49" Type="http://schemas.openxmlformats.org/officeDocument/2006/relationships/image" Target="../media/image2490.png"/><Relationship Id="rId114" Type="http://schemas.openxmlformats.org/officeDocument/2006/relationships/customXml" Target="../ink/ink586.xml"/><Relationship Id="rId275" Type="http://schemas.openxmlformats.org/officeDocument/2006/relationships/image" Target="../media/image2600.png"/><Relationship Id="rId60" Type="http://schemas.openxmlformats.org/officeDocument/2006/relationships/customXml" Target="../ink/ink559.xml"/><Relationship Id="rId81" Type="http://schemas.openxmlformats.org/officeDocument/2006/relationships/image" Target="../media/image2506.png"/><Relationship Id="rId135" Type="http://schemas.openxmlformats.org/officeDocument/2006/relationships/image" Target="../media/image2533.png"/><Relationship Id="rId156" Type="http://schemas.openxmlformats.org/officeDocument/2006/relationships/customXml" Target="../ink/ink607.xml"/><Relationship Id="rId177" Type="http://schemas.openxmlformats.org/officeDocument/2006/relationships/image" Target="../media/image2552.png"/><Relationship Id="rId198" Type="http://schemas.openxmlformats.org/officeDocument/2006/relationships/customXml" Target="../ink/ink628.xml"/><Relationship Id="rId202" Type="http://schemas.openxmlformats.org/officeDocument/2006/relationships/customXml" Target="../ink/ink630.xml"/><Relationship Id="rId223" Type="http://schemas.openxmlformats.org/officeDocument/2006/relationships/image" Target="../media/image2574.png"/><Relationship Id="rId244" Type="http://schemas.openxmlformats.org/officeDocument/2006/relationships/customXml" Target="../ink/ink651.xml"/><Relationship Id="rId18" Type="http://schemas.openxmlformats.org/officeDocument/2006/relationships/customXml" Target="../ink/ink539.xml"/><Relationship Id="rId39" Type="http://schemas.openxmlformats.org/officeDocument/2006/relationships/image" Target="../media/image2485.png"/><Relationship Id="rId265" Type="http://schemas.openxmlformats.org/officeDocument/2006/relationships/image" Target="../media/image2595.png"/><Relationship Id="rId50" Type="http://schemas.openxmlformats.org/officeDocument/2006/relationships/customXml" Target="../ink/ink554.xml"/><Relationship Id="rId104" Type="http://schemas.openxmlformats.org/officeDocument/2006/relationships/customXml" Target="../ink/ink581.xml"/><Relationship Id="rId125" Type="http://schemas.openxmlformats.org/officeDocument/2006/relationships/image" Target="../media/image2528.png"/><Relationship Id="rId146" Type="http://schemas.openxmlformats.org/officeDocument/2006/relationships/customXml" Target="../ink/ink602.xml"/><Relationship Id="rId167" Type="http://schemas.openxmlformats.org/officeDocument/2006/relationships/image" Target="../media/image2547.png"/><Relationship Id="rId188" Type="http://schemas.openxmlformats.org/officeDocument/2006/relationships/customXml" Target="../ink/ink623.xml"/><Relationship Id="rId71" Type="http://schemas.openxmlformats.org/officeDocument/2006/relationships/image" Target="../media/image2501.png"/><Relationship Id="rId92" Type="http://schemas.openxmlformats.org/officeDocument/2006/relationships/customXml" Target="../ink/ink575.xml"/><Relationship Id="rId213" Type="http://schemas.openxmlformats.org/officeDocument/2006/relationships/image" Target="../media/image2569.png"/><Relationship Id="rId234" Type="http://schemas.openxmlformats.org/officeDocument/2006/relationships/customXml" Target="../ink/ink646.xml"/><Relationship Id="rId2" Type="http://schemas.openxmlformats.org/officeDocument/2006/relationships/customXml" Target="../ink/ink531.xml"/><Relationship Id="rId29" Type="http://schemas.microsoft.com/office/2007/relationships/hdphoto" Target="../media/hdphoto1.wdp"/><Relationship Id="rId255" Type="http://schemas.openxmlformats.org/officeDocument/2006/relationships/image" Target="../media/image2590.png"/><Relationship Id="rId276" Type="http://schemas.openxmlformats.org/officeDocument/2006/relationships/customXml" Target="../ink/ink667.xml"/><Relationship Id="rId40" Type="http://schemas.openxmlformats.org/officeDocument/2006/relationships/customXml" Target="../ink/ink549.xml"/><Relationship Id="rId115" Type="http://schemas.openxmlformats.org/officeDocument/2006/relationships/image" Target="../media/image2523.png"/><Relationship Id="rId136" Type="http://schemas.openxmlformats.org/officeDocument/2006/relationships/customXml" Target="../ink/ink597.xml"/><Relationship Id="rId157" Type="http://schemas.openxmlformats.org/officeDocument/2006/relationships/image" Target="../media/image2542.png"/><Relationship Id="rId178" Type="http://schemas.openxmlformats.org/officeDocument/2006/relationships/customXml" Target="../ink/ink618.xml"/><Relationship Id="rId61" Type="http://schemas.openxmlformats.org/officeDocument/2006/relationships/image" Target="../media/image2496.png"/><Relationship Id="rId82" Type="http://schemas.openxmlformats.org/officeDocument/2006/relationships/customXml" Target="../ink/ink570.xml"/><Relationship Id="rId199" Type="http://schemas.openxmlformats.org/officeDocument/2006/relationships/image" Target="../media/image2563.png"/><Relationship Id="rId203" Type="http://schemas.openxmlformats.org/officeDocument/2006/relationships/image" Target="../media/image2564.png"/><Relationship Id="rId19" Type="http://schemas.openxmlformats.org/officeDocument/2006/relationships/image" Target="../media/image2476.png"/><Relationship Id="rId224" Type="http://schemas.openxmlformats.org/officeDocument/2006/relationships/customXml" Target="../ink/ink641.xml"/><Relationship Id="rId245" Type="http://schemas.openxmlformats.org/officeDocument/2006/relationships/image" Target="../media/image2585.png"/><Relationship Id="rId266" Type="http://schemas.openxmlformats.org/officeDocument/2006/relationships/customXml" Target="../ink/ink662.xml"/><Relationship Id="rId30" Type="http://schemas.openxmlformats.org/officeDocument/2006/relationships/customXml" Target="../ink/ink544.xml"/><Relationship Id="rId105" Type="http://schemas.openxmlformats.org/officeDocument/2006/relationships/image" Target="../media/image2518.png"/><Relationship Id="rId126" Type="http://schemas.openxmlformats.org/officeDocument/2006/relationships/customXml" Target="../ink/ink592.xml"/><Relationship Id="rId147" Type="http://schemas.openxmlformats.org/officeDocument/2006/relationships/image" Target="../media/image2537.png"/><Relationship Id="rId168" Type="http://schemas.openxmlformats.org/officeDocument/2006/relationships/customXml" Target="../ink/ink613.xml"/><Relationship Id="rId51" Type="http://schemas.openxmlformats.org/officeDocument/2006/relationships/image" Target="../media/image2491.png"/><Relationship Id="rId72" Type="http://schemas.openxmlformats.org/officeDocument/2006/relationships/customXml" Target="../ink/ink565.xml"/><Relationship Id="rId93" Type="http://schemas.openxmlformats.org/officeDocument/2006/relationships/image" Target="../media/image2512.png"/><Relationship Id="rId189" Type="http://schemas.openxmlformats.org/officeDocument/2006/relationships/image" Target="../media/image2558.png"/><Relationship Id="rId3" Type="http://schemas.openxmlformats.org/officeDocument/2006/relationships/image" Target="../media/image2468.png"/><Relationship Id="rId214" Type="http://schemas.openxmlformats.org/officeDocument/2006/relationships/customXml" Target="../ink/ink636.xml"/><Relationship Id="rId235" Type="http://schemas.openxmlformats.org/officeDocument/2006/relationships/image" Target="../media/image2580.png"/><Relationship Id="rId256" Type="http://schemas.openxmlformats.org/officeDocument/2006/relationships/customXml" Target="../ink/ink657.xml"/><Relationship Id="rId277" Type="http://schemas.openxmlformats.org/officeDocument/2006/relationships/image" Target="../media/image2601.png"/><Relationship Id="rId116" Type="http://schemas.openxmlformats.org/officeDocument/2006/relationships/customXml" Target="../ink/ink587.xml"/><Relationship Id="rId137" Type="http://schemas.openxmlformats.org/officeDocument/2006/relationships/image" Target="../media/image1099.png"/><Relationship Id="rId158" Type="http://schemas.openxmlformats.org/officeDocument/2006/relationships/customXml" Target="../ink/ink608.xml"/><Relationship Id="rId20" Type="http://schemas.openxmlformats.org/officeDocument/2006/relationships/customXml" Target="../ink/ink540.xml"/><Relationship Id="rId41" Type="http://schemas.openxmlformats.org/officeDocument/2006/relationships/image" Target="../media/image2486.png"/><Relationship Id="rId62" Type="http://schemas.openxmlformats.org/officeDocument/2006/relationships/customXml" Target="../ink/ink560.xml"/><Relationship Id="rId83" Type="http://schemas.openxmlformats.org/officeDocument/2006/relationships/image" Target="../media/image2507.png"/><Relationship Id="rId179" Type="http://schemas.openxmlformats.org/officeDocument/2006/relationships/image" Target="../media/image2553.png"/><Relationship Id="rId190" Type="http://schemas.openxmlformats.org/officeDocument/2006/relationships/customXml" Target="../ink/ink624.xml"/><Relationship Id="rId204" Type="http://schemas.openxmlformats.org/officeDocument/2006/relationships/customXml" Target="../ink/ink631.xml"/><Relationship Id="rId225" Type="http://schemas.openxmlformats.org/officeDocument/2006/relationships/image" Target="../media/image2575.png"/><Relationship Id="rId246" Type="http://schemas.openxmlformats.org/officeDocument/2006/relationships/customXml" Target="../ink/ink652.xml"/><Relationship Id="rId267" Type="http://schemas.openxmlformats.org/officeDocument/2006/relationships/image" Target="../media/image2596.png"/><Relationship Id="rId106" Type="http://schemas.openxmlformats.org/officeDocument/2006/relationships/customXml" Target="../ink/ink582.xml"/><Relationship Id="rId127" Type="http://schemas.openxmlformats.org/officeDocument/2006/relationships/image" Target="../media/image2529.png"/><Relationship Id="rId10" Type="http://schemas.openxmlformats.org/officeDocument/2006/relationships/customXml" Target="../ink/ink535.xml"/><Relationship Id="rId31" Type="http://schemas.openxmlformats.org/officeDocument/2006/relationships/image" Target="../media/image2481.png"/><Relationship Id="rId52" Type="http://schemas.openxmlformats.org/officeDocument/2006/relationships/customXml" Target="../ink/ink555.xml"/><Relationship Id="rId73" Type="http://schemas.openxmlformats.org/officeDocument/2006/relationships/image" Target="../media/image2502.png"/><Relationship Id="rId94" Type="http://schemas.openxmlformats.org/officeDocument/2006/relationships/customXml" Target="../ink/ink576.xml"/><Relationship Id="rId148" Type="http://schemas.openxmlformats.org/officeDocument/2006/relationships/customXml" Target="../ink/ink603.xml"/><Relationship Id="rId169" Type="http://schemas.openxmlformats.org/officeDocument/2006/relationships/image" Target="../media/image2548.png"/><Relationship Id="rId4" Type="http://schemas.openxmlformats.org/officeDocument/2006/relationships/customXml" Target="../ink/ink532.xml"/><Relationship Id="rId180" Type="http://schemas.openxmlformats.org/officeDocument/2006/relationships/customXml" Target="../ink/ink619.xml"/><Relationship Id="rId215" Type="http://schemas.openxmlformats.org/officeDocument/2006/relationships/image" Target="../media/image2570.png"/><Relationship Id="rId236" Type="http://schemas.openxmlformats.org/officeDocument/2006/relationships/customXml" Target="../ink/ink647.xml"/><Relationship Id="rId257" Type="http://schemas.openxmlformats.org/officeDocument/2006/relationships/image" Target="../media/image2591.png"/><Relationship Id="rId278" Type="http://schemas.openxmlformats.org/officeDocument/2006/relationships/customXml" Target="../ink/ink668.xml"/><Relationship Id="rId42" Type="http://schemas.openxmlformats.org/officeDocument/2006/relationships/customXml" Target="../ink/ink550.xml"/><Relationship Id="rId84" Type="http://schemas.openxmlformats.org/officeDocument/2006/relationships/customXml" Target="../ink/ink571.xml"/><Relationship Id="rId138" Type="http://schemas.openxmlformats.org/officeDocument/2006/relationships/customXml" Target="../ink/ink598.xml"/><Relationship Id="rId191" Type="http://schemas.openxmlformats.org/officeDocument/2006/relationships/image" Target="../media/image2559.png"/><Relationship Id="rId205" Type="http://schemas.openxmlformats.org/officeDocument/2006/relationships/image" Target="../media/image2565.png"/><Relationship Id="rId247" Type="http://schemas.openxmlformats.org/officeDocument/2006/relationships/image" Target="../media/image2586.png"/><Relationship Id="rId107" Type="http://schemas.openxmlformats.org/officeDocument/2006/relationships/image" Target="../media/image2519.png"/><Relationship Id="rId11" Type="http://schemas.openxmlformats.org/officeDocument/2006/relationships/image" Target="../media/image2472.png"/><Relationship Id="rId53" Type="http://schemas.openxmlformats.org/officeDocument/2006/relationships/image" Target="../media/image2492.png"/><Relationship Id="rId149" Type="http://schemas.openxmlformats.org/officeDocument/2006/relationships/image" Target="../media/image2538.png"/><Relationship Id="rId95" Type="http://schemas.openxmlformats.org/officeDocument/2006/relationships/image" Target="../media/image2513.png"/><Relationship Id="rId160" Type="http://schemas.openxmlformats.org/officeDocument/2006/relationships/customXml" Target="../ink/ink609.xml"/><Relationship Id="rId216" Type="http://schemas.openxmlformats.org/officeDocument/2006/relationships/customXml" Target="../ink/ink6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27.xml"/><Relationship Id="rId21" Type="http://schemas.openxmlformats.org/officeDocument/2006/relationships/image" Target="../media/image2612.png"/><Relationship Id="rId42" Type="http://schemas.openxmlformats.org/officeDocument/2006/relationships/image" Target="../media/image2620.png"/><Relationship Id="rId63" Type="http://schemas.openxmlformats.org/officeDocument/2006/relationships/customXml" Target="../ink/ink700.xml"/><Relationship Id="rId84" Type="http://schemas.openxmlformats.org/officeDocument/2006/relationships/image" Target="../media/image2641.png"/><Relationship Id="rId138" Type="http://schemas.openxmlformats.org/officeDocument/2006/relationships/image" Target="../media/image2667.png"/><Relationship Id="rId159" Type="http://schemas.openxmlformats.org/officeDocument/2006/relationships/customXml" Target="../ink/ink748.xml"/><Relationship Id="rId107" Type="http://schemas.openxmlformats.org/officeDocument/2006/relationships/customXml" Target="../ink/ink722.xml"/><Relationship Id="rId11" Type="http://schemas.openxmlformats.org/officeDocument/2006/relationships/image" Target="../media/image2607.png"/><Relationship Id="rId32" Type="http://schemas.openxmlformats.org/officeDocument/2006/relationships/customXml" Target="../ink/ink684.xml"/><Relationship Id="rId53" Type="http://schemas.openxmlformats.org/officeDocument/2006/relationships/customXml" Target="../ink/ink695.xml"/><Relationship Id="rId74" Type="http://schemas.openxmlformats.org/officeDocument/2006/relationships/image" Target="../media/image2636.png"/><Relationship Id="rId128" Type="http://schemas.openxmlformats.org/officeDocument/2006/relationships/image" Target="../media/image2662.png"/><Relationship Id="rId149" Type="http://schemas.openxmlformats.org/officeDocument/2006/relationships/customXml" Target="../ink/ink743.xml"/><Relationship Id="rId5" Type="http://schemas.openxmlformats.org/officeDocument/2006/relationships/image" Target="../media/image2604.png"/><Relationship Id="rId95" Type="http://schemas.openxmlformats.org/officeDocument/2006/relationships/customXml" Target="../ink/ink716.xml"/><Relationship Id="rId160" Type="http://schemas.openxmlformats.org/officeDocument/2006/relationships/image" Target="../media/image2678.png"/><Relationship Id="rId22" Type="http://schemas.openxmlformats.org/officeDocument/2006/relationships/customXml" Target="../ink/ink679.xml"/><Relationship Id="rId43" Type="http://schemas.openxmlformats.org/officeDocument/2006/relationships/customXml" Target="../ink/ink690.xml"/><Relationship Id="rId64" Type="http://schemas.openxmlformats.org/officeDocument/2006/relationships/image" Target="../media/image2631.png"/><Relationship Id="rId118" Type="http://schemas.openxmlformats.org/officeDocument/2006/relationships/image" Target="../media/image2658.png"/><Relationship Id="rId139" Type="http://schemas.openxmlformats.org/officeDocument/2006/relationships/customXml" Target="../ink/ink738.xml"/><Relationship Id="rId85" Type="http://schemas.openxmlformats.org/officeDocument/2006/relationships/customXml" Target="../ink/ink711.xml"/><Relationship Id="rId150" Type="http://schemas.openxmlformats.org/officeDocument/2006/relationships/image" Target="../media/image2673.png"/><Relationship Id="rId12" Type="http://schemas.openxmlformats.org/officeDocument/2006/relationships/customXml" Target="../ink/ink674.xml"/><Relationship Id="rId17" Type="http://schemas.openxmlformats.org/officeDocument/2006/relationships/image" Target="../media/image2610.png"/><Relationship Id="rId33" Type="http://schemas.openxmlformats.org/officeDocument/2006/relationships/customXml" Target="../ink/ink685.xml"/><Relationship Id="rId38" Type="http://schemas.openxmlformats.org/officeDocument/2006/relationships/image" Target="../media/image2618.png"/><Relationship Id="rId59" Type="http://schemas.openxmlformats.org/officeDocument/2006/relationships/customXml" Target="../ink/ink698.xml"/><Relationship Id="rId103" Type="http://schemas.openxmlformats.org/officeDocument/2006/relationships/customXml" Target="../ink/ink720.xml"/><Relationship Id="rId108" Type="http://schemas.openxmlformats.org/officeDocument/2006/relationships/image" Target="../media/image2653.png"/><Relationship Id="rId124" Type="http://schemas.openxmlformats.org/officeDocument/2006/relationships/image" Target="../media/image2660.png"/><Relationship Id="rId129" Type="http://schemas.openxmlformats.org/officeDocument/2006/relationships/customXml" Target="../ink/ink733.xml"/><Relationship Id="rId54" Type="http://schemas.openxmlformats.org/officeDocument/2006/relationships/image" Target="../media/image2626.png"/><Relationship Id="rId70" Type="http://schemas.openxmlformats.org/officeDocument/2006/relationships/image" Target="../media/image2634.png"/><Relationship Id="rId75" Type="http://schemas.openxmlformats.org/officeDocument/2006/relationships/customXml" Target="../ink/ink706.xml"/><Relationship Id="rId91" Type="http://schemas.openxmlformats.org/officeDocument/2006/relationships/customXml" Target="../ink/ink714.xml"/><Relationship Id="rId96" Type="http://schemas.openxmlformats.org/officeDocument/2006/relationships/image" Target="../media/image2647.png"/><Relationship Id="rId140" Type="http://schemas.openxmlformats.org/officeDocument/2006/relationships/image" Target="../media/image2668.png"/><Relationship Id="rId145" Type="http://schemas.openxmlformats.org/officeDocument/2006/relationships/customXml" Target="../ink/ink741.xml"/><Relationship Id="rId161" Type="http://schemas.openxmlformats.org/officeDocument/2006/relationships/customXml" Target="../ink/ink74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71.xml"/><Relationship Id="rId23" Type="http://schemas.openxmlformats.org/officeDocument/2006/relationships/image" Target="../media/image162.png"/><Relationship Id="rId28" Type="http://schemas.openxmlformats.org/officeDocument/2006/relationships/customXml" Target="../ink/ink682.xml"/><Relationship Id="rId49" Type="http://schemas.openxmlformats.org/officeDocument/2006/relationships/customXml" Target="../ink/ink693.xml"/><Relationship Id="rId114" Type="http://schemas.openxmlformats.org/officeDocument/2006/relationships/image" Target="../media/image2656.png"/><Relationship Id="rId119" Type="http://schemas.openxmlformats.org/officeDocument/2006/relationships/customXml" Target="../ink/ink728.xml"/><Relationship Id="rId44" Type="http://schemas.openxmlformats.org/officeDocument/2006/relationships/image" Target="../media/image2621.png"/><Relationship Id="rId60" Type="http://schemas.openxmlformats.org/officeDocument/2006/relationships/image" Target="../media/image2629.png"/><Relationship Id="rId65" Type="http://schemas.openxmlformats.org/officeDocument/2006/relationships/customXml" Target="../ink/ink701.xml"/><Relationship Id="rId81" Type="http://schemas.openxmlformats.org/officeDocument/2006/relationships/customXml" Target="../ink/ink709.xml"/><Relationship Id="rId86" Type="http://schemas.openxmlformats.org/officeDocument/2006/relationships/image" Target="../media/image2642.png"/><Relationship Id="rId130" Type="http://schemas.openxmlformats.org/officeDocument/2006/relationships/image" Target="../media/image2663.png"/><Relationship Id="rId135" Type="http://schemas.openxmlformats.org/officeDocument/2006/relationships/customXml" Target="../ink/ink736.xml"/><Relationship Id="rId151" Type="http://schemas.openxmlformats.org/officeDocument/2006/relationships/customXml" Target="../ink/ink744.xml"/><Relationship Id="rId156" Type="http://schemas.openxmlformats.org/officeDocument/2006/relationships/image" Target="../media/image2676.png"/><Relationship Id="rId13" Type="http://schemas.openxmlformats.org/officeDocument/2006/relationships/image" Target="../media/image2608.png"/><Relationship Id="rId18" Type="http://schemas.openxmlformats.org/officeDocument/2006/relationships/customXml" Target="../ink/ink677.xml"/><Relationship Id="rId39" Type="http://schemas.openxmlformats.org/officeDocument/2006/relationships/customXml" Target="../ink/ink688.xml"/><Relationship Id="rId109" Type="http://schemas.openxmlformats.org/officeDocument/2006/relationships/customXml" Target="../ink/ink723.xml"/><Relationship Id="rId34" Type="http://schemas.openxmlformats.org/officeDocument/2006/relationships/image" Target="../media/image2616.png"/><Relationship Id="rId50" Type="http://schemas.openxmlformats.org/officeDocument/2006/relationships/image" Target="../media/image2624.png"/><Relationship Id="rId55" Type="http://schemas.openxmlformats.org/officeDocument/2006/relationships/customXml" Target="../ink/ink696.xml"/><Relationship Id="rId76" Type="http://schemas.openxmlformats.org/officeDocument/2006/relationships/image" Target="../media/image2637.png"/><Relationship Id="rId97" Type="http://schemas.openxmlformats.org/officeDocument/2006/relationships/customXml" Target="../ink/ink717.xml"/><Relationship Id="rId104" Type="http://schemas.openxmlformats.org/officeDocument/2006/relationships/image" Target="../media/image2651.png"/><Relationship Id="rId120" Type="http://schemas.openxmlformats.org/officeDocument/2006/relationships/image" Target="../media/image1204.png"/><Relationship Id="rId125" Type="http://schemas.openxmlformats.org/officeDocument/2006/relationships/customXml" Target="../ink/ink731.xml"/><Relationship Id="rId141" Type="http://schemas.openxmlformats.org/officeDocument/2006/relationships/customXml" Target="../ink/ink739.xml"/><Relationship Id="rId146" Type="http://schemas.openxmlformats.org/officeDocument/2006/relationships/image" Target="../media/image2671.png"/><Relationship Id="rId7" Type="http://schemas.openxmlformats.org/officeDocument/2006/relationships/image" Target="../media/image2605.png"/><Relationship Id="rId71" Type="http://schemas.openxmlformats.org/officeDocument/2006/relationships/customXml" Target="../ink/ink704.xml"/><Relationship Id="rId92" Type="http://schemas.openxmlformats.org/officeDocument/2006/relationships/image" Target="../media/image2645.png"/><Relationship Id="rId162" Type="http://schemas.openxmlformats.org/officeDocument/2006/relationships/image" Target="../media/image2679.png"/><Relationship Id="rId2" Type="http://schemas.openxmlformats.org/officeDocument/2006/relationships/customXml" Target="../ink/ink669.xml"/><Relationship Id="rId29" Type="http://schemas.openxmlformats.org/officeDocument/2006/relationships/image" Target="../media/image2615.png"/><Relationship Id="rId24" Type="http://schemas.openxmlformats.org/officeDocument/2006/relationships/customXml" Target="../ink/ink680.xml"/><Relationship Id="rId40" Type="http://schemas.openxmlformats.org/officeDocument/2006/relationships/image" Target="../media/image2619.png"/><Relationship Id="rId45" Type="http://schemas.openxmlformats.org/officeDocument/2006/relationships/customXml" Target="../ink/ink691.xml"/><Relationship Id="rId66" Type="http://schemas.openxmlformats.org/officeDocument/2006/relationships/image" Target="../media/image2632.png"/><Relationship Id="rId87" Type="http://schemas.openxmlformats.org/officeDocument/2006/relationships/customXml" Target="../ink/ink712.xml"/><Relationship Id="rId110" Type="http://schemas.openxmlformats.org/officeDocument/2006/relationships/image" Target="../media/image2654.png"/><Relationship Id="rId115" Type="http://schemas.openxmlformats.org/officeDocument/2006/relationships/customXml" Target="../ink/ink726.xml"/><Relationship Id="rId131" Type="http://schemas.openxmlformats.org/officeDocument/2006/relationships/customXml" Target="../ink/ink734.xml"/><Relationship Id="rId136" Type="http://schemas.openxmlformats.org/officeDocument/2006/relationships/image" Target="../media/image2666.png"/><Relationship Id="rId157" Type="http://schemas.openxmlformats.org/officeDocument/2006/relationships/customXml" Target="../ink/ink747.xml"/><Relationship Id="rId61" Type="http://schemas.openxmlformats.org/officeDocument/2006/relationships/customXml" Target="../ink/ink699.xml"/><Relationship Id="rId82" Type="http://schemas.openxmlformats.org/officeDocument/2006/relationships/image" Target="../media/image2640.png"/><Relationship Id="rId152" Type="http://schemas.openxmlformats.org/officeDocument/2006/relationships/image" Target="../media/image2674.png"/><Relationship Id="rId19" Type="http://schemas.openxmlformats.org/officeDocument/2006/relationships/image" Target="../media/image2611.png"/><Relationship Id="rId14" Type="http://schemas.openxmlformats.org/officeDocument/2006/relationships/customXml" Target="../ink/ink675.xml"/><Relationship Id="rId30" Type="http://schemas.openxmlformats.org/officeDocument/2006/relationships/customXml" Target="../ink/ink683.xml"/><Relationship Id="rId35" Type="http://schemas.openxmlformats.org/officeDocument/2006/relationships/customXml" Target="../ink/ink686.xml"/><Relationship Id="rId56" Type="http://schemas.openxmlformats.org/officeDocument/2006/relationships/image" Target="../media/image2627.png"/><Relationship Id="rId77" Type="http://schemas.openxmlformats.org/officeDocument/2006/relationships/customXml" Target="../ink/ink707.xml"/><Relationship Id="rId100" Type="http://schemas.openxmlformats.org/officeDocument/2006/relationships/image" Target="../media/image2649.png"/><Relationship Id="rId105" Type="http://schemas.openxmlformats.org/officeDocument/2006/relationships/customXml" Target="../ink/ink721.xml"/><Relationship Id="rId126" Type="http://schemas.openxmlformats.org/officeDocument/2006/relationships/image" Target="../media/image2661.png"/><Relationship Id="rId147" Type="http://schemas.openxmlformats.org/officeDocument/2006/relationships/customXml" Target="../ink/ink742.xml"/><Relationship Id="rId8" Type="http://schemas.openxmlformats.org/officeDocument/2006/relationships/customXml" Target="../ink/ink672.xml"/><Relationship Id="rId51" Type="http://schemas.openxmlformats.org/officeDocument/2006/relationships/customXml" Target="../ink/ink694.xml"/><Relationship Id="rId72" Type="http://schemas.openxmlformats.org/officeDocument/2006/relationships/image" Target="../media/image2635.png"/><Relationship Id="rId93" Type="http://schemas.openxmlformats.org/officeDocument/2006/relationships/customXml" Target="../ink/ink715.xml"/><Relationship Id="rId98" Type="http://schemas.openxmlformats.org/officeDocument/2006/relationships/image" Target="../media/image2648.png"/><Relationship Id="rId121" Type="http://schemas.openxmlformats.org/officeDocument/2006/relationships/customXml" Target="../ink/ink729.xml"/><Relationship Id="rId142" Type="http://schemas.openxmlformats.org/officeDocument/2006/relationships/image" Target="../media/image2669.png"/><Relationship Id="rId3" Type="http://schemas.openxmlformats.org/officeDocument/2006/relationships/image" Target="../media/image2603.png"/><Relationship Id="rId25" Type="http://schemas.openxmlformats.org/officeDocument/2006/relationships/image" Target="../media/image2613.png"/><Relationship Id="rId46" Type="http://schemas.openxmlformats.org/officeDocument/2006/relationships/image" Target="../media/image2622.png"/><Relationship Id="rId67" Type="http://schemas.openxmlformats.org/officeDocument/2006/relationships/customXml" Target="../ink/ink702.xml"/><Relationship Id="rId116" Type="http://schemas.openxmlformats.org/officeDocument/2006/relationships/image" Target="../media/image2657.png"/><Relationship Id="rId137" Type="http://schemas.openxmlformats.org/officeDocument/2006/relationships/customXml" Target="../ink/ink737.xml"/><Relationship Id="rId158" Type="http://schemas.openxmlformats.org/officeDocument/2006/relationships/image" Target="../media/image2677.png"/><Relationship Id="rId20" Type="http://schemas.openxmlformats.org/officeDocument/2006/relationships/customXml" Target="../ink/ink678.xml"/><Relationship Id="rId41" Type="http://schemas.openxmlformats.org/officeDocument/2006/relationships/customXml" Target="../ink/ink689.xml"/><Relationship Id="rId62" Type="http://schemas.openxmlformats.org/officeDocument/2006/relationships/image" Target="../media/image2630.png"/><Relationship Id="rId83" Type="http://schemas.openxmlformats.org/officeDocument/2006/relationships/customXml" Target="../ink/ink710.xml"/><Relationship Id="rId88" Type="http://schemas.openxmlformats.org/officeDocument/2006/relationships/image" Target="../media/image2643.png"/><Relationship Id="rId111" Type="http://schemas.openxmlformats.org/officeDocument/2006/relationships/customXml" Target="../ink/ink724.xml"/><Relationship Id="rId132" Type="http://schemas.openxmlformats.org/officeDocument/2006/relationships/image" Target="../media/image2664.png"/><Relationship Id="rId153" Type="http://schemas.openxmlformats.org/officeDocument/2006/relationships/customXml" Target="../ink/ink745.xml"/><Relationship Id="rId15" Type="http://schemas.openxmlformats.org/officeDocument/2006/relationships/image" Target="../media/image2609.png"/><Relationship Id="rId36" Type="http://schemas.openxmlformats.org/officeDocument/2006/relationships/image" Target="../media/image2617.png"/><Relationship Id="rId57" Type="http://schemas.openxmlformats.org/officeDocument/2006/relationships/customXml" Target="../ink/ink697.xml"/><Relationship Id="rId106" Type="http://schemas.openxmlformats.org/officeDocument/2006/relationships/image" Target="../media/image2652.png"/><Relationship Id="rId127" Type="http://schemas.openxmlformats.org/officeDocument/2006/relationships/customXml" Target="../ink/ink732.xml"/><Relationship Id="rId10" Type="http://schemas.openxmlformats.org/officeDocument/2006/relationships/customXml" Target="../ink/ink673.xml"/><Relationship Id="rId31" Type="http://schemas.openxmlformats.org/officeDocument/2006/relationships/image" Target="../media/image148.png"/><Relationship Id="rId52" Type="http://schemas.openxmlformats.org/officeDocument/2006/relationships/image" Target="../media/image2625.png"/><Relationship Id="rId73" Type="http://schemas.openxmlformats.org/officeDocument/2006/relationships/customXml" Target="../ink/ink705.xml"/><Relationship Id="rId78" Type="http://schemas.openxmlformats.org/officeDocument/2006/relationships/image" Target="../media/image2638.png"/><Relationship Id="rId94" Type="http://schemas.openxmlformats.org/officeDocument/2006/relationships/image" Target="../media/image2646.png"/><Relationship Id="rId99" Type="http://schemas.openxmlformats.org/officeDocument/2006/relationships/customXml" Target="../ink/ink718.xml"/><Relationship Id="rId101" Type="http://schemas.openxmlformats.org/officeDocument/2006/relationships/customXml" Target="../ink/ink719.xml"/><Relationship Id="rId122" Type="http://schemas.openxmlformats.org/officeDocument/2006/relationships/image" Target="../media/image2659.png"/><Relationship Id="rId143" Type="http://schemas.openxmlformats.org/officeDocument/2006/relationships/customXml" Target="../ink/ink740.xml"/><Relationship Id="rId148" Type="http://schemas.openxmlformats.org/officeDocument/2006/relationships/image" Target="../media/image2672.png"/><Relationship Id="rId4" Type="http://schemas.openxmlformats.org/officeDocument/2006/relationships/customXml" Target="../ink/ink670.xml"/><Relationship Id="rId9" Type="http://schemas.openxmlformats.org/officeDocument/2006/relationships/image" Target="../media/image2606.png"/><Relationship Id="rId26" Type="http://schemas.openxmlformats.org/officeDocument/2006/relationships/customXml" Target="../ink/ink681.xml"/><Relationship Id="rId47" Type="http://schemas.openxmlformats.org/officeDocument/2006/relationships/customXml" Target="../ink/ink692.xml"/><Relationship Id="rId68" Type="http://schemas.openxmlformats.org/officeDocument/2006/relationships/image" Target="../media/image2633.png"/><Relationship Id="rId89" Type="http://schemas.openxmlformats.org/officeDocument/2006/relationships/customXml" Target="../ink/ink713.xml"/><Relationship Id="rId112" Type="http://schemas.openxmlformats.org/officeDocument/2006/relationships/image" Target="../media/image2655.png"/><Relationship Id="rId133" Type="http://schemas.openxmlformats.org/officeDocument/2006/relationships/customXml" Target="../ink/ink735.xml"/><Relationship Id="rId154" Type="http://schemas.openxmlformats.org/officeDocument/2006/relationships/image" Target="../media/image2675.png"/><Relationship Id="rId16" Type="http://schemas.openxmlformats.org/officeDocument/2006/relationships/customXml" Target="../ink/ink676.xml"/><Relationship Id="rId37" Type="http://schemas.openxmlformats.org/officeDocument/2006/relationships/customXml" Target="../ink/ink687.xml"/><Relationship Id="rId58" Type="http://schemas.openxmlformats.org/officeDocument/2006/relationships/image" Target="../media/image2628.png"/><Relationship Id="rId79" Type="http://schemas.openxmlformats.org/officeDocument/2006/relationships/customXml" Target="../ink/ink708.xml"/><Relationship Id="rId102" Type="http://schemas.openxmlformats.org/officeDocument/2006/relationships/image" Target="../media/image2650.png"/><Relationship Id="rId123" Type="http://schemas.openxmlformats.org/officeDocument/2006/relationships/customXml" Target="../ink/ink730.xml"/><Relationship Id="rId144" Type="http://schemas.openxmlformats.org/officeDocument/2006/relationships/image" Target="../media/image2670.png"/><Relationship Id="rId90" Type="http://schemas.openxmlformats.org/officeDocument/2006/relationships/image" Target="../media/image2644.png"/><Relationship Id="rId27" Type="http://schemas.openxmlformats.org/officeDocument/2006/relationships/image" Target="../media/image2614.png"/><Relationship Id="rId48" Type="http://schemas.openxmlformats.org/officeDocument/2006/relationships/image" Target="../media/image2623.png"/><Relationship Id="rId69" Type="http://schemas.openxmlformats.org/officeDocument/2006/relationships/customXml" Target="../ink/ink703.xml"/><Relationship Id="rId113" Type="http://schemas.openxmlformats.org/officeDocument/2006/relationships/customXml" Target="../ink/ink725.xml"/><Relationship Id="rId134" Type="http://schemas.openxmlformats.org/officeDocument/2006/relationships/image" Target="../media/image2665.png"/><Relationship Id="rId80" Type="http://schemas.openxmlformats.org/officeDocument/2006/relationships/image" Target="../media/image2639.png"/><Relationship Id="rId155" Type="http://schemas.openxmlformats.org/officeDocument/2006/relationships/customXml" Target="../ink/ink7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A39E53-4629-9444-8460-264358BD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23" y="1024914"/>
            <a:ext cx="8953435" cy="403786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de-DE" sz="4400" dirty="0"/>
              <a:t>13. öffentliche Sitzung des </a:t>
            </a:r>
            <a:br>
              <a:rPr lang="de-DE" sz="4400" dirty="0"/>
            </a:br>
            <a:r>
              <a:rPr lang="de-DE" sz="4400" dirty="0"/>
              <a:t>Tiroler Monitoring-Ausschusses</a:t>
            </a:r>
            <a:br>
              <a:rPr lang="de-DE" sz="4400" dirty="0"/>
            </a:br>
            <a:r>
              <a:rPr lang="de-DE" sz="4400" dirty="0"/>
              <a:t>17. Juni 2021</a:t>
            </a:r>
            <a:br>
              <a:rPr lang="de-DE" sz="4400" dirty="0"/>
            </a:br>
            <a:r>
              <a:rPr lang="de-DE" sz="4400" dirty="0">
                <a:solidFill>
                  <a:srgbClr val="FF0000"/>
                </a:solidFill>
              </a:rPr>
              <a:t>Visualisierung</a:t>
            </a:r>
            <a:endParaRPr lang="de-DE" sz="4000" dirty="0">
              <a:solidFill>
                <a:srgbClr val="FF0000"/>
              </a:solidFill>
              <a:latin typeface="Akagi Pro Book" panose="02000000000000000000" pitchFamily="50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EE33DD-344A-B646-B572-9D90E9FA1B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Tiroler </a:t>
            </a:r>
            <a:r>
              <a:rPr lang="de-DE" dirty="0" err="1"/>
              <a:t>Monitoringausschuss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EF4AEC-7FEF-604F-B10A-93130A8C96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5A3FAF-05EA-574B-870E-3335AFA96D69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2A3F8E-FB21-194C-B9D0-A44030C95D5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13. öffentliche Sitzung | 17.06.2021  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136EEBD-BCC1-4CAD-BFD8-D3408178F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296" b="47978"/>
          <a:stretch/>
        </p:blipFill>
        <p:spPr>
          <a:xfrm>
            <a:off x="277797" y="2881664"/>
            <a:ext cx="3010831" cy="356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65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2FFF9243-8A5F-4EF0-9B6F-98657C1ADD9E}"/>
              </a:ext>
            </a:extLst>
          </p:cNvPr>
          <p:cNvSpPr/>
          <p:nvPr/>
        </p:nvSpPr>
        <p:spPr>
          <a:xfrm>
            <a:off x="259572" y="306767"/>
            <a:ext cx="5091143" cy="6076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Wie viele Schulen gibt es in Reutte?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9EBF55E0-009C-4661-9A55-C8A6D0B2E492}"/>
              </a:ext>
            </a:extLst>
          </p:cNvPr>
          <p:cNvSpPr/>
          <p:nvPr/>
        </p:nvSpPr>
        <p:spPr>
          <a:xfrm>
            <a:off x="259571" y="1255580"/>
            <a:ext cx="5091143" cy="6076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Wie viele davon sind inklusive Schulen?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E9EB2EAA-167A-40D0-9583-0FCF07C54840}"/>
              </a:ext>
            </a:extLst>
          </p:cNvPr>
          <p:cNvSpPr/>
          <p:nvPr/>
        </p:nvSpPr>
        <p:spPr>
          <a:xfrm>
            <a:off x="259572" y="2127701"/>
            <a:ext cx="5091143" cy="6076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Wie viele Schülerinnen und Schüler mit Behinderung?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CAFE8A08-444E-41C2-B0B0-139FDAACEE1D}"/>
                  </a:ext>
                </a:extLst>
              </p14:cNvPr>
              <p14:cNvContentPartPr/>
              <p14:nvPr/>
            </p14:nvContentPartPr>
            <p14:xfrm>
              <a:off x="8703952" y="318890"/>
              <a:ext cx="145080" cy="33768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CAFE8A08-444E-41C2-B0B0-139FDAACEE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85952" y="300890"/>
                <a:ext cx="18072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C0F7C6AD-D6D8-4883-A657-C6AA97CBEBAD}"/>
                  </a:ext>
                </a:extLst>
              </p14:cNvPr>
              <p14:cNvContentPartPr/>
              <p14:nvPr/>
            </p14:nvContentPartPr>
            <p14:xfrm>
              <a:off x="9683152" y="344450"/>
              <a:ext cx="236160" cy="38700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C0F7C6AD-D6D8-4883-A657-C6AA97CBEB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65152" y="326450"/>
                <a:ext cx="271800" cy="42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C1E1A211-6118-4688-B8E4-DABFF9714181}"/>
              </a:ext>
            </a:extLst>
          </p:cNvPr>
          <p:cNvGrpSpPr/>
          <p:nvPr/>
        </p:nvGrpSpPr>
        <p:grpSpPr>
          <a:xfrm>
            <a:off x="8531872" y="813530"/>
            <a:ext cx="508320" cy="266040"/>
            <a:chOff x="8531872" y="813530"/>
            <a:chExt cx="50832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55D993C-EFD8-475A-B5D7-893A1AE588AF}"/>
                    </a:ext>
                  </a:extLst>
                </p14:cNvPr>
                <p14:cNvContentPartPr/>
                <p14:nvPr/>
              </p14:nvContentPartPr>
              <p14:xfrm>
                <a:off x="8531872" y="813530"/>
                <a:ext cx="150480" cy="2660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55D993C-EFD8-475A-B5D7-893A1AE588A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13872" y="795890"/>
                  <a:ext cx="1861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196DB55-59FB-424A-A0F2-35AE74900A88}"/>
                    </a:ext>
                  </a:extLst>
                </p14:cNvPr>
                <p14:cNvContentPartPr/>
                <p14:nvPr/>
              </p14:nvContentPartPr>
              <p14:xfrm>
                <a:off x="8555992" y="948170"/>
                <a:ext cx="104760" cy="507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196DB55-59FB-424A-A0F2-35AE74900A8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37992" y="930530"/>
                  <a:ext cx="140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9069EC2-FD5E-482A-8392-C9B705549626}"/>
                    </a:ext>
                  </a:extLst>
                </p14:cNvPr>
                <p14:cNvContentPartPr/>
                <p14:nvPr/>
              </p14:nvContentPartPr>
              <p14:xfrm>
                <a:off x="8765512" y="834410"/>
                <a:ext cx="98280" cy="2300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9069EC2-FD5E-482A-8392-C9B70554962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47512" y="816770"/>
                  <a:ext cx="1339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5706CD1-2494-44C4-B192-2DB27B37BB54}"/>
                    </a:ext>
                  </a:extLst>
                </p14:cNvPr>
                <p14:cNvContentPartPr/>
                <p14:nvPr/>
              </p14:nvContentPartPr>
              <p14:xfrm>
                <a:off x="8765872" y="985610"/>
                <a:ext cx="9000" cy="28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5706CD1-2494-44C4-B192-2DB27B37BB5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748232" y="967610"/>
                  <a:ext cx="44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FB7319D-AF8C-418B-B675-0663227DC1E3}"/>
                    </a:ext>
                  </a:extLst>
                </p14:cNvPr>
                <p14:cNvContentPartPr/>
                <p14:nvPr/>
              </p14:nvContentPartPr>
              <p14:xfrm>
                <a:off x="8922472" y="843050"/>
                <a:ext cx="117720" cy="220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FB7319D-AF8C-418B-B675-0663227DC1E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904472" y="825050"/>
                  <a:ext cx="1533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1831F17-40C8-47B5-AC5B-A322289B99C7}"/>
                    </a:ext>
                  </a:extLst>
                </p14:cNvPr>
                <p14:cNvContentPartPr/>
                <p14:nvPr/>
              </p14:nvContentPartPr>
              <p14:xfrm>
                <a:off x="8757232" y="949610"/>
                <a:ext cx="64440" cy="136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1831F17-40C8-47B5-AC5B-A322289B99C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39232" y="931970"/>
                  <a:ext cx="10008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18A45B32-97B1-445A-8B47-8B512728085D}"/>
              </a:ext>
            </a:extLst>
          </p:cNvPr>
          <p:cNvGrpSpPr/>
          <p:nvPr/>
        </p:nvGrpSpPr>
        <p:grpSpPr>
          <a:xfrm>
            <a:off x="9616552" y="854570"/>
            <a:ext cx="375120" cy="232200"/>
            <a:chOff x="9616552" y="854570"/>
            <a:chExt cx="37512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A75243F-9647-404E-ADDD-DB4EE237769D}"/>
                    </a:ext>
                  </a:extLst>
                </p14:cNvPr>
                <p14:cNvContentPartPr/>
                <p14:nvPr/>
              </p14:nvContentPartPr>
              <p14:xfrm>
                <a:off x="9616552" y="884090"/>
                <a:ext cx="147600" cy="1994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A75243F-9647-404E-ADDD-DB4EE237769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598552" y="866450"/>
                  <a:ext cx="1832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4DF4A6F-2086-49D8-BBBB-086DAACE0877}"/>
                    </a:ext>
                  </a:extLst>
                </p14:cNvPr>
                <p14:cNvContentPartPr/>
                <p14:nvPr/>
              </p14:nvContentPartPr>
              <p14:xfrm>
                <a:off x="9839032" y="854570"/>
                <a:ext cx="152640" cy="2322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4DF4A6F-2086-49D8-BBBB-086DAACE087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821392" y="836930"/>
                  <a:ext cx="188280" cy="26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62C7BE9-E78C-4D93-BCED-FFDD9BF4E2B4}"/>
                  </a:ext>
                </a:extLst>
              </p14:cNvPr>
              <p14:cNvContentPartPr/>
              <p14:nvPr/>
            </p14:nvContentPartPr>
            <p14:xfrm>
              <a:off x="10532752" y="323210"/>
              <a:ext cx="111600" cy="31284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62C7BE9-E78C-4D93-BCED-FFDD9BF4E2B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514752" y="305570"/>
                <a:ext cx="147240" cy="34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029005DC-3DD2-4C46-A322-8D8670409FAE}"/>
              </a:ext>
            </a:extLst>
          </p:cNvPr>
          <p:cNvGrpSpPr/>
          <p:nvPr/>
        </p:nvGrpSpPr>
        <p:grpSpPr>
          <a:xfrm>
            <a:off x="10845232" y="274250"/>
            <a:ext cx="634680" cy="495000"/>
            <a:chOff x="10845232" y="274250"/>
            <a:chExt cx="63468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BA132E0-43BD-4DEC-9386-9CC2C1FCBD2D}"/>
                    </a:ext>
                  </a:extLst>
                </p14:cNvPr>
                <p14:cNvContentPartPr/>
                <p14:nvPr/>
              </p14:nvContentPartPr>
              <p14:xfrm>
                <a:off x="10947832" y="341210"/>
                <a:ext cx="28800" cy="2556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BA132E0-43BD-4DEC-9386-9CC2C1FCBD2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930192" y="323570"/>
                  <a:ext cx="644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CAF5084-0B42-4071-9B84-DD9DB72B2D63}"/>
                    </a:ext>
                  </a:extLst>
                </p14:cNvPr>
                <p14:cNvContentPartPr/>
                <p14:nvPr/>
              </p14:nvContentPartPr>
              <p14:xfrm>
                <a:off x="10845232" y="311690"/>
                <a:ext cx="237240" cy="2001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CAF5084-0B42-4071-9B84-DD9DB72B2D6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827592" y="294050"/>
                  <a:ext cx="2728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81A537F-2516-4AAA-88C2-C11EBAD9B04D}"/>
                    </a:ext>
                  </a:extLst>
                </p14:cNvPr>
                <p14:cNvContentPartPr/>
                <p14:nvPr/>
              </p14:nvContentPartPr>
              <p14:xfrm>
                <a:off x="11055832" y="418970"/>
                <a:ext cx="156600" cy="1789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81A537F-2516-4AAA-88C2-C11EBAD9B04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037832" y="400970"/>
                  <a:ext cx="1922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4D3FE73-E1EE-4D37-900A-92C4289876BE}"/>
                    </a:ext>
                  </a:extLst>
                </p14:cNvPr>
                <p14:cNvContentPartPr/>
                <p14:nvPr/>
              </p14:nvContentPartPr>
              <p14:xfrm>
                <a:off x="11257072" y="274250"/>
                <a:ext cx="222840" cy="4950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4D3FE73-E1EE-4D37-900A-92C4289876B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239072" y="256250"/>
                  <a:ext cx="258480" cy="53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6F064EE9-E05A-4CF9-96FB-67731B670533}"/>
                  </a:ext>
                </a:extLst>
              </p14:cNvPr>
              <p14:cNvContentPartPr/>
              <p14:nvPr/>
            </p14:nvContentPartPr>
            <p14:xfrm>
              <a:off x="7984312" y="489170"/>
              <a:ext cx="12600" cy="2268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6F064EE9-E05A-4CF9-96FB-67731B67053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966672" y="47117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66EBC78-531D-4E3E-84BC-C16B237A3B24}"/>
                  </a:ext>
                </a:extLst>
              </p14:cNvPr>
              <p14:cNvContentPartPr/>
              <p14:nvPr/>
            </p14:nvContentPartPr>
            <p14:xfrm>
              <a:off x="8189512" y="503210"/>
              <a:ext cx="14760" cy="252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66EBC78-531D-4E3E-84BC-C16B237A3B2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71512" y="485570"/>
                <a:ext cx="504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C20D1AA8-6617-48B3-9BD5-5A73D47D2D54}"/>
                  </a:ext>
                </a:extLst>
              </p14:cNvPr>
              <p14:cNvContentPartPr/>
              <p14:nvPr/>
            </p14:nvContentPartPr>
            <p14:xfrm>
              <a:off x="8382472" y="510050"/>
              <a:ext cx="12240" cy="360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C20D1AA8-6617-48B3-9BD5-5A73D47D2D5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64832" y="492410"/>
                <a:ext cx="4788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729FEDB0-A467-465C-8964-07A536B32529}"/>
              </a:ext>
            </a:extLst>
          </p:cNvPr>
          <p:cNvGrpSpPr/>
          <p:nvPr/>
        </p:nvGrpSpPr>
        <p:grpSpPr>
          <a:xfrm>
            <a:off x="9111832" y="517610"/>
            <a:ext cx="171720" cy="33480"/>
            <a:chOff x="9111832" y="517610"/>
            <a:chExt cx="171720" cy="3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F1D63F3-8B2E-46EF-BF81-F4C06C5B454F}"/>
                    </a:ext>
                  </a:extLst>
                </p14:cNvPr>
                <p14:cNvContentPartPr/>
                <p14:nvPr/>
              </p14:nvContentPartPr>
              <p14:xfrm>
                <a:off x="9111832" y="543890"/>
                <a:ext cx="6480" cy="7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F1D63F3-8B2E-46EF-BF81-F4C06C5B454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094192" y="525890"/>
                  <a:ext cx="42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1868A58-44A4-4C9F-9946-5AD8DA5A25FB}"/>
                    </a:ext>
                  </a:extLst>
                </p14:cNvPr>
                <p14:cNvContentPartPr/>
                <p14:nvPr/>
              </p14:nvContentPartPr>
              <p14:xfrm>
                <a:off x="9270232" y="517610"/>
                <a:ext cx="13320" cy="79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1868A58-44A4-4C9F-9946-5AD8DA5A25F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252592" y="499970"/>
                  <a:ext cx="4896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17CD51AF-9330-4CC7-B3D5-82F5737C38D7}"/>
                  </a:ext>
                </a:extLst>
              </p14:cNvPr>
              <p14:cNvContentPartPr/>
              <p14:nvPr/>
            </p14:nvContentPartPr>
            <p14:xfrm>
              <a:off x="9491992" y="523370"/>
              <a:ext cx="25920" cy="3312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17CD51AF-9330-4CC7-B3D5-82F5737C38D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474352" y="505370"/>
                <a:ext cx="615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C29F057C-AB5A-4A6C-82A5-DFEA6BDF377F}"/>
                  </a:ext>
                </a:extLst>
              </p14:cNvPr>
              <p14:cNvContentPartPr/>
              <p14:nvPr/>
            </p14:nvContentPartPr>
            <p14:xfrm>
              <a:off x="10134592" y="559370"/>
              <a:ext cx="1440" cy="360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C29F057C-AB5A-4A6C-82A5-DFEA6BDF37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116952" y="541370"/>
                <a:ext cx="370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D8EE0027-7EF4-44D3-A21A-D6D3D28E6F16}"/>
                  </a:ext>
                </a:extLst>
              </p14:cNvPr>
              <p14:cNvContentPartPr/>
              <p14:nvPr/>
            </p14:nvContentPartPr>
            <p14:xfrm>
              <a:off x="10322872" y="510050"/>
              <a:ext cx="33840" cy="1080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D8EE0027-7EF4-44D3-A21A-D6D3D28E6F1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304872" y="492410"/>
                <a:ext cx="694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A85FACDD-9E4B-4C19-A646-9AE5868218F3}"/>
                  </a:ext>
                </a:extLst>
              </p14:cNvPr>
              <p14:cNvContentPartPr/>
              <p14:nvPr/>
            </p14:nvContentPartPr>
            <p14:xfrm>
              <a:off x="10563352" y="507170"/>
              <a:ext cx="360" cy="36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A85FACDD-9E4B-4C19-A646-9AE5868218F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545352" y="48917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84516803-F5F4-4A14-B4E9-847946BCC1D4}"/>
              </a:ext>
            </a:extLst>
          </p:cNvPr>
          <p:cNvGrpSpPr/>
          <p:nvPr/>
        </p:nvGrpSpPr>
        <p:grpSpPr>
          <a:xfrm>
            <a:off x="6212752" y="293690"/>
            <a:ext cx="1444320" cy="421200"/>
            <a:chOff x="6212752" y="293690"/>
            <a:chExt cx="144432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F175DF9-0CED-44B1-AFF6-44EFEA8A5CCD}"/>
                    </a:ext>
                  </a:extLst>
                </p14:cNvPr>
                <p14:cNvContentPartPr/>
                <p14:nvPr/>
              </p14:nvContentPartPr>
              <p14:xfrm>
                <a:off x="6212752" y="405290"/>
                <a:ext cx="643320" cy="2394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F175DF9-0CED-44B1-AFF6-44EFEA8A5CC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95112" y="387290"/>
                  <a:ext cx="6789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800BC7D-A909-4B06-83FE-B8A2A7617A52}"/>
                    </a:ext>
                  </a:extLst>
                </p14:cNvPr>
                <p14:cNvContentPartPr/>
                <p14:nvPr/>
              </p14:nvContentPartPr>
              <p14:xfrm>
                <a:off x="7195912" y="293690"/>
                <a:ext cx="256320" cy="4132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800BC7D-A909-4B06-83FE-B8A2A7617A5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178272" y="275690"/>
                  <a:ext cx="29196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19E63C9-2123-4F9E-8CAB-18F65E23FD15}"/>
                    </a:ext>
                  </a:extLst>
                </p14:cNvPr>
                <p14:cNvContentPartPr/>
                <p14:nvPr/>
              </p14:nvContentPartPr>
              <p14:xfrm>
                <a:off x="7510552" y="318890"/>
                <a:ext cx="146520" cy="3960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19E63C9-2123-4F9E-8CAB-18F65E23FD1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92552" y="300890"/>
                  <a:ext cx="18216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F223231-5A2F-4608-A3E4-2CCA0FBEB164}"/>
                    </a:ext>
                  </a:extLst>
                </p14:cNvPr>
                <p14:cNvContentPartPr/>
                <p14:nvPr/>
              </p14:nvContentPartPr>
              <p14:xfrm>
                <a:off x="6846352" y="363170"/>
                <a:ext cx="233640" cy="3027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F223231-5A2F-4608-A3E4-2CCA0FBEB16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28712" y="345170"/>
                  <a:ext cx="2692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4E42EB1-3A1C-4D7A-BFC0-3376B129ADD1}"/>
                    </a:ext>
                  </a:extLst>
                </p14:cNvPr>
                <p14:cNvContentPartPr/>
                <p14:nvPr/>
              </p14:nvContentPartPr>
              <p14:xfrm>
                <a:off x="6880912" y="443810"/>
                <a:ext cx="173160" cy="2188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4E42EB1-3A1C-4D7A-BFC0-3376B129ADD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63272" y="426170"/>
                  <a:ext cx="208800" cy="25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1FAD07E7-FE1A-485B-94B5-2937F457DDA6}"/>
              </a:ext>
            </a:extLst>
          </p:cNvPr>
          <p:cNvGrpSpPr/>
          <p:nvPr/>
        </p:nvGrpSpPr>
        <p:grpSpPr>
          <a:xfrm>
            <a:off x="5529832" y="363530"/>
            <a:ext cx="646920" cy="1360800"/>
            <a:chOff x="5529832" y="363530"/>
            <a:chExt cx="646920" cy="136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EBB29F4-A076-48DD-A279-58F640ECAECF}"/>
                    </a:ext>
                  </a:extLst>
                </p14:cNvPr>
                <p14:cNvContentPartPr/>
                <p14:nvPr/>
              </p14:nvContentPartPr>
              <p14:xfrm>
                <a:off x="5529832" y="363530"/>
                <a:ext cx="124560" cy="3171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EBB29F4-A076-48DD-A279-58F640ECAEC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12192" y="345890"/>
                  <a:ext cx="1602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66BC7E1-D95A-41BC-ACF9-0026AE8757ED}"/>
                    </a:ext>
                  </a:extLst>
                </p14:cNvPr>
                <p14:cNvContentPartPr/>
                <p14:nvPr/>
              </p14:nvContentPartPr>
              <p14:xfrm>
                <a:off x="5650432" y="485930"/>
                <a:ext cx="27720" cy="3628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66BC7E1-D95A-41BC-ACF9-0026AE8757E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32432" y="468290"/>
                  <a:ext cx="6336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B567E83-2323-4A60-8E0C-6BD2770460FB}"/>
                    </a:ext>
                  </a:extLst>
                </p14:cNvPr>
                <p14:cNvContentPartPr/>
                <p14:nvPr/>
              </p14:nvContentPartPr>
              <p14:xfrm>
                <a:off x="5764552" y="450650"/>
                <a:ext cx="188640" cy="3718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B567E83-2323-4A60-8E0C-6BD2770460F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746552" y="432650"/>
                  <a:ext cx="22428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EE5544A-D8FE-418D-850F-8EFF9CAC6595}"/>
                    </a:ext>
                  </a:extLst>
                </p14:cNvPr>
                <p14:cNvContentPartPr/>
                <p14:nvPr/>
              </p14:nvContentPartPr>
              <p14:xfrm>
                <a:off x="5744752" y="387650"/>
                <a:ext cx="195480" cy="378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EE5544A-D8FE-418D-850F-8EFF9CAC659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27112" y="369650"/>
                  <a:ext cx="2311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F4A1765-F1BE-4805-A8B9-0DCD3B21EC82}"/>
                    </a:ext>
                  </a:extLst>
                </p14:cNvPr>
                <p14:cNvContentPartPr/>
                <p14:nvPr/>
              </p14:nvContentPartPr>
              <p14:xfrm>
                <a:off x="5538472" y="1327970"/>
                <a:ext cx="144000" cy="396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F4A1765-F1BE-4805-A8B9-0DCD3B21EC8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20832" y="1310330"/>
                  <a:ext cx="17964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33FDDFF-F4C5-4814-BBEE-BAF4B507FD15}"/>
                    </a:ext>
                  </a:extLst>
                </p14:cNvPr>
                <p14:cNvContentPartPr/>
                <p14:nvPr/>
              </p14:nvContentPartPr>
              <p14:xfrm>
                <a:off x="5737552" y="1325090"/>
                <a:ext cx="130320" cy="3700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33FDDFF-F4C5-4814-BBEE-BAF4B507FD1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19552" y="1307090"/>
                  <a:ext cx="1659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6F351C3-7BF9-4C51-AA92-C3173C8E5EAD}"/>
                    </a:ext>
                  </a:extLst>
                </p14:cNvPr>
                <p14:cNvContentPartPr/>
                <p14:nvPr/>
              </p14:nvContentPartPr>
              <p14:xfrm>
                <a:off x="6013312" y="563690"/>
                <a:ext cx="163440" cy="9360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6F351C3-7BF9-4C51-AA92-C3173C8E5EA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95312" y="545690"/>
                  <a:ext cx="199080" cy="9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7FFAC8B-968E-417D-A9B4-339D195EE82C}"/>
                    </a:ext>
                  </a:extLst>
                </p14:cNvPr>
                <p14:cNvContentPartPr/>
                <p14:nvPr/>
              </p14:nvContentPartPr>
              <p14:xfrm>
                <a:off x="5929792" y="1370450"/>
                <a:ext cx="196920" cy="2440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7FFAC8B-968E-417D-A9B4-339D195EE82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12152" y="1352810"/>
                  <a:ext cx="232560" cy="27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768AF2DB-366A-4FE3-9D39-80200C3CB949}"/>
                  </a:ext>
                </a:extLst>
              </p14:cNvPr>
              <p14:cNvContentPartPr/>
              <p14:nvPr/>
            </p14:nvContentPartPr>
            <p14:xfrm>
              <a:off x="5378632" y="2014850"/>
              <a:ext cx="925560" cy="96732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768AF2DB-366A-4FE3-9D39-80200C3CB94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360992" y="1996850"/>
                <a:ext cx="961200" cy="10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3850646B-CFD9-4CC3-884C-89A1257B3357}"/>
                  </a:ext>
                </a:extLst>
              </p14:cNvPr>
              <p14:cNvContentPartPr/>
              <p14:nvPr/>
            </p14:nvContentPartPr>
            <p14:xfrm>
              <a:off x="4297192" y="2837090"/>
              <a:ext cx="1158480" cy="77220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3850646B-CFD9-4CC3-884C-89A1257B335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279552" y="2819090"/>
                <a:ext cx="1194120" cy="80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F142AD18-E682-4264-852D-60C2A4BDD26D}"/>
              </a:ext>
            </a:extLst>
          </p:cNvPr>
          <p:cNvGrpSpPr/>
          <p:nvPr/>
        </p:nvGrpSpPr>
        <p:grpSpPr>
          <a:xfrm>
            <a:off x="5574472" y="2207450"/>
            <a:ext cx="443520" cy="369720"/>
            <a:chOff x="5574472" y="2207450"/>
            <a:chExt cx="44352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D5C3B14-E758-455D-BD41-1B650D155CB0}"/>
                    </a:ext>
                  </a:extLst>
                </p14:cNvPr>
                <p14:cNvContentPartPr/>
                <p14:nvPr/>
              </p14:nvContentPartPr>
              <p14:xfrm>
                <a:off x="5574472" y="2216810"/>
                <a:ext cx="222120" cy="3510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D5C3B14-E758-455D-BD41-1B650D155CB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56832" y="2198810"/>
                  <a:ext cx="25776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C50DC70-1892-42F0-9E8E-8E4C0BDCBE5D}"/>
                    </a:ext>
                  </a:extLst>
                </p14:cNvPr>
                <p14:cNvContentPartPr/>
                <p14:nvPr/>
              </p14:nvContentPartPr>
              <p14:xfrm>
                <a:off x="5830792" y="2207450"/>
                <a:ext cx="187200" cy="3697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C50DC70-1892-42F0-9E8E-8E4C0BDCBE5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12792" y="2189810"/>
                  <a:ext cx="222840" cy="40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90555D61-1708-408C-B15B-96265E2BF49C}"/>
              </a:ext>
            </a:extLst>
          </p:cNvPr>
          <p:cNvGrpSpPr/>
          <p:nvPr/>
        </p:nvGrpSpPr>
        <p:grpSpPr>
          <a:xfrm>
            <a:off x="7002232" y="942770"/>
            <a:ext cx="988920" cy="712080"/>
            <a:chOff x="7002232" y="942770"/>
            <a:chExt cx="988920" cy="71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16CF5D5-5CED-4C75-9D23-628098B1BC67}"/>
                    </a:ext>
                  </a:extLst>
                </p14:cNvPr>
                <p14:cNvContentPartPr/>
                <p14:nvPr/>
              </p14:nvContentPartPr>
              <p14:xfrm>
                <a:off x="7002232" y="942770"/>
                <a:ext cx="197280" cy="3578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16CF5D5-5CED-4C75-9D23-628098B1BC6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84232" y="924770"/>
                  <a:ext cx="23292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BCCCBB6-3671-4ED9-8C80-BF789FB6DF5D}"/>
                    </a:ext>
                  </a:extLst>
                </p14:cNvPr>
                <p14:cNvContentPartPr/>
                <p14:nvPr/>
              </p14:nvContentPartPr>
              <p14:xfrm>
                <a:off x="7180432" y="1105490"/>
                <a:ext cx="141480" cy="2044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BCCCBB6-3671-4ED9-8C80-BF789FB6DF5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62792" y="1087490"/>
                  <a:ext cx="1771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9A3E8D5-915E-4D69-ABA8-06A0C62791BD}"/>
                    </a:ext>
                  </a:extLst>
                </p14:cNvPr>
                <p14:cNvContentPartPr/>
                <p14:nvPr/>
              </p14:nvContentPartPr>
              <p14:xfrm>
                <a:off x="7367632" y="974810"/>
                <a:ext cx="28800" cy="2923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9A3E8D5-915E-4D69-ABA8-06A0C62791B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349992" y="957170"/>
                  <a:ext cx="644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50007F2-4B5C-476A-9847-D3CD7D6F0E71}"/>
                    </a:ext>
                  </a:extLst>
                </p14:cNvPr>
                <p14:cNvContentPartPr/>
                <p14:nvPr/>
              </p14:nvContentPartPr>
              <p14:xfrm>
                <a:off x="7459432" y="958250"/>
                <a:ext cx="99360" cy="2966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50007F2-4B5C-476A-9847-D3CD7D6F0E7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41792" y="940250"/>
                  <a:ext cx="1350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16B3008-E745-4B13-85F0-EB3CFF171AE6}"/>
                    </a:ext>
                  </a:extLst>
                </p14:cNvPr>
                <p14:cNvContentPartPr/>
                <p14:nvPr/>
              </p14:nvContentPartPr>
              <p14:xfrm>
                <a:off x="7513432" y="1184330"/>
                <a:ext cx="81000" cy="705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16B3008-E745-4B13-85F0-EB3CFF171AE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95792" y="1166330"/>
                  <a:ext cx="116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3A1F81E-6A11-4B76-8C2B-2264EABD5219}"/>
                    </a:ext>
                  </a:extLst>
                </p14:cNvPr>
                <p14:cNvContentPartPr/>
                <p14:nvPr/>
              </p14:nvContentPartPr>
              <p14:xfrm>
                <a:off x="7649512" y="1036010"/>
                <a:ext cx="70200" cy="2188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3A1F81E-6A11-4B76-8C2B-2264EABD521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31872" y="1018370"/>
                  <a:ext cx="1058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676A529-514F-4066-ABD8-E7BA1F3DAE46}"/>
                    </a:ext>
                  </a:extLst>
                </p14:cNvPr>
                <p14:cNvContentPartPr/>
                <p14:nvPr/>
              </p14:nvContentPartPr>
              <p14:xfrm>
                <a:off x="7772632" y="1085330"/>
                <a:ext cx="57600" cy="61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676A529-514F-4066-ABD8-E7BA1F3DAE4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54632" y="1067690"/>
                  <a:ext cx="93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63F8F74-9EBD-4284-A0D5-62FC0E98FD32}"/>
                    </a:ext>
                  </a:extLst>
                </p14:cNvPr>
                <p14:cNvContentPartPr/>
                <p14:nvPr/>
              </p14:nvContentPartPr>
              <p14:xfrm>
                <a:off x="7103752" y="1432010"/>
                <a:ext cx="129960" cy="2228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63F8F74-9EBD-4284-A0D5-62FC0E98FD3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86112" y="1414370"/>
                  <a:ext cx="1656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E37773C-E845-4CD2-A8D0-5D436A0F0146}"/>
                    </a:ext>
                  </a:extLst>
                </p14:cNvPr>
                <p14:cNvContentPartPr/>
                <p14:nvPr/>
              </p14:nvContentPartPr>
              <p14:xfrm>
                <a:off x="7247032" y="1474850"/>
                <a:ext cx="111960" cy="1792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E37773C-E845-4CD2-A8D0-5D436A0F014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229392" y="1457210"/>
                  <a:ext cx="147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2BFDF8A-202F-4DAF-AD77-F9353D96FDD5}"/>
                    </a:ext>
                  </a:extLst>
                </p14:cNvPr>
                <p14:cNvContentPartPr/>
                <p14:nvPr/>
              </p14:nvContentPartPr>
              <p14:xfrm>
                <a:off x="7385632" y="1365050"/>
                <a:ext cx="111240" cy="2707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2BFDF8A-202F-4DAF-AD77-F9353D96FDD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367992" y="1347050"/>
                  <a:ext cx="1468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B65B612-8019-4095-BB1D-99D7396299DD}"/>
                    </a:ext>
                  </a:extLst>
                </p14:cNvPr>
                <p14:cNvContentPartPr/>
                <p14:nvPr/>
              </p14:nvContentPartPr>
              <p14:xfrm>
                <a:off x="7562032" y="1478090"/>
                <a:ext cx="89640" cy="1767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B65B612-8019-4095-BB1D-99D7396299D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44032" y="1460450"/>
                  <a:ext cx="1252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C3CABFA-EDD7-48A2-903C-54A5186D811C}"/>
                    </a:ext>
                  </a:extLst>
                </p14:cNvPr>
                <p14:cNvContentPartPr/>
                <p14:nvPr/>
              </p14:nvContentPartPr>
              <p14:xfrm>
                <a:off x="7716472" y="1355690"/>
                <a:ext cx="28080" cy="2728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C3CABFA-EDD7-48A2-903C-54A5186D811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698832" y="1338050"/>
                  <a:ext cx="637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70EAA4B-D42C-4BF4-985D-74499C7ABF74}"/>
                    </a:ext>
                  </a:extLst>
                </p14:cNvPr>
                <p14:cNvContentPartPr/>
                <p14:nvPr/>
              </p14:nvContentPartPr>
              <p14:xfrm>
                <a:off x="7784512" y="1407890"/>
                <a:ext cx="206640" cy="2307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70EAA4B-D42C-4BF4-985D-74499C7ABF7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66512" y="1390250"/>
                  <a:ext cx="242280" cy="2664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8" name="Grafik 127" descr="Ein Bild, das Karte enthält.&#10;&#10;Automatisch generierte Beschreibung">
            <a:extLst>
              <a:ext uri="{FF2B5EF4-FFF2-40B4-BE49-F238E27FC236}">
                <a16:creationId xmlns:a16="http://schemas.microsoft.com/office/drawing/2014/main" id="{7CED5DC6-4527-4572-9C03-B0AD6B6152B9}"/>
              </a:ext>
            </a:extLst>
          </p:cNvPr>
          <p:cNvPicPr>
            <a:picLocks noChangeAspect="1"/>
          </p:cNvPicPr>
          <p:nvPr/>
        </p:nvPicPr>
        <p:blipFill>
          <a:blip r:embed="rId110">
            <a:alphaModFix amt="35000"/>
            <a:extLst>
              <a:ext uri="{BEBA8EAE-BF5A-486C-A8C5-ECC9F3942E4B}">
                <a14:imgProps xmlns:a14="http://schemas.microsoft.com/office/drawing/2010/main">
                  <a14:imgLayer r:embed="rId111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109" y="3233380"/>
            <a:ext cx="8593443" cy="48270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98D6E1C0-D800-4EC1-9313-8AEA59B4F6CA}"/>
                  </a:ext>
                </a:extLst>
              </p14:cNvPr>
              <p14:cNvContentPartPr/>
              <p14:nvPr/>
            </p14:nvContentPartPr>
            <p14:xfrm>
              <a:off x="3245632" y="4426606"/>
              <a:ext cx="4123440" cy="247356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98D6E1C0-D800-4EC1-9313-8AEA59B4F6C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227632" y="4408966"/>
                <a:ext cx="4159080" cy="25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5A23EEA5-345F-43BF-B8CB-2665841971C8}"/>
                  </a:ext>
                </a:extLst>
              </p14:cNvPr>
              <p14:cNvContentPartPr/>
              <p14:nvPr/>
            </p14:nvContentPartPr>
            <p14:xfrm>
              <a:off x="6202312" y="3583486"/>
              <a:ext cx="701640" cy="78084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5A23EEA5-345F-43BF-B8CB-2665841971C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130672" y="3439846"/>
                <a:ext cx="845280" cy="10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445D7BB8-6A12-4776-AD2E-E7242B068D55}"/>
                  </a:ext>
                </a:extLst>
              </p14:cNvPr>
              <p14:cNvContentPartPr/>
              <p14:nvPr/>
            </p14:nvContentPartPr>
            <p14:xfrm>
              <a:off x="7651672" y="3519766"/>
              <a:ext cx="754200" cy="74700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445D7BB8-6A12-4776-AD2E-E7242B068D5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579672" y="3376126"/>
                <a:ext cx="897840" cy="10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F2DF2DBB-BC9D-4EBF-BD16-0DE786B0775C}"/>
              </a:ext>
            </a:extLst>
          </p:cNvPr>
          <p:cNvGrpSpPr/>
          <p:nvPr/>
        </p:nvGrpSpPr>
        <p:grpSpPr>
          <a:xfrm>
            <a:off x="863152" y="2963566"/>
            <a:ext cx="11278800" cy="3743884"/>
            <a:chOff x="863152" y="2963566"/>
            <a:chExt cx="11278800" cy="374388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55C1BF3-562D-49BB-9BC7-02D604298A3D}"/>
                    </a:ext>
                  </a:extLst>
                </p14:cNvPr>
                <p14:cNvContentPartPr/>
                <p14:nvPr/>
              </p14:nvContentPartPr>
              <p14:xfrm>
                <a:off x="3880312" y="3152090"/>
                <a:ext cx="132480" cy="3603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55C1BF3-562D-49BB-9BC7-02D604298A3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62672" y="3134090"/>
                  <a:ext cx="1681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8A38D81-1157-44ED-8443-281C479F1F27}"/>
                    </a:ext>
                  </a:extLst>
                </p14:cNvPr>
                <p14:cNvContentPartPr/>
                <p14:nvPr/>
              </p14:nvContentPartPr>
              <p14:xfrm>
                <a:off x="4061752" y="3096290"/>
                <a:ext cx="222840" cy="3798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8A38D81-1157-44ED-8443-281C479F1F2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44112" y="3078650"/>
                  <a:ext cx="25848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C78814F-0D87-4F61-89E0-338979455788}"/>
                    </a:ext>
                  </a:extLst>
                </p14:cNvPr>
                <p14:cNvContentPartPr/>
                <p14:nvPr/>
              </p14:nvContentPartPr>
              <p14:xfrm>
                <a:off x="3982192" y="3139850"/>
                <a:ext cx="21600" cy="2588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C78814F-0D87-4F61-89E0-33897945578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964552" y="3122210"/>
                  <a:ext cx="572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7D02FC1-4CB0-49AD-9AB0-C66F4A304DC0}"/>
                    </a:ext>
                  </a:extLst>
                </p14:cNvPr>
                <p14:cNvContentPartPr/>
                <p14:nvPr/>
              </p14:nvContentPartPr>
              <p14:xfrm>
                <a:off x="3880312" y="3644930"/>
                <a:ext cx="214200" cy="3679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7D02FC1-4CB0-49AD-9AB0-C66F4A304DC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862312" y="3626930"/>
                  <a:ext cx="24984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AF5BEEB-DD39-455A-822D-A54C3AF5F68B}"/>
                    </a:ext>
                  </a:extLst>
                </p14:cNvPr>
                <p14:cNvContentPartPr/>
                <p14:nvPr/>
              </p14:nvContentPartPr>
              <p14:xfrm>
                <a:off x="4063192" y="3671930"/>
                <a:ext cx="226440" cy="3009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AF5BEEB-DD39-455A-822D-A54C3AF5F68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045552" y="3653930"/>
                  <a:ext cx="2620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1BD2694-CD38-4ED6-8853-4AC157038D8C}"/>
                    </a:ext>
                  </a:extLst>
                </p14:cNvPr>
                <p14:cNvContentPartPr/>
                <p14:nvPr/>
              </p14:nvContentPartPr>
              <p14:xfrm>
                <a:off x="3404392" y="3014570"/>
                <a:ext cx="236520" cy="1987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1BD2694-CD38-4ED6-8853-4AC157038D8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86752" y="2996570"/>
                  <a:ext cx="2721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A3F8D69-FB7E-4145-B35C-B2512FCC3841}"/>
                    </a:ext>
                  </a:extLst>
                </p14:cNvPr>
                <p14:cNvContentPartPr/>
                <p14:nvPr/>
              </p14:nvContentPartPr>
              <p14:xfrm>
                <a:off x="3414472" y="3036530"/>
                <a:ext cx="218880" cy="676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A3F8D69-FB7E-4145-B35C-B2512FCC384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96832" y="3018890"/>
                  <a:ext cx="2545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F16920E-9CC9-4FD0-90D5-93EF50B4F2ED}"/>
                    </a:ext>
                  </a:extLst>
                </p14:cNvPr>
                <p14:cNvContentPartPr/>
                <p14:nvPr/>
              </p14:nvContentPartPr>
              <p14:xfrm>
                <a:off x="3478552" y="3241730"/>
                <a:ext cx="148680" cy="2451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F16920E-9CC9-4FD0-90D5-93EF50B4F2E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460552" y="3224090"/>
                  <a:ext cx="1843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3BA2B6A-7044-484D-B3FD-F302C6FB448F}"/>
                    </a:ext>
                  </a:extLst>
                </p14:cNvPr>
                <p14:cNvContentPartPr/>
                <p14:nvPr/>
              </p14:nvContentPartPr>
              <p14:xfrm>
                <a:off x="3477112" y="3385370"/>
                <a:ext cx="144360" cy="1450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3BA2B6A-7044-484D-B3FD-F302C6FB448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459472" y="3367370"/>
                  <a:ext cx="180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60D9BF3-8F10-4D34-BDBD-67A05F9DC18E}"/>
                    </a:ext>
                  </a:extLst>
                </p14:cNvPr>
                <p14:cNvContentPartPr/>
                <p14:nvPr/>
              </p14:nvContentPartPr>
              <p14:xfrm>
                <a:off x="3399352" y="3505970"/>
                <a:ext cx="81360" cy="399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60D9BF3-8F10-4D34-BDBD-67A05F9DC18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381712" y="3487970"/>
                  <a:ext cx="117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46038D1-275C-4BB5-8013-EE82F3CCA3F6}"/>
                    </a:ext>
                  </a:extLst>
                </p14:cNvPr>
                <p14:cNvContentPartPr/>
                <p14:nvPr/>
              </p14:nvContentPartPr>
              <p14:xfrm>
                <a:off x="3628312" y="3488330"/>
                <a:ext cx="72720" cy="496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46038D1-275C-4BB5-8013-EE82F3CCA3F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10312" y="3470690"/>
                  <a:ext cx="1083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52B6B1C7-0628-438D-BCD7-63736DAE89BE}"/>
                    </a:ext>
                  </a:extLst>
                </p14:cNvPr>
                <p14:cNvContentPartPr/>
                <p14:nvPr/>
              </p14:nvContentPartPr>
              <p14:xfrm>
                <a:off x="3513112" y="3757250"/>
                <a:ext cx="160560" cy="3686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52B6B1C7-0628-438D-BCD7-63736DAE89B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495472" y="3739610"/>
                  <a:ext cx="19620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335A7C5-B7B3-4A5D-8B19-707A0854041A}"/>
                    </a:ext>
                  </a:extLst>
                </p14:cNvPr>
                <p14:cNvContentPartPr/>
                <p14:nvPr/>
              </p14:nvContentPartPr>
              <p14:xfrm>
                <a:off x="3512752" y="4096370"/>
                <a:ext cx="161280" cy="482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335A7C5-B7B3-4A5D-8B19-707A0854041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494752" y="4078730"/>
                  <a:ext cx="1969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E82642E8-280A-45B7-864F-25762517924C}"/>
                    </a:ext>
                  </a:extLst>
                </p14:cNvPr>
                <p14:cNvContentPartPr/>
                <p14:nvPr/>
              </p14:nvContentPartPr>
              <p14:xfrm>
                <a:off x="3530752" y="4133810"/>
                <a:ext cx="21960" cy="738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E82642E8-280A-45B7-864F-25762517924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512752" y="4116170"/>
                  <a:ext cx="57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7EF7D4B-50FF-4910-91BE-24BC0843EE98}"/>
                    </a:ext>
                  </a:extLst>
                </p14:cNvPr>
                <p14:cNvContentPartPr/>
                <p14:nvPr/>
              </p14:nvContentPartPr>
              <p14:xfrm>
                <a:off x="3648832" y="4133810"/>
                <a:ext cx="35640" cy="630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7EF7D4B-50FF-4910-91BE-24BC0843EE9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630832" y="4116170"/>
                  <a:ext cx="71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8B16362-5F5B-4DCD-B634-4357F65927E1}"/>
                    </a:ext>
                  </a:extLst>
                </p14:cNvPr>
                <p14:cNvContentPartPr/>
                <p14:nvPr/>
              </p14:nvContentPartPr>
              <p14:xfrm>
                <a:off x="3497272" y="3551330"/>
                <a:ext cx="165240" cy="1778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8B16362-5F5B-4DCD-B634-4357F65927E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479272" y="3533690"/>
                  <a:ext cx="2008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55A1AF4-B3BA-4B87-95A1-422506DC96AF}"/>
                    </a:ext>
                  </a:extLst>
                </p14:cNvPr>
                <p14:cNvContentPartPr/>
                <p14:nvPr/>
              </p14:nvContentPartPr>
              <p14:xfrm>
                <a:off x="3375952" y="3574730"/>
                <a:ext cx="264600" cy="2937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55A1AF4-B3BA-4B87-95A1-422506DC96A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358312" y="3557090"/>
                  <a:ext cx="3002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20CA75A3-B540-450C-A437-24568443A607}"/>
                    </a:ext>
                  </a:extLst>
                </p14:cNvPr>
                <p14:cNvContentPartPr/>
                <p14:nvPr/>
              </p14:nvContentPartPr>
              <p14:xfrm>
                <a:off x="3621472" y="3567530"/>
                <a:ext cx="150120" cy="2404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20CA75A3-B540-450C-A437-24568443A60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603472" y="3549890"/>
                  <a:ext cx="1857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249473B2-A22D-40D2-828F-E1CAF46606CB}"/>
                    </a:ext>
                  </a:extLst>
                </p14:cNvPr>
                <p14:cNvContentPartPr/>
                <p14:nvPr/>
              </p14:nvContentPartPr>
              <p14:xfrm>
                <a:off x="3512752" y="3918170"/>
                <a:ext cx="104040" cy="363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249473B2-A22D-40D2-828F-E1CAF46606C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494752" y="3900530"/>
                  <a:ext cx="139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2EB6ADD-05AF-4510-B6A3-4840BE670853}"/>
                    </a:ext>
                  </a:extLst>
                </p14:cNvPr>
                <p14:cNvContentPartPr/>
                <p14:nvPr/>
              </p14:nvContentPartPr>
              <p14:xfrm>
                <a:off x="1160872" y="4114126"/>
                <a:ext cx="2145240" cy="16239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2EB6ADD-05AF-4510-B6A3-4840BE67085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42872" y="4096486"/>
                  <a:ext cx="2180880" cy="165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237A01E-F09B-4514-BE0F-0826FACE4443}"/>
                    </a:ext>
                  </a:extLst>
                </p14:cNvPr>
                <p14:cNvContentPartPr/>
                <p14:nvPr/>
              </p14:nvContentPartPr>
              <p14:xfrm>
                <a:off x="1173832" y="3314566"/>
                <a:ext cx="2030040" cy="15620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237A01E-F09B-4514-BE0F-0826FACE444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55832" y="3296926"/>
                  <a:ext cx="2065680" cy="159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1B6D190-AD1C-4913-B602-0EE865E42871}"/>
                    </a:ext>
                  </a:extLst>
                </p14:cNvPr>
                <p14:cNvContentPartPr/>
                <p14:nvPr/>
              </p14:nvContentPartPr>
              <p14:xfrm>
                <a:off x="863152" y="3936646"/>
                <a:ext cx="2562480" cy="20757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1B6D190-AD1C-4913-B602-0EE865E4287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45152" y="3918646"/>
                  <a:ext cx="2598120" cy="21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D9E8D27-AEC3-4F99-8ED7-26CDF473821C}"/>
                    </a:ext>
                  </a:extLst>
                </p14:cNvPr>
                <p14:cNvContentPartPr/>
                <p14:nvPr/>
              </p14:nvContentPartPr>
              <p14:xfrm>
                <a:off x="892672" y="2978326"/>
                <a:ext cx="2629800" cy="20880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D9E8D27-AEC3-4F99-8ED7-26CDF473821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75032" y="2960686"/>
                  <a:ext cx="2665440" cy="21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91B050A-9D5A-42C2-A583-7011A085E1DD}"/>
                    </a:ext>
                  </a:extLst>
                </p14:cNvPr>
                <p14:cNvContentPartPr/>
                <p14:nvPr/>
              </p14:nvContentPartPr>
              <p14:xfrm>
                <a:off x="1429432" y="4110526"/>
                <a:ext cx="258840" cy="3031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91B050A-9D5A-42C2-A583-7011A085E1D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411792" y="4092526"/>
                  <a:ext cx="2944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7DB6D58-AC2C-4604-8B77-482B577B0642}"/>
                    </a:ext>
                  </a:extLst>
                </p14:cNvPr>
                <p14:cNvContentPartPr/>
                <p14:nvPr/>
              </p14:nvContentPartPr>
              <p14:xfrm>
                <a:off x="1669912" y="4109806"/>
                <a:ext cx="188280" cy="1951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7DB6D58-AC2C-4604-8B77-482B577B064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652272" y="4091806"/>
                  <a:ext cx="2239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E29B362-0D7F-451A-8AFF-EF024BEF2D11}"/>
                    </a:ext>
                  </a:extLst>
                </p14:cNvPr>
                <p14:cNvContentPartPr/>
                <p14:nvPr/>
              </p14:nvContentPartPr>
              <p14:xfrm>
                <a:off x="1863232" y="3970486"/>
                <a:ext cx="96120" cy="2174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E29B362-0D7F-451A-8AFF-EF024BEF2D1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845592" y="3952846"/>
                  <a:ext cx="1317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6FC9677-90FB-420F-BB1B-9C5DB9537A36}"/>
                    </a:ext>
                  </a:extLst>
                </p14:cNvPr>
                <p14:cNvContentPartPr/>
                <p14:nvPr/>
              </p14:nvContentPartPr>
              <p14:xfrm>
                <a:off x="2009392" y="3902446"/>
                <a:ext cx="84600" cy="853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6FC9677-90FB-420F-BB1B-9C5DB9537A3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991392" y="3884806"/>
                  <a:ext cx="120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95C8584-B0D5-4DD7-AE7C-9C30F69DAE57}"/>
                    </a:ext>
                  </a:extLst>
                </p14:cNvPr>
                <p14:cNvContentPartPr/>
                <p14:nvPr/>
              </p14:nvContentPartPr>
              <p14:xfrm>
                <a:off x="1706632" y="4583926"/>
                <a:ext cx="326520" cy="2793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95C8584-B0D5-4DD7-AE7C-9C30F69DAE5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688992" y="4565926"/>
                  <a:ext cx="3621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D409BF4-6167-46FD-AF14-05138F156836}"/>
                    </a:ext>
                  </a:extLst>
                </p14:cNvPr>
                <p14:cNvContentPartPr/>
                <p14:nvPr/>
              </p14:nvContentPartPr>
              <p14:xfrm>
                <a:off x="2012632" y="4514806"/>
                <a:ext cx="115200" cy="1526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D409BF4-6167-46FD-AF14-05138F15683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994992" y="4497166"/>
                  <a:ext cx="1508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575CDE3-F28C-4FC9-AC94-F68833133188}"/>
                    </a:ext>
                  </a:extLst>
                </p14:cNvPr>
                <p14:cNvContentPartPr/>
                <p14:nvPr/>
              </p14:nvContentPartPr>
              <p14:xfrm>
                <a:off x="1948912" y="4411846"/>
                <a:ext cx="17280" cy="46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575CDE3-F28C-4FC9-AC94-F6883313318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931272" y="4393846"/>
                  <a:ext cx="52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D18CD1E-1F0E-440E-98CD-DA4E1A352FB7}"/>
                    </a:ext>
                  </a:extLst>
                </p14:cNvPr>
                <p14:cNvContentPartPr/>
                <p14:nvPr/>
              </p14:nvContentPartPr>
              <p14:xfrm>
                <a:off x="1947112" y="4285126"/>
                <a:ext cx="255600" cy="3222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D18CD1E-1F0E-440E-98CD-DA4E1A352FB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929112" y="4267126"/>
                  <a:ext cx="2912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3BEA36F4-CD0D-4AC4-92B7-4CEC688A9BF3}"/>
                    </a:ext>
                  </a:extLst>
                </p14:cNvPr>
                <p14:cNvContentPartPr/>
                <p14:nvPr/>
              </p14:nvContentPartPr>
              <p14:xfrm>
                <a:off x="2225032" y="4363246"/>
                <a:ext cx="151200" cy="1774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3BEA36F4-CD0D-4AC4-92B7-4CEC688A9BF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207032" y="4345246"/>
                  <a:ext cx="1868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DFA67EB-0324-49A0-9F27-CD386C5EA08D}"/>
                    </a:ext>
                  </a:extLst>
                </p14:cNvPr>
                <p14:cNvContentPartPr/>
                <p14:nvPr/>
              </p14:nvContentPartPr>
              <p14:xfrm>
                <a:off x="2186872" y="4172446"/>
                <a:ext cx="280080" cy="3308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DFA67EB-0324-49A0-9F27-CD386C5EA08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168872" y="4154806"/>
                  <a:ext cx="3157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A8853A7-D0FE-4E16-AA8F-5DA47068B111}"/>
                    </a:ext>
                  </a:extLst>
                </p14:cNvPr>
                <p14:cNvContentPartPr/>
                <p14:nvPr/>
              </p14:nvContentPartPr>
              <p14:xfrm>
                <a:off x="3787432" y="5242366"/>
                <a:ext cx="721080" cy="7221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A8853A7-D0FE-4E16-AA8F-5DA47068B11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769432" y="5224726"/>
                  <a:ext cx="756720" cy="75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1A121C7-DB76-4961-9BEB-D50770A050B3}"/>
                    </a:ext>
                  </a:extLst>
                </p14:cNvPr>
                <p14:cNvContentPartPr/>
                <p14:nvPr/>
              </p14:nvContentPartPr>
              <p14:xfrm>
                <a:off x="4194232" y="5060206"/>
                <a:ext cx="738720" cy="9367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1A121C7-DB76-4961-9BEB-D50770A050B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76592" y="5042566"/>
                  <a:ext cx="774360" cy="9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F2200A5-8D90-49AF-865B-1B7F59CA01A3}"/>
                    </a:ext>
                  </a:extLst>
                </p14:cNvPr>
                <p14:cNvContentPartPr/>
                <p14:nvPr/>
              </p14:nvContentPartPr>
              <p14:xfrm>
                <a:off x="4868872" y="5484646"/>
                <a:ext cx="10800" cy="216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F2200A5-8D90-49AF-865B-1B7F59CA01A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850872" y="5467006"/>
                  <a:ext cx="46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1305979-E743-41CE-92D0-2D5E72558594}"/>
                    </a:ext>
                  </a:extLst>
                </p14:cNvPr>
                <p14:cNvContentPartPr/>
                <p14:nvPr/>
              </p14:nvContentPartPr>
              <p14:xfrm>
                <a:off x="5008192" y="5215726"/>
                <a:ext cx="412920" cy="6278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1305979-E743-41CE-92D0-2D5E7255859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990192" y="5197726"/>
                  <a:ext cx="44856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3AB0BF4-BFD5-465A-94D2-A40B45AA0BA4}"/>
                    </a:ext>
                  </a:extLst>
                </p14:cNvPr>
                <p14:cNvContentPartPr/>
                <p14:nvPr/>
              </p14:nvContentPartPr>
              <p14:xfrm>
                <a:off x="4392952" y="5903326"/>
                <a:ext cx="918720" cy="5886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3AB0BF4-BFD5-465A-94D2-A40B45AA0BA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375312" y="5885686"/>
                  <a:ext cx="954360" cy="6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A4C5B9D-A0F9-4D2A-AFF9-BE491547493B}"/>
                    </a:ext>
                  </a:extLst>
                </p14:cNvPr>
                <p14:cNvContentPartPr/>
                <p14:nvPr/>
              </p14:nvContentPartPr>
              <p14:xfrm>
                <a:off x="4835392" y="5943286"/>
                <a:ext cx="7200" cy="140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A4C5B9D-A0F9-4D2A-AFF9-BE491547493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17392" y="5925286"/>
                  <a:ext cx="42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0181A1F-4666-4C98-BFA0-7870AC65232D}"/>
                    </a:ext>
                  </a:extLst>
                </p14:cNvPr>
                <p14:cNvContentPartPr/>
                <p14:nvPr/>
              </p14:nvContentPartPr>
              <p14:xfrm>
                <a:off x="5328232" y="5795326"/>
                <a:ext cx="479160" cy="6656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0181A1F-4666-4C98-BFA0-7870AC65232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310592" y="5777326"/>
                  <a:ext cx="514800" cy="70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7FC848C-066B-4B55-B67C-A0B15930EE67}"/>
                    </a:ext>
                  </a:extLst>
                </p14:cNvPr>
                <p14:cNvContentPartPr/>
                <p14:nvPr/>
              </p14:nvContentPartPr>
              <p14:xfrm>
                <a:off x="5839072" y="6103486"/>
                <a:ext cx="653400" cy="2991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7FC848C-066B-4B55-B67C-A0B15930EE6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821432" y="6085486"/>
                  <a:ext cx="6890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27DA5E1-5C74-4422-AB30-F5D832059DBB}"/>
                    </a:ext>
                  </a:extLst>
                </p14:cNvPr>
                <p14:cNvContentPartPr/>
                <p14:nvPr/>
              </p14:nvContentPartPr>
              <p14:xfrm>
                <a:off x="6556912" y="6080806"/>
                <a:ext cx="371880" cy="3243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27DA5E1-5C74-4422-AB30-F5D832059DB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538912" y="6063166"/>
                  <a:ext cx="4075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02A96CC-7EA2-4F06-A41F-C9974E3B3A31}"/>
                    </a:ext>
                  </a:extLst>
                </p14:cNvPr>
                <p14:cNvContentPartPr/>
                <p14:nvPr/>
              </p14:nvContentPartPr>
              <p14:xfrm>
                <a:off x="5402752" y="3674926"/>
                <a:ext cx="737640" cy="6339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02A96CC-7EA2-4F06-A41F-C9974E3B3A3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85112" y="3657286"/>
                  <a:ext cx="773280" cy="66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618F9CB-364A-42FE-9D25-6334BFD697FC}"/>
                    </a:ext>
                  </a:extLst>
                </p14:cNvPr>
                <p14:cNvContentPartPr/>
                <p14:nvPr/>
              </p14:nvContentPartPr>
              <p14:xfrm>
                <a:off x="5400232" y="3639646"/>
                <a:ext cx="713160" cy="6069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618F9CB-364A-42FE-9D25-6334BFD697F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382592" y="3621646"/>
                  <a:ext cx="748800" cy="64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8A62847C-EDCC-41AF-87E0-AE555780435E}"/>
                    </a:ext>
                  </a:extLst>
                </p14:cNvPr>
                <p14:cNvContentPartPr/>
                <p14:nvPr/>
              </p14:nvContentPartPr>
              <p14:xfrm>
                <a:off x="6241552" y="4008646"/>
                <a:ext cx="15120" cy="43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8A62847C-EDCC-41AF-87E0-AE555780435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23552" y="3990646"/>
                  <a:ext cx="50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A2B6D37-4A10-44F9-9D68-97BF63E19E00}"/>
                    </a:ext>
                  </a:extLst>
                </p14:cNvPr>
                <p14:cNvContentPartPr/>
                <p14:nvPr/>
              </p14:nvContentPartPr>
              <p14:xfrm>
                <a:off x="6444232" y="3991726"/>
                <a:ext cx="12240" cy="183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A2B6D37-4A10-44F9-9D68-97BF63E19E0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426592" y="3974086"/>
                  <a:ext cx="47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149D5A0D-DFB3-49A1-A1A8-986A4BC491AD}"/>
                    </a:ext>
                  </a:extLst>
                </p14:cNvPr>
                <p14:cNvContentPartPr/>
                <p14:nvPr/>
              </p14:nvContentPartPr>
              <p14:xfrm>
                <a:off x="6625672" y="3994966"/>
                <a:ext cx="45720" cy="140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149D5A0D-DFB3-49A1-A1A8-986A4BC491A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608032" y="3976966"/>
                  <a:ext cx="81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CA3C981-5FC1-4648-BE89-22FFEFA8EAE8}"/>
                    </a:ext>
                  </a:extLst>
                </p14:cNvPr>
                <p14:cNvContentPartPr/>
                <p14:nvPr/>
              </p14:nvContentPartPr>
              <p14:xfrm>
                <a:off x="5393752" y="3492406"/>
                <a:ext cx="654480" cy="1785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CA3C981-5FC1-4648-BE89-22FFEFA8EAE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376112" y="3474406"/>
                  <a:ext cx="690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94D05D1-C90B-4EF2-B880-8A545A940B37}"/>
                    </a:ext>
                  </a:extLst>
                </p14:cNvPr>
                <p14:cNvContentPartPr/>
                <p14:nvPr/>
              </p14:nvContentPartPr>
              <p14:xfrm>
                <a:off x="5537752" y="3866446"/>
                <a:ext cx="142200" cy="2628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94D05D1-C90B-4EF2-B880-8A545A940B3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519752" y="3848806"/>
                  <a:ext cx="1778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97B0E7E-B89B-4940-A7C1-05729BF7C439}"/>
                    </a:ext>
                  </a:extLst>
                </p14:cNvPr>
                <p14:cNvContentPartPr/>
                <p14:nvPr/>
              </p14:nvContentPartPr>
              <p14:xfrm>
                <a:off x="5773192" y="3823606"/>
                <a:ext cx="123480" cy="2739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97B0E7E-B89B-4940-A7C1-05729BF7C43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755192" y="3805606"/>
                  <a:ext cx="1591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3A2C713-62B7-4DF7-9C59-FB6F6D8426B4}"/>
                    </a:ext>
                  </a:extLst>
                </p14:cNvPr>
                <p14:cNvContentPartPr/>
                <p14:nvPr/>
              </p14:nvContentPartPr>
              <p14:xfrm>
                <a:off x="9386512" y="4360610"/>
                <a:ext cx="1847880" cy="11451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3A2C713-62B7-4DF7-9C59-FB6F6D8426B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368872" y="4342970"/>
                  <a:ext cx="1883520" cy="11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9C95C60-BCAF-44D0-BEAA-07718DC61739}"/>
                    </a:ext>
                  </a:extLst>
                </p14:cNvPr>
                <p14:cNvContentPartPr/>
                <p14:nvPr/>
              </p14:nvContentPartPr>
              <p14:xfrm>
                <a:off x="9356272" y="5529170"/>
                <a:ext cx="1044000" cy="11782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9C95C60-BCAF-44D0-BEAA-07718DC6173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338272" y="5511530"/>
                  <a:ext cx="1079640" cy="12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5F6E545-925E-4D00-B9DC-874388C53250}"/>
                    </a:ext>
                  </a:extLst>
                </p14:cNvPr>
                <p14:cNvContentPartPr/>
                <p14:nvPr/>
              </p14:nvContentPartPr>
              <p14:xfrm>
                <a:off x="11218552" y="4363850"/>
                <a:ext cx="923400" cy="8892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5F6E545-925E-4D00-B9DC-874388C5325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200912" y="4345850"/>
                  <a:ext cx="959040" cy="9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24DF097-99CD-4FF6-9D3E-DE4E28F4BE8F}"/>
                    </a:ext>
                  </a:extLst>
                </p14:cNvPr>
                <p14:cNvContentPartPr/>
                <p14:nvPr/>
              </p14:nvContentPartPr>
              <p14:xfrm>
                <a:off x="9249712" y="5115530"/>
                <a:ext cx="145080" cy="1843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24DF097-99CD-4FF6-9D3E-DE4E28F4BE8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232072" y="5097530"/>
                  <a:ext cx="180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8E44378-5774-460A-8161-B4FB35EF59D7}"/>
                    </a:ext>
                  </a:extLst>
                </p14:cNvPr>
                <p14:cNvContentPartPr/>
                <p14:nvPr/>
              </p14:nvContentPartPr>
              <p14:xfrm>
                <a:off x="9192112" y="5000690"/>
                <a:ext cx="303840" cy="3398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8E44378-5774-460A-8161-B4FB35EF59D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174112" y="4983050"/>
                  <a:ext cx="3394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546416D-9803-40AF-983F-1FFCDCE97D65}"/>
                    </a:ext>
                  </a:extLst>
                </p14:cNvPr>
                <p14:cNvContentPartPr/>
                <p14:nvPr/>
              </p14:nvContentPartPr>
              <p14:xfrm>
                <a:off x="9463912" y="4844450"/>
                <a:ext cx="390240" cy="3092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546416D-9803-40AF-983F-1FFCDCE97D6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445912" y="4826450"/>
                  <a:ext cx="4258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0DD4F8B-E633-4137-A2BC-BF5E81954642}"/>
                    </a:ext>
                  </a:extLst>
                </p14:cNvPr>
                <p14:cNvContentPartPr/>
                <p14:nvPr/>
              </p14:nvContentPartPr>
              <p14:xfrm>
                <a:off x="9643912" y="4742210"/>
                <a:ext cx="25200" cy="194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0DD4F8B-E633-4137-A2BC-BF5E8195464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625912" y="4724210"/>
                  <a:ext cx="60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27840A1-09C3-4D1C-9F7D-7E0600329E4D}"/>
                    </a:ext>
                  </a:extLst>
                </p14:cNvPr>
                <p14:cNvContentPartPr/>
                <p14:nvPr/>
              </p14:nvContentPartPr>
              <p14:xfrm>
                <a:off x="9816352" y="4725650"/>
                <a:ext cx="185400" cy="1969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27840A1-09C3-4D1C-9F7D-7E0600329E4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798712" y="4707650"/>
                  <a:ext cx="2210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0DEBC9A-29ED-4E8A-A247-F5E5D1AC8187}"/>
                    </a:ext>
                  </a:extLst>
                </p14:cNvPr>
                <p14:cNvContentPartPr/>
                <p14:nvPr/>
              </p14:nvContentPartPr>
              <p14:xfrm>
                <a:off x="9845872" y="4570130"/>
                <a:ext cx="356040" cy="2494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0DEBC9A-29ED-4E8A-A247-F5E5D1AC818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828232" y="4552490"/>
                  <a:ext cx="3916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D912E71-A483-4880-A406-8ECF8DB247D9}"/>
                    </a:ext>
                  </a:extLst>
                </p14:cNvPr>
                <p14:cNvContentPartPr/>
                <p14:nvPr/>
              </p14:nvContentPartPr>
              <p14:xfrm>
                <a:off x="10026952" y="4465730"/>
                <a:ext cx="234000" cy="2322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D912E71-A483-4880-A406-8ECF8DB247D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009312" y="4447730"/>
                  <a:ext cx="2696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9D94032-CF72-4CC1-8D51-0C5CD439287C}"/>
                    </a:ext>
                  </a:extLst>
                </p14:cNvPr>
                <p14:cNvContentPartPr/>
                <p14:nvPr/>
              </p14:nvContentPartPr>
              <p14:xfrm>
                <a:off x="10102192" y="4547450"/>
                <a:ext cx="113400" cy="1036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9D94032-CF72-4CC1-8D51-0C5CD439287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084552" y="4529810"/>
                  <a:ext cx="149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6CD5BD5-D65E-4CC0-BAD7-9B23A726865D}"/>
                    </a:ext>
                  </a:extLst>
                </p14:cNvPr>
                <p14:cNvContentPartPr/>
                <p14:nvPr/>
              </p14:nvContentPartPr>
              <p14:xfrm>
                <a:off x="10449952" y="4331090"/>
                <a:ext cx="258480" cy="3466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6CD5BD5-D65E-4CC0-BAD7-9B23A726865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431952" y="4313090"/>
                  <a:ext cx="2941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4B5E53D-61A5-42B5-9B69-C45AEFA9F579}"/>
                    </a:ext>
                  </a:extLst>
                </p14:cNvPr>
                <p14:cNvContentPartPr/>
                <p14:nvPr/>
              </p14:nvContentPartPr>
              <p14:xfrm>
                <a:off x="10615552" y="4286090"/>
                <a:ext cx="120600" cy="133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4B5E53D-61A5-42B5-9B69-C45AEFA9F57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597552" y="4268090"/>
                  <a:ext cx="156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882C2F3-D35D-4167-BB6C-1AD08818E4AC}"/>
                    </a:ext>
                  </a:extLst>
                </p14:cNvPr>
                <p14:cNvContentPartPr/>
                <p14:nvPr/>
              </p14:nvContentPartPr>
              <p14:xfrm>
                <a:off x="10484152" y="4211570"/>
                <a:ext cx="23400" cy="61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882C2F3-D35D-4167-BB6C-1AD08818E4A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466512" y="4193570"/>
                  <a:ext cx="59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102B13E-5A09-4269-A009-06A548F9211C}"/>
                    </a:ext>
                  </a:extLst>
                </p14:cNvPr>
                <p14:cNvContentPartPr/>
                <p14:nvPr/>
              </p14:nvContentPartPr>
              <p14:xfrm>
                <a:off x="10535992" y="4076570"/>
                <a:ext cx="320400" cy="3204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102B13E-5A09-4269-A009-06A548F9211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517992" y="4058930"/>
                  <a:ext cx="35604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B4CA428-8026-406E-A59A-85E132C78EDE}"/>
                    </a:ext>
                  </a:extLst>
                </p14:cNvPr>
                <p14:cNvContentPartPr/>
                <p14:nvPr/>
              </p14:nvContentPartPr>
              <p14:xfrm>
                <a:off x="10736512" y="4023290"/>
                <a:ext cx="195120" cy="2606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B4CA428-8026-406E-A59A-85E132C78ED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718512" y="4005650"/>
                  <a:ext cx="2307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5DD29B2-7CAA-4CB1-AD83-9024C16863CD}"/>
                    </a:ext>
                  </a:extLst>
                </p14:cNvPr>
                <p14:cNvContentPartPr/>
                <p14:nvPr/>
              </p14:nvContentPartPr>
              <p14:xfrm>
                <a:off x="10793752" y="4175570"/>
                <a:ext cx="43920" cy="320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5DD29B2-7CAA-4CB1-AD83-9024C16863C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775752" y="4157570"/>
                  <a:ext cx="795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6C44E3B-038E-473D-8352-03579FA8EE0D}"/>
                    </a:ext>
                  </a:extLst>
                </p14:cNvPr>
                <p14:cNvContentPartPr/>
                <p14:nvPr/>
              </p14:nvContentPartPr>
              <p14:xfrm>
                <a:off x="11052232" y="3901250"/>
                <a:ext cx="131400" cy="2502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6C44E3B-038E-473D-8352-03579FA8EE0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034232" y="3883250"/>
                  <a:ext cx="1670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64D87CD-40AE-4D90-92CE-60956F6819FE}"/>
                    </a:ext>
                  </a:extLst>
                </p14:cNvPr>
                <p14:cNvContentPartPr/>
                <p14:nvPr/>
              </p14:nvContentPartPr>
              <p14:xfrm>
                <a:off x="11214952" y="3840050"/>
                <a:ext cx="155160" cy="3196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64D87CD-40AE-4D90-92CE-60956F6819F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196952" y="3822050"/>
                  <a:ext cx="1908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49D731C-A43D-4FAA-BC3C-9589428A82DF}"/>
                    </a:ext>
                  </a:extLst>
                </p14:cNvPr>
                <p14:cNvContentPartPr/>
                <p14:nvPr/>
              </p14:nvContentPartPr>
              <p14:xfrm>
                <a:off x="10055752" y="4988810"/>
                <a:ext cx="887400" cy="6469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49D731C-A43D-4FAA-BC3C-9589428A82D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037752" y="4970810"/>
                  <a:ext cx="923040" cy="68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5B29BAE-0A67-48D5-B737-DC16430A4753}"/>
                    </a:ext>
                  </a:extLst>
                </p14:cNvPr>
                <p14:cNvContentPartPr/>
                <p14:nvPr/>
              </p14:nvContentPartPr>
              <p14:xfrm>
                <a:off x="10260592" y="5230370"/>
                <a:ext cx="790560" cy="6296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5B29BAE-0A67-48D5-B737-DC16430A475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242952" y="5212370"/>
                  <a:ext cx="826200" cy="6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C739272-3DEF-4B20-87AD-1C7319068ED7}"/>
                    </a:ext>
                  </a:extLst>
                </p14:cNvPr>
                <p14:cNvContentPartPr/>
                <p14:nvPr/>
              </p14:nvContentPartPr>
              <p14:xfrm>
                <a:off x="10554352" y="5471570"/>
                <a:ext cx="765720" cy="6012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C739272-3DEF-4B20-87AD-1C7319068ED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536712" y="5453570"/>
                  <a:ext cx="801360" cy="63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FE77E37-F539-43EB-8CEF-E31F7A6773AE}"/>
                    </a:ext>
                  </a:extLst>
                </p14:cNvPr>
                <p14:cNvContentPartPr/>
                <p14:nvPr/>
              </p14:nvContentPartPr>
              <p14:xfrm>
                <a:off x="10780072" y="5813210"/>
                <a:ext cx="778680" cy="5698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FE77E37-F539-43EB-8CEF-E31F7A6773A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762072" y="5795210"/>
                  <a:ext cx="81432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269A3A08-0A80-4DD0-933C-B1DF61AF5D2C}"/>
                    </a:ext>
                  </a:extLst>
                </p14:cNvPr>
                <p14:cNvContentPartPr/>
                <p14:nvPr/>
              </p14:nvContentPartPr>
              <p14:xfrm>
                <a:off x="6944272" y="3612286"/>
                <a:ext cx="566640" cy="6058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269A3A08-0A80-4DD0-933C-B1DF61AF5D2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926632" y="3594286"/>
                  <a:ext cx="602280" cy="64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CB4F5D4-90AF-4F55-8393-F6D0E0FF594C}"/>
                    </a:ext>
                  </a:extLst>
                </p14:cNvPr>
                <p14:cNvContentPartPr/>
                <p14:nvPr/>
              </p14:nvContentPartPr>
              <p14:xfrm>
                <a:off x="6970552" y="3634606"/>
                <a:ext cx="614160" cy="5220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CB4F5D4-90AF-4F55-8393-F6D0E0FF594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952552" y="3616606"/>
                  <a:ext cx="64980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D0581ED-48FF-4473-89D3-917CCDC6E6D7}"/>
                    </a:ext>
                  </a:extLst>
                </p14:cNvPr>
                <p14:cNvContentPartPr/>
                <p14:nvPr/>
              </p14:nvContentPartPr>
              <p14:xfrm>
                <a:off x="7738792" y="3902446"/>
                <a:ext cx="32400" cy="270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D0581ED-48FF-4473-89D3-917CCDC6E6D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720792" y="3884446"/>
                  <a:ext cx="68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514BF6DC-2550-49D5-9FCD-1CFED43AEA9E}"/>
                    </a:ext>
                  </a:extLst>
                </p14:cNvPr>
                <p14:cNvContentPartPr/>
                <p14:nvPr/>
              </p14:nvContentPartPr>
              <p14:xfrm>
                <a:off x="7999432" y="3887326"/>
                <a:ext cx="2160" cy="79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514BF6DC-2550-49D5-9FCD-1CFED43AEA9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981432" y="3869686"/>
                  <a:ext cx="37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B403AD4-27EE-49B5-9324-E16FA780AA54}"/>
                    </a:ext>
                  </a:extLst>
                </p14:cNvPr>
                <p14:cNvContentPartPr/>
                <p14:nvPr/>
              </p14:nvContentPartPr>
              <p14:xfrm>
                <a:off x="8184472" y="3894886"/>
                <a:ext cx="8280" cy="46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B403AD4-27EE-49B5-9324-E16FA780AA5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166472" y="3877246"/>
                  <a:ext cx="43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8CA9E20-ECAB-43DA-AA37-9197671982A9}"/>
                    </a:ext>
                  </a:extLst>
                </p14:cNvPr>
                <p14:cNvContentPartPr/>
                <p14:nvPr/>
              </p14:nvContentPartPr>
              <p14:xfrm>
                <a:off x="8397592" y="3631366"/>
                <a:ext cx="560880" cy="5346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8CA9E20-ECAB-43DA-AA37-9197671982A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379592" y="3613726"/>
                  <a:ext cx="59652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EFD6B13-1808-4A74-A70A-91ECA00809FE}"/>
                    </a:ext>
                  </a:extLst>
                </p14:cNvPr>
                <p14:cNvContentPartPr/>
                <p14:nvPr/>
              </p14:nvContentPartPr>
              <p14:xfrm>
                <a:off x="8419912" y="3647926"/>
                <a:ext cx="573120" cy="3967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EFD6B13-1808-4A74-A70A-91ECA00809F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401912" y="3629926"/>
                  <a:ext cx="60876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8C009EF-4C23-469C-832F-C8452E7BBBA0}"/>
                    </a:ext>
                  </a:extLst>
                </p14:cNvPr>
                <p14:cNvContentPartPr/>
                <p14:nvPr/>
              </p14:nvContentPartPr>
              <p14:xfrm>
                <a:off x="7097992" y="3807766"/>
                <a:ext cx="205920" cy="2055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8C009EF-4C23-469C-832F-C8452E7BBBA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079992" y="3790126"/>
                  <a:ext cx="2415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1BDEFC1E-F9C3-46C5-AA20-31537A42B40F}"/>
                    </a:ext>
                  </a:extLst>
                </p14:cNvPr>
                <p14:cNvContentPartPr/>
                <p14:nvPr/>
              </p14:nvContentPartPr>
              <p14:xfrm>
                <a:off x="7391392" y="3790126"/>
                <a:ext cx="93960" cy="2214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1BDEFC1E-F9C3-46C5-AA20-31537A42B40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373392" y="3772126"/>
                  <a:ext cx="1296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D7FC9FD-C59F-4C69-94DF-A6FCB987D55A}"/>
                    </a:ext>
                  </a:extLst>
                </p14:cNvPr>
                <p14:cNvContentPartPr/>
                <p14:nvPr/>
              </p14:nvContentPartPr>
              <p14:xfrm>
                <a:off x="6956152" y="3447766"/>
                <a:ext cx="624960" cy="2466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D7FC9FD-C59F-4C69-94DF-A6FCB987D55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938152" y="3430126"/>
                  <a:ext cx="6606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AECADE8-3AFB-41F3-8467-E7614ABB2AE7}"/>
                    </a:ext>
                  </a:extLst>
                </p14:cNvPr>
                <p14:cNvContentPartPr/>
                <p14:nvPr/>
              </p14:nvContentPartPr>
              <p14:xfrm>
                <a:off x="8525392" y="3110446"/>
                <a:ext cx="165240" cy="3607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AECADE8-3AFB-41F3-8467-E7614ABB2AE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507752" y="3092446"/>
                  <a:ext cx="20088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E2D1EA0C-9A49-42CB-B6F1-B6859C98F966}"/>
                    </a:ext>
                  </a:extLst>
                </p14:cNvPr>
                <p14:cNvContentPartPr/>
                <p14:nvPr/>
              </p14:nvContentPartPr>
              <p14:xfrm>
                <a:off x="8563912" y="2997766"/>
                <a:ext cx="2160" cy="21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E2D1EA0C-9A49-42CB-B6F1-B6859C98F96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546272" y="2980126"/>
                  <a:ext cx="37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6574B6DE-081F-48D1-99DE-37DC7F890119}"/>
                    </a:ext>
                  </a:extLst>
                </p14:cNvPr>
                <p14:cNvContentPartPr/>
                <p14:nvPr/>
              </p14:nvContentPartPr>
              <p14:xfrm>
                <a:off x="8626192" y="2963566"/>
                <a:ext cx="20880" cy="79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6574B6DE-081F-48D1-99DE-37DC7F89011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608192" y="2945926"/>
                  <a:ext cx="56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52C5E8F-6902-49F0-A27F-7443BD80E4B9}"/>
                    </a:ext>
                  </a:extLst>
                </p14:cNvPr>
                <p14:cNvContentPartPr/>
                <p14:nvPr/>
              </p14:nvContentPartPr>
              <p14:xfrm>
                <a:off x="8703592" y="3059326"/>
                <a:ext cx="204840" cy="4316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52C5E8F-6902-49F0-A27F-7443BD80E4B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685592" y="3041686"/>
                  <a:ext cx="24048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9D57637-65BD-4393-9A6D-6258F08309C9}"/>
                    </a:ext>
                  </a:extLst>
                </p14:cNvPr>
                <p14:cNvContentPartPr/>
                <p14:nvPr/>
              </p14:nvContentPartPr>
              <p14:xfrm>
                <a:off x="8924272" y="3175246"/>
                <a:ext cx="219960" cy="2757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9D57637-65BD-4393-9A6D-6258F08309C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906632" y="3157606"/>
                  <a:ext cx="2556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2F343350-F4F8-4CCB-8501-D628B68CC7F3}"/>
                    </a:ext>
                  </a:extLst>
                </p14:cNvPr>
                <p14:cNvContentPartPr/>
                <p14:nvPr/>
              </p14:nvContentPartPr>
              <p14:xfrm>
                <a:off x="9178792" y="3247606"/>
                <a:ext cx="167040" cy="4186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2F343350-F4F8-4CCB-8501-D628B68CC7F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160792" y="3229606"/>
                  <a:ext cx="20268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C086D31-A67D-4EC6-9A37-C3CF9D0EA004}"/>
                    </a:ext>
                  </a:extLst>
                </p14:cNvPr>
                <p14:cNvContentPartPr/>
                <p14:nvPr/>
              </p14:nvContentPartPr>
              <p14:xfrm>
                <a:off x="9371392" y="3209086"/>
                <a:ext cx="166320" cy="2325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C086D31-A67D-4EC6-9A37-C3CF9D0EA00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353752" y="3191086"/>
                  <a:ext cx="2019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F168D02-E972-4B72-AFD4-E81AE2002FA9}"/>
                    </a:ext>
                  </a:extLst>
                </p14:cNvPr>
                <p14:cNvContentPartPr/>
                <p14:nvPr/>
              </p14:nvContentPartPr>
              <p14:xfrm>
                <a:off x="9392632" y="3083446"/>
                <a:ext cx="15840" cy="14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F168D02-E972-4B72-AFD4-E81AE2002FA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374992" y="3065806"/>
                  <a:ext cx="51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37686998-ADE7-4D5B-8F3D-357EA9F6FD80}"/>
                    </a:ext>
                  </a:extLst>
                </p14:cNvPr>
                <p14:cNvContentPartPr/>
                <p14:nvPr/>
              </p14:nvContentPartPr>
              <p14:xfrm>
                <a:off x="9433312" y="3044566"/>
                <a:ext cx="7200" cy="151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37686998-ADE7-4D5B-8F3D-357EA9F6FD8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415312" y="3026566"/>
                  <a:ext cx="42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187F1F01-3854-4927-B031-9A35F5AD8FD4}"/>
                    </a:ext>
                  </a:extLst>
                </p14:cNvPr>
                <p14:cNvContentPartPr/>
                <p14:nvPr/>
              </p14:nvContentPartPr>
              <p14:xfrm>
                <a:off x="9601432" y="3274246"/>
                <a:ext cx="150120" cy="1980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187F1F01-3854-4927-B031-9A35F5AD8FD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583792" y="3256606"/>
                  <a:ext cx="1857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E316416-4CDF-4E07-B649-2800E40E8830}"/>
                    </a:ext>
                  </a:extLst>
                </p14:cNvPr>
                <p14:cNvContentPartPr/>
                <p14:nvPr/>
              </p14:nvContentPartPr>
              <p14:xfrm>
                <a:off x="9759472" y="3263446"/>
                <a:ext cx="162720" cy="4874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E316416-4CDF-4E07-B649-2800E40E883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741472" y="3245806"/>
                  <a:ext cx="19836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E4BC11FB-D227-4FDF-9144-3E0BBD550BF8}"/>
                    </a:ext>
                  </a:extLst>
                </p14:cNvPr>
                <p14:cNvContentPartPr/>
                <p14:nvPr/>
              </p14:nvContentPartPr>
              <p14:xfrm>
                <a:off x="9947392" y="3247246"/>
                <a:ext cx="140040" cy="2260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E4BC11FB-D227-4FDF-9144-3E0BBD550BF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929752" y="3229246"/>
                  <a:ext cx="1756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A56BA434-0BB2-4732-859B-209089C817A2}"/>
                    </a:ext>
                  </a:extLst>
                </p14:cNvPr>
                <p14:cNvContentPartPr/>
                <p14:nvPr/>
              </p14:nvContentPartPr>
              <p14:xfrm>
                <a:off x="10302712" y="3060046"/>
                <a:ext cx="176760" cy="4028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A56BA434-0BB2-4732-859B-209089C817A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284712" y="3042406"/>
                  <a:ext cx="21240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7A84A0A3-75EF-49EC-A44F-443353D42761}"/>
                    </a:ext>
                  </a:extLst>
                </p14:cNvPr>
                <p14:cNvContentPartPr/>
                <p14:nvPr/>
              </p14:nvContentPartPr>
              <p14:xfrm>
                <a:off x="10490632" y="3238966"/>
                <a:ext cx="118440" cy="2037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7A84A0A3-75EF-49EC-A44F-443353D4276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472632" y="3220966"/>
                  <a:ext cx="1540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A1F2A431-AA5B-4795-970E-9B649A958673}"/>
                    </a:ext>
                  </a:extLst>
                </p14:cNvPr>
                <p14:cNvContentPartPr/>
                <p14:nvPr/>
              </p14:nvContentPartPr>
              <p14:xfrm>
                <a:off x="10675672" y="3059326"/>
                <a:ext cx="37800" cy="3412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A1F2A431-AA5B-4795-970E-9B649A95867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657672" y="3041686"/>
                  <a:ext cx="734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7B70C529-B33A-425A-921E-60B81E29BE00}"/>
                    </a:ext>
                  </a:extLst>
                </p14:cNvPr>
                <p14:cNvContentPartPr/>
                <p14:nvPr/>
              </p14:nvContentPartPr>
              <p14:xfrm>
                <a:off x="10616632" y="3220966"/>
                <a:ext cx="228960" cy="1947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7B70C529-B33A-425A-921E-60B81E29BE0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598632" y="3202966"/>
                  <a:ext cx="2646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57CB50D-4ACF-4B57-8634-54475319F374}"/>
                    </a:ext>
                  </a:extLst>
                </p14:cNvPr>
                <p14:cNvContentPartPr/>
                <p14:nvPr/>
              </p14:nvContentPartPr>
              <p14:xfrm>
                <a:off x="10861432" y="3215566"/>
                <a:ext cx="334080" cy="2563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57CB50D-4ACF-4B57-8634-54475319F37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843432" y="3197926"/>
                  <a:ext cx="3697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7EC3161-13C6-4778-BCD8-5571B7738C79}"/>
                    </a:ext>
                  </a:extLst>
                </p14:cNvPr>
                <p14:cNvContentPartPr/>
                <p14:nvPr/>
              </p14:nvContentPartPr>
              <p14:xfrm>
                <a:off x="11223592" y="3251926"/>
                <a:ext cx="262440" cy="2109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7EC3161-13C6-4778-BCD8-5571B7738C7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205952" y="3233926"/>
                  <a:ext cx="2980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4AD2185-6BC6-43A8-A0CE-FF48528A835E}"/>
                    </a:ext>
                  </a:extLst>
                </p14:cNvPr>
                <p14:cNvContentPartPr/>
                <p14:nvPr/>
              </p14:nvContentPartPr>
              <p14:xfrm>
                <a:off x="11604832" y="3083446"/>
                <a:ext cx="26280" cy="2091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4AD2185-6BC6-43A8-A0CE-FF48528A835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586832" y="3065806"/>
                  <a:ext cx="619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C59A8E19-B4F1-4998-8F42-D876D3210273}"/>
                    </a:ext>
                  </a:extLst>
                </p14:cNvPr>
                <p14:cNvContentPartPr/>
                <p14:nvPr/>
              </p14:nvContentPartPr>
              <p14:xfrm>
                <a:off x="11673952" y="3425446"/>
                <a:ext cx="2160" cy="64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C59A8E19-B4F1-4998-8F42-D876D321027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656312" y="3407446"/>
                  <a:ext cx="37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1AB8DFA-AC53-4A64-9C08-5F96AAFB660F}"/>
                    </a:ext>
                  </a:extLst>
                </p14:cNvPr>
                <p14:cNvContentPartPr/>
                <p14:nvPr/>
              </p14:nvContentPartPr>
              <p14:xfrm>
                <a:off x="8396152" y="3488086"/>
                <a:ext cx="558360" cy="2008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1AB8DFA-AC53-4A64-9C08-5F96AAFB660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378512" y="3470086"/>
                  <a:ext cx="5940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D7D967D-C54B-4CBC-9954-1EA75FFA29B3}"/>
                    </a:ext>
                  </a:extLst>
                </p14:cNvPr>
                <p14:cNvContentPartPr/>
                <p14:nvPr/>
              </p14:nvContentPartPr>
              <p14:xfrm>
                <a:off x="8558872" y="3912886"/>
                <a:ext cx="25920" cy="61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D7D967D-C54B-4CBC-9954-1EA75FFA29B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541232" y="3895246"/>
                  <a:ext cx="61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D1F57BF2-E384-41D0-84E4-A948E6B9D68B}"/>
                    </a:ext>
                  </a:extLst>
                </p14:cNvPr>
                <p14:cNvContentPartPr/>
                <p14:nvPr/>
              </p14:nvContentPartPr>
              <p14:xfrm>
                <a:off x="8697112" y="3847006"/>
                <a:ext cx="141480" cy="482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D1F57BF2-E384-41D0-84E4-A948E6B9D68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679112" y="3829366"/>
                  <a:ext cx="177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2F7A47A-A85E-4C6E-997B-207F1EB5018E}"/>
                    </a:ext>
                  </a:extLst>
                </p14:cNvPr>
                <p14:cNvContentPartPr/>
                <p14:nvPr/>
              </p14:nvContentPartPr>
              <p14:xfrm>
                <a:off x="6634672" y="3849166"/>
                <a:ext cx="182160" cy="2761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2F7A47A-A85E-4C6E-997B-207F1EB5018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616672" y="3831166"/>
                  <a:ext cx="2178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055C338-B7CC-4DE0-8179-9E526AFB5369}"/>
                    </a:ext>
                  </a:extLst>
                </p14:cNvPr>
                <p14:cNvContentPartPr/>
                <p14:nvPr/>
              </p14:nvContentPartPr>
              <p14:xfrm>
                <a:off x="8211112" y="3808126"/>
                <a:ext cx="178560" cy="2170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055C338-B7CC-4DE0-8179-9E526AFB536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193472" y="3790126"/>
                  <a:ext cx="2142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47FEBF3-0AC9-42A3-8581-D881D86A7443}"/>
                    </a:ext>
                  </a:extLst>
                </p14:cNvPr>
                <p14:cNvContentPartPr/>
                <p14:nvPr/>
              </p14:nvContentPartPr>
              <p14:xfrm>
                <a:off x="6137872" y="4024846"/>
                <a:ext cx="19080" cy="79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47FEBF3-0AC9-42A3-8581-D881D86A744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120232" y="4006846"/>
                  <a:ext cx="54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12623FB-8FBE-4896-987A-742C985B7C16}"/>
                    </a:ext>
                  </a:extLst>
                </p14:cNvPr>
                <p14:cNvContentPartPr/>
                <p14:nvPr/>
              </p14:nvContentPartPr>
              <p14:xfrm>
                <a:off x="6250912" y="4006846"/>
                <a:ext cx="22320" cy="176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12623FB-8FBE-4896-987A-742C985B7C1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233272" y="3988846"/>
                  <a:ext cx="57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010824D0-2C4E-4E52-9584-0C1AD969977B}"/>
                    </a:ext>
                  </a:extLst>
                </p14:cNvPr>
                <p14:cNvContentPartPr/>
                <p14:nvPr/>
              </p14:nvContentPartPr>
              <p14:xfrm>
                <a:off x="6351712" y="3975526"/>
                <a:ext cx="276120" cy="313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010824D0-2C4E-4E52-9584-0C1AD969977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334072" y="3957886"/>
                  <a:ext cx="311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718A393-4856-4B3B-97B2-ACE624A8CD33}"/>
                    </a:ext>
                  </a:extLst>
                </p14:cNvPr>
                <p14:cNvContentPartPr/>
                <p14:nvPr/>
              </p14:nvContentPartPr>
              <p14:xfrm>
                <a:off x="6689752" y="3981286"/>
                <a:ext cx="5400" cy="151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718A393-4856-4B3B-97B2-ACE624A8CD3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671752" y="3963286"/>
                  <a:ext cx="41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D4AF4E4-E4E3-4EDE-812D-4E263D0FC7FA}"/>
                    </a:ext>
                  </a:extLst>
                </p14:cNvPr>
                <p14:cNvContentPartPr/>
                <p14:nvPr/>
              </p14:nvContentPartPr>
              <p14:xfrm>
                <a:off x="7646272" y="3973726"/>
                <a:ext cx="360" cy="3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D4AF4E4-E4E3-4EDE-812D-4E263D0FC7F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28632" y="395608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75583A6-9CFA-4188-BC80-A15858F1CDFC}"/>
                    </a:ext>
                  </a:extLst>
                </p14:cNvPr>
                <p14:cNvContentPartPr/>
                <p14:nvPr/>
              </p14:nvContentPartPr>
              <p14:xfrm>
                <a:off x="7752112" y="3912886"/>
                <a:ext cx="118440" cy="464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75583A6-9CFA-4188-BC80-A15858F1CDF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734112" y="3895246"/>
                  <a:ext cx="154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13E7F5C-994F-4D90-91A1-3DEC769387A2}"/>
                    </a:ext>
                  </a:extLst>
                </p14:cNvPr>
                <p14:cNvContentPartPr/>
                <p14:nvPr/>
              </p14:nvContentPartPr>
              <p14:xfrm>
                <a:off x="7982512" y="3894886"/>
                <a:ext cx="186840" cy="482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13E7F5C-994F-4D90-91A1-3DEC769387A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964872" y="3877246"/>
                  <a:ext cx="222480" cy="83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6" name="Rechteck: abgerundete Ecken 215">
            <a:extLst>
              <a:ext uri="{FF2B5EF4-FFF2-40B4-BE49-F238E27FC236}">
                <a16:creationId xmlns:a16="http://schemas.microsoft.com/office/drawing/2014/main" id="{BBF5BF99-8250-4D1E-8537-52E78C266EB5}"/>
              </a:ext>
            </a:extLst>
          </p:cNvPr>
          <p:cNvSpPr/>
          <p:nvPr/>
        </p:nvSpPr>
        <p:spPr>
          <a:xfrm>
            <a:off x="6535567" y="2125410"/>
            <a:ext cx="5461398" cy="6076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Was ist besonders am inklusiven Modell in Reutte?</a:t>
            </a:r>
          </a:p>
        </p:txBody>
      </p:sp>
    </p:spTree>
    <p:extLst>
      <p:ext uri="{BB962C8B-B14F-4D97-AF65-F5344CB8AC3E}">
        <p14:creationId xmlns:p14="http://schemas.microsoft.com/office/powerpoint/2010/main" val="2585892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01" y="692095"/>
            <a:ext cx="5543716" cy="534023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380559" y="2134032"/>
            <a:ext cx="6307863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3200" b="1" dirty="0"/>
          </a:p>
          <a:p>
            <a:r>
              <a:rPr lang="en-GB" sz="3200" b="1" dirty="0"/>
              <a:t>Petra Plicka</a:t>
            </a:r>
          </a:p>
          <a:p>
            <a:r>
              <a:rPr lang="en-GB" sz="3200" dirty="0"/>
              <a:t>petra@plicka.com</a:t>
            </a:r>
          </a:p>
          <a:p>
            <a:endParaRPr lang="en-GB" sz="3200" dirty="0"/>
          </a:p>
          <a:p>
            <a:r>
              <a:rPr lang="en-GB" sz="3200" dirty="0"/>
              <a:t>www.plicka.com</a:t>
            </a:r>
            <a:br>
              <a:rPr lang="en-GB" sz="3200" dirty="0"/>
            </a:br>
            <a:endParaRPr lang="en-GB" sz="3200" dirty="0"/>
          </a:p>
          <a:p>
            <a:r>
              <a:rPr lang="en-GB" sz="3200" dirty="0"/>
              <a:t>      Petra C. Plicka</a:t>
            </a:r>
          </a:p>
          <a:p>
            <a:endParaRPr lang="en-GB" sz="3200" dirty="0"/>
          </a:p>
        </p:txBody>
      </p:sp>
      <p:pic>
        <p:nvPicPr>
          <p:cNvPr id="5" name="Picture 2" descr="Bildergebnis für facebook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17" r="100000">
                        <a14:backgroundMark x1="3067" y1="5676" x2="3067" y2="5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5850" y="5093054"/>
            <a:ext cx="531660" cy="5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7965" y="1318286"/>
            <a:ext cx="2136283" cy="4440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 descr="Ein Bild, das Zeichnung, Tisch enthält.&#10;&#10;Automatisch generierte Beschreibung">
            <a:extLst>
              <a:ext uri="{FF2B5EF4-FFF2-40B4-BE49-F238E27FC236}">
                <a16:creationId xmlns:a16="http://schemas.microsoft.com/office/drawing/2014/main" id="{417B0F4D-9671-4263-A141-65687B6034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490" y="3812649"/>
            <a:ext cx="675052" cy="65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8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D0DA161D-B3F1-4289-A430-2097FE116550}"/>
              </a:ext>
            </a:extLst>
          </p:cNvPr>
          <p:cNvSpPr txBox="1"/>
          <p:nvPr/>
        </p:nvSpPr>
        <p:spPr>
          <a:xfrm>
            <a:off x="827056" y="169927"/>
            <a:ext cx="11343452" cy="6983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r>
              <a:rPr lang="de-DE" sz="3000" spc="3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Begrüßung</a:t>
            </a:r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r>
              <a:rPr lang="de-DE" sz="3000" spc="3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Ergebnisse der Gemeinde-Befragung – Frau Kafka</a:t>
            </a:r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r>
              <a:rPr lang="de-DE" sz="3000" spc="3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Barriere-Freiheit in Reutte – Herr Gruber</a:t>
            </a:r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r>
              <a:rPr lang="de-DE" sz="3000" spc="3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Barriere-Freiheit in einer kleinen Gemeinde - Frau </a:t>
            </a:r>
            <a:r>
              <a:rPr lang="de-DE" sz="3000" spc="3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Friedle</a:t>
            </a:r>
            <a:endParaRPr lang="de-DE" sz="3000" spc="3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r>
              <a:rPr lang="de-DE" sz="3000" spc="3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Regional-Entwicklung und Menschen mit Behinderungen </a:t>
            </a:r>
            <a:br>
              <a:rPr lang="de-DE" sz="3000" spc="3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e-DE" sz="3000" spc="3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Herr Schachner</a:t>
            </a:r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r>
              <a:rPr lang="de-DE" sz="3000" spc="30" dirty="0">
                <a:latin typeface="Arial" panose="020B0604020202020204" pitchFamily="34" charset="0"/>
                <a:ea typeface="Times New Roman" panose="02020603050405020304" pitchFamily="18" charset="0"/>
              </a:rPr>
              <a:t>Menschen mit Seh-Behinderungen in Reutte – Frau Kerber</a:t>
            </a:r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r>
              <a:rPr lang="de-DE" sz="3000" spc="30" dirty="0">
                <a:latin typeface="Arial" panose="020B0604020202020204" pitchFamily="34" charset="0"/>
                <a:ea typeface="Times New Roman" panose="02020603050405020304" pitchFamily="18" charset="0"/>
              </a:rPr>
              <a:t>Inklusive Bildung in Reutte – Herr Biendl</a:t>
            </a:r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r>
              <a:rPr lang="de-DE" sz="3000" spc="30" dirty="0">
                <a:latin typeface="Arial" panose="020B0604020202020204" pitchFamily="34" charset="0"/>
                <a:ea typeface="Times New Roman" panose="02020603050405020304" pitchFamily="18" charset="0"/>
              </a:rPr>
              <a:t>Wege in ein selbstbestimmtes Wohnen – </a:t>
            </a:r>
            <a:r>
              <a:rPr lang="de-DE" sz="2400" spc="30" dirty="0">
                <a:latin typeface="Arial" panose="020B0604020202020204" pitchFamily="34" charset="0"/>
                <a:ea typeface="Times New Roman" panose="02020603050405020304" pitchFamily="18" charset="0"/>
              </a:rPr>
              <a:t>Fr. </a:t>
            </a:r>
            <a:r>
              <a:rPr lang="de-DE" sz="2400" spc="30" dirty="0" err="1">
                <a:latin typeface="Arial" panose="020B0604020202020204" pitchFamily="34" charset="0"/>
                <a:ea typeface="Times New Roman" panose="02020603050405020304" pitchFamily="18" charset="0"/>
              </a:rPr>
              <a:t>Woldrich</a:t>
            </a:r>
            <a:r>
              <a:rPr lang="de-DE" sz="2400" spc="30" dirty="0">
                <a:latin typeface="Arial" panose="020B0604020202020204" pitchFamily="34" charset="0"/>
                <a:ea typeface="Times New Roman" panose="02020603050405020304" pitchFamily="18" charset="0"/>
              </a:rPr>
              <a:t>/Fr. Vogler</a:t>
            </a:r>
            <a:endParaRPr lang="de-DE" sz="3000" spc="3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endParaRPr lang="de-DE" sz="3000" spc="3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DAEF521D-EDDB-4D79-9092-C6817A2FAD44}"/>
              </a:ext>
            </a:extLst>
          </p:cNvPr>
          <p:cNvSpPr/>
          <p:nvPr/>
        </p:nvSpPr>
        <p:spPr>
          <a:xfrm>
            <a:off x="250137" y="1100115"/>
            <a:ext cx="534649" cy="4796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3E04C35-4CD3-4089-8364-777DCD93B073}"/>
              </a:ext>
            </a:extLst>
          </p:cNvPr>
          <p:cNvSpPr/>
          <p:nvPr/>
        </p:nvSpPr>
        <p:spPr>
          <a:xfrm>
            <a:off x="250138" y="1860376"/>
            <a:ext cx="534649" cy="4796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7BC899B-881D-4337-8327-905512D0A774}"/>
              </a:ext>
            </a:extLst>
          </p:cNvPr>
          <p:cNvSpPr/>
          <p:nvPr/>
        </p:nvSpPr>
        <p:spPr>
          <a:xfrm>
            <a:off x="241160" y="2609129"/>
            <a:ext cx="534649" cy="4796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B3CC4A7-839E-40AF-B37A-F75C7C2B7F45}"/>
              </a:ext>
            </a:extLst>
          </p:cNvPr>
          <p:cNvSpPr/>
          <p:nvPr/>
        </p:nvSpPr>
        <p:spPr>
          <a:xfrm>
            <a:off x="233381" y="3240165"/>
            <a:ext cx="534649" cy="4796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2B0FEC4-4EF8-49F8-9E26-8AD6DC76F48D}"/>
              </a:ext>
            </a:extLst>
          </p:cNvPr>
          <p:cNvSpPr/>
          <p:nvPr/>
        </p:nvSpPr>
        <p:spPr>
          <a:xfrm>
            <a:off x="233381" y="4272637"/>
            <a:ext cx="534649" cy="4796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3C977C2-B2B9-4949-9414-8BB80BEC9C9C}"/>
              </a:ext>
            </a:extLst>
          </p:cNvPr>
          <p:cNvSpPr/>
          <p:nvPr/>
        </p:nvSpPr>
        <p:spPr>
          <a:xfrm>
            <a:off x="229360" y="4989022"/>
            <a:ext cx="534649" cy="479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CA7B74A-C06C-469C-81D7-E219748F68B0}"/>
              </a:ext>
            </a:extLst>
          </p:cNvPr>
          <p:cNvSpPr/>
          <p:nvPr/>
        </p:nvSpPr>
        <p:spPr>
          <a:xfrm>
            <a:off x="250139" y="5857896"/>
            <a:ext cx="534649" cy="479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E99A97C-F0C8-4D4B-86B3-AF9E2D9C7AAB}"/>
              </a:ext>
            </a:extLst>
          </p:cNvPr>
          <p:cNvSpPr/>
          <p:nvPr/>
        </p:nvSpPr>
        <p:spPr>
          <a:xfrm>
            <a:off x="229359" y="339854"/>
            <a:ext cx="534649" cy="4796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8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EBD0EED-19EE-4FAB-BDE6-53D331F9F670}"/>
              </a:ext>
            </a:extLst>
          </p:cNvPr>
          <p:cNvSpPr/>
          <p:nvPr/>
        </p:nvSpPr>
        <p:spPr>
          <a:xfrm>
            <a:off x="10102768" y="239234"/>
            <a:ext cx="1727060" cy="1528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>
                <a:solidFill>
                  <a:sysClr val="windowText" lastClr="000000"/>
                </a:solidFill>
              </a:rPr>
              <a:t>Programm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79D92EA-770F-4A76-A2DB-2489BFF6D5E6}"/>
              </a:ext>
            </a:extLst>
          </p:cNvPr>
          <p:cNvCxnSpPr/>
          <p:nvPr/>
        </p:nvCxnSpPr>
        <p:spPr>
          <a:xfrm>
            <a:off x="207867" y="2474217"/>
            <a:ext cx="107584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0D61C761-9667-48C3-83AC-E55334AD81BA}"/>
              </a:ext>
            </a:extLst>
          </p:cNvPr>
          <p:cNvCxnSpPr/>
          <p:nvPr/>
        </p:nvCxnSpPr>
        <p:spPr>
          <a:xfrm>
            <a:off x="207866" y="4155614"/>
            <a:ext cx="107584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1351E891-2BD7-43AB-802B-76D8187F8B0E}"/>
              </a:ext>
            </a:extLst>
          </p:cNvPr>
          <p:cNvCxnSpPr/>
          <p:nvPr/>
        </p:nvCxnSpPr>
        <p:spPr>
          <a:xfrm>
            <a:off x="335944" y="5684611"/>
            <a:ext cx="107584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58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A39E53-4629-9444-8460-264358BD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23" y="1558264"/>
            <a:ext cx="8953435" cy="403786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de-DE" sz="3200" dirty="0"/>
              <a:t>Maria Kerber</a:t>
            </a:r>
            <a:br>
              <a:rPr lang="de-DE" sz="3200" dirty="0"/>
            </a:br>
            <a:r>
              <a:rPr lang="de-DE" altLang="de-DE" dirty="0"/>
              <a:t>spricht über die Situation von Menschen mit Sehbehinderungen im Bezirk Reutte.</a:t>
            </a:r>
            <a:br>
              <a:rPr lang="de-DE" altLang="de-DE" sz="2800" dirty="0">
                <a:latin typeface="Akagi Pro Book" panose="02000000000000000000" pitchFamily="50" charset="0"/>
              </a:rPr>
            </a:br>
            <a:br>
              <a:rPr lang="de-DE" dirty="0"/>
            </a:br>
            <a:br>
              <a:rPr lang="de-DE" sz="3200" dirty="0"/>
            </a:br>
            <a:endParaRPr lang="de-DE" sz="2000" dirty="0">
              <a:latin typeface="Akagi Pro Book" panose="02000000000000000000" pitchFamily="50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EE33DD-344A-B646-B572-9D90E9FA1B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Tiroler </a:t>
            </a:r>
            <a:r>
              <a:rPr lang="de-DE" dirty="0" err="1"/>
              <a:t>Monitoringausschuss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EF4AEC-7FEF-604F-B10A-93130A8C96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5A3FAF-05EA-574B-870E-3335AFA96D69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2A3F8E-FB21-194C-B9D0-A44030C95D5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13. öffentliche Sitzung | 17.06.2021  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CDE85A-8221-440F-938C-2E6C7AFB1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38" b="93846" l="10000" r="90000">
                        <a14:foregroundMark x1="32333" y1="94038" x2="32333" y2="94038"/>
                        <a14:foregroundMark x1="46556" y1="79423" x2="46556" y2="79423"/>
                        <a14:foregroundMark x1="37889" y1="6538" x2="37889" y2="6538"/>
                        <a14:foregroundMark x1="63667" y1="77500" x2="63667" y2="7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4546" y="3731505"/>
            <a:ext cx="3466154" cy="2002667"/>
          </a:xfrm>
          <a:prstGeom prst="rect">
            <a:avLst/>
          </a:prstGeom>
        </p:spPr>
      </p:pic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F262553A-60FA-443C-99C3-28B71BDBCE20}"/>
              </a:ext>
            </a:extLst>
          </p:cNvPr>
          <p:cNvSpPr/>
          <p:nvPr/>
        </p:nvSpPr>
        <p:spPr>
          <a:xfrm>
            <a:off x="7690671" y="3218251"/>
            <a:ext cx="4025774" cy="255761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de-AT" sz="2400" dirty="0">
                <a:solidFill>
                  <a:sysClr val="windowText" lastClr="000000"/>
                </a:solidFill>
              </a:rPr>
              <a:t>Kinder und Schule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400" dirty="0">
                <a:solidFill>
                  <a:sysClr val="windowText" lastClr="000000"/>
                </a:solidFill>
              </a:rPr>
              <a:t>Alltag und Beruf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400" dirty="0">
                <a:solidFill>
                  <a:sysClr val="windowText" lastClr="000000"/>
                </a:solidFill>
              </a:rPr>
              <a:t>Freizeit und Sport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400" dirty="0">
                <a:solidFill>
                  <a:sysClr val="windowText" lastClr="000000"/>
                </a:solidFill>
              </a:rPr>
              <a:t>Barrierefreiheit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4503324-39F2-476C-AE76-D1F4313E1943}"/>
                  </a:ext>
                </a:extLst>
              </p14:cNvPr>
              <p14:cNvContentPartPr/>
              <p14:nvPr/>
            </p14:nvContentPartPr>
            <p14:xfrm>
              <a:off x="3236319" y="3594170"/>
              <a:ext cx="3120840" cy="12092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4503324-39F2-476C-AE76-D1F4313E19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18679" y="3576170"/>
                <a:ext cx="3156480" cy="12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7333B2D-F516-4D63-9085-C9D5EF171DFD}"/>
                  </a:ext>
                </a:extLst>
              </p14:cNvPr>
              <p14:cNvContentPartPr/>
              <p14:nvPr/>
            </p14:nvContentPartPr>
            <p14:xfrm>
              <a:off x="6323319" y="3005570"/>
              <a:ext cx="985680" cy="5994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7333B2D-F516-4D63-9085-C9D5EF171DF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05319" y="2987930"/>
                <a:ext cx="1021320" cy="63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4EB766FE-1102-4A6E-8441-67C6432F2F74}"/>
              </a:ext>
            </a:extLst>
          </p:cNvPr>
          <p:cNvGrpSpPr/>
          <p:nvPr/>
        </p:nvGrpSpPr>
        <p:grpSpPr>
          <a:xfrm>
            <a:off x="2926719" y="4895570"/>
            <a:ext cx="567000" cy="508320"/>
            <a:chOff x="2926719" y="4895570"/>
            <a:chExt cx="567000" cy="50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6183C0F-B1CE-4E46-B941-718DDD72CD9A}"/>
                    </a:ext>
                  </a:extLst>
                </p14:cNvPr>
                <p14:cNvContentPartPr/>
                <p14:nvPr/>
              </p14:nvContentPartPr>
              <p14:xfrm>
                <a:off x="2926719" y="4895570"/>
                <a:ext cx="567000" cy="5083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6183C0F-B1CE-4E46-B941-718DDD72CD9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09079" y="4877930"/>
                  <a:ext cx="60264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A91ED40-2269-4393-84D0-E296E74E7E74}"/>
                    </a:ext>
                  </a:extLst>
                </p14:cNvPr>
                <p14:cNvContentPartPr/>
                <p14:nvPr/>
              </p14:nvContentPartPr>
              <p14:xfrm>
                <a:off x="3066759" y="5103650"/>
                <a:ext cx="22680" cy="50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A91ED40-2269-4393-84D0-E296E74E7E7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48759" y="5085650"/>
                  <a:ext cx="58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F50AE76-F196-4B71-A79F-870904DFB32C}"/>
                    </a:ext>
                  </a:extLst>
                </p14:cNvPr>
                <p14:cNvContentPartPr/>
                <p14:nvPr/>
              </p14:nvContentPartPr>
              <p14:xfrm>
                <a:off x="2985759" y="5100410"/>
                <a:ext cx="468000" cy="234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F50AE76-F196-4B71-A79F-870904DFB32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68119" y="5082770"/>
                  <a:ext cx="503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91F5B24-9703-4C8E-9831-6934F94FBC6D}"/>
                    </a:ext>
                  </a:extLst>
                </p14:cNvPr>
                <p14:cNvContentPartPr/>
                <p14:nvPr/>
              </p14:nvContentPartPr>
              <p14:xfrm>
                <a:off x="3048039" y="5130290"/>
                <a:ext cx="212040" cy="770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91F5B24-9703-4C8E-9831-6934F94FBC6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30039" y="5112650"/>
                  <a:ext cx="247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FBD330A-7C9A-4FE7-B93F-97E2EC18AABD}"/>
                    </a:ext>
                  </a:extLst>
                </p14:cNvPr>
                <p14:cNvContentPartPr/>
                <p14:nvPr/>
              </p14:nvContentPartPr>
              <p14:xfrm>
                <a:off x="3278079" y="5124530"/>
                <a:ext cx="201240" cy="76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FBD330A-7C9A-4FE7-B93F-97E2EC18AAB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60079" y="5106890"/>
                  <a:ext cx="236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FF9CC46-D199-4719-AB84-F1396A9FAA4D}"/>
                    </a:ext>
                  </a:extLst>
                </p14:cNvPr>
                <p14:cNvContentPartPr/>
                <p14:nvPr/>
              </p14:nvContentPartPr>
              <p14:xfrm>
                <a:off x="3125799" y="5275010"/>
                <a:ext cx="204840" cy="604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FF9CC46-D199-4719-AB84-F1396A9FAA4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07799" y="5257370"/>
                  <a:ext cx="24048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066BFB48-3519-4EE4-AC60-463F918223D4}"/>
              </a:ext>
            </a:extLst>
          </p:cNvPr>
          <p:cNvGrpSpPr/>
          <p:nvPr/>
        </p:nvGrpSpPr>
        <p:grpSpPr>
          <a:xfrm>
            <a:off x="7745319" y="822530"/>
            <a:ext cx="2742840" cy="1848240"/>
            <a:chOff x="7745319" y="822530"/>
            <a:chExt cx="2742840" cy="184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700EA96-DA27-42DA-A1D4-8AFB952DE3CA}"/>
                    </a:ext>
                  </a:extLst>
                </p14:cNvPr>
                <p14:cNvContentPartPr/>
                <p14:nvPr/>
              </p14:nvContentPartPr>
              <p14:xfrm>
                <a:off x="7745319" y="1432010"/>
                <a:ext cx="2198880" cy="12387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700EA96-DA27-42DA-A1D4-8AFB952DE3C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27319" y="1414370"/>
                  <a:ext cx="2234520" cy="12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603A022-5E6D-4202-A647-3E94A0AB080E}"/>
                    </a:ext>
                  </a:extLst>
                </p14:cNvPr>
                <p14:cNvContentPartPr/>
                <p14:nvPr/>
              </p14:nvContentPartPr>
              <p14:xfrm>
                <a:off x="9974439" y="822530"/>
                <a:ext cx="513720" cy="5169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603A022-5E6D-4202-A647-3E94A0AB080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956799" y="804530"/>
                  <a:ext cx="54936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AF8D0A7-CDDD-4263-9605-E904692AE4CC}"/>
                    </a:ext>
                  </a:extLst>
                </p14:cNvPr>
                <p14:cNvContentPartPr/>
                <p14:nvPr/>
              </p14:nvContentPartPr>
              <p14:xfrm>
                <a:off x="9990999" y="1006130"/>
                <a:ext cx="463320" cy="352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AF8D0A7-CDDD-4263-9605-E904692AE4C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973359" y="988130"/>
                  <a:ext cx="4989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C9E46F0-70C6-49FC-AF4B-5895493B4152}"/>
                    </a:ext>
                  </a:extLst>
                </p14:cNvPr>
                <p14:cNvContentPartPr/>
                <p14:nvPr/>
              </p14:nvContentPartPr>
              <p14:xfrm>
                <a:off x="10083519" y="1051850"/>
                <a:ext cx="199080" cy="817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C9E46F0-70C6-49FC-AF4B-5895493B415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065879" y="1033850"/>
                  <a:ext cx="234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3F4B83F-B176-44BE-9573-D7F6CF17F79F}"/>
                    </a:ext>
                  </a:extLst>
                </p14:cNvPr>
                <p14:cNvContentPartPr/>
                <p14:nvPr/>
              </p14:nvContentPartPr>
              <p14:xfrm>
                <a:off x="10344519" y="1033490"/>
                <a:ext cx="121680" cy="752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3F4B83F-B176-44BE-9573-D7F6CF17F79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326879" y="1015850"/>
                  <a:ext cx="157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348A892-1B97-4050-A2B0-916C9F4439A3}"/>
                    </a:ext>
                  </a:extLst>
                </p14:cNvPr>
                <p14:cNvContentPartPr/>
                <p14:nvPr/>
              </p14:nvContentPartPr>
              <p14:xfrm>
                <a:off x="10137519" y="1158770"/>
                <a:ext cx="257040" cy="824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348A892-1B97-4050-A2B0-916C9F4439A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119879" y="1141130"/>
                  <a:ext cx="2926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5D2B1EF-BF1F-4254-B3EF-FC29E1B8D994}"/>
                    </a:ext>
                  </a:extLst>
                </p14:cNvPr>
                <p14:cNvContentPartPr/>
                <p14:nvPr/>
              </p14:nvContentPartPr>
              <p14:xfrm>
                <a:off x="9732879" y="1411490"/>
                <a:ext cx="251640" cy="2422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5D2B1EF-BF1F-4254-B3EF-FC29E1B8D99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714879" y="1393850"/>
                  <a:ext cx="287280" cy="27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C86F836-777D-49DC-A3A5-D486BFF4D74A}"/>
              </a:ext>
            </a:extLst>
          </p:cNvPr>
          <p:cNvGrpSpPr/>
          <p:nvPr/>
        </p:nvGrpSpPr>
        <p:grpSpPr>
          <a:xfrm>
            <a:off x="3142359" y="4413530"/>
            <a:ext cx="326520" cy="391320"/>
            <a:chOff x="3142359" y="4413530"/>
            <a:chExt cx="32652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5500127-1109-4822-B981-B15D20020991}"/>
                    </a:ext>
                  </a:extLst>
                </p14:cNvPr>
                <p14:cNvContentPartPr/>
                <p14:nvPr/>
              </p14:nvContentPartPr>
              <p14:xfrm>
                <a:off x="3142359" y="4643210"/>
                <a:ext cx="156960" cy="1616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5500127-1109-4822-B981-B15D2002099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24719" y="4625570"/>
                  <a:ext cx="1926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71AD813-213C-4831-A874-1B97E94DB5AD}"/>
                    </a:ext>
                  </a:extLst>
                </p14:cNvPr>
                <p14:cNvContentPartPr/>
                <p14:nvPr/>
              </p14:nvContentPartPr>
              <p14:xfrm>
                <a:off x="3195999" y="4555010"/>
                <a:ext cx="141840" cy="1807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71AD813-213C-4831-A874-1B97E94DB5A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77999" y="4537370"/>
                  <a:ext cx="177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65900BF-885E-4DD6-8993-1DB465F3458D}"/>
                    </a:ext>
                  </a:extLst>
                </p14:cNvPr>
                <p14:cNvContentPartPr/>
                <p14:nvPr/>
              </p14:nvContentPartPr>
              <p14:xfrm>
                <a:off x="3290319" y="4413530"/>
                <a:ext cx="178560" cy="231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65900BF-885E-4DD6-8993-1DB465F3458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72319" y="4395530"/>
                  <a:ext cx="214200" cy="26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6D6EA5A0-0875-4596-8CEE-DD78D49AB3D2}"/>
              </a:ext>
            </a:extLst>
          </p:cNvPr>
          <p:cNvGrpSpPr/>
          <p:nvPr/>
        </p:nvGrpSpPr>
        <p:grpSpPr>
          <a:xfrm>
            <a:off x="4256919" y="3982610"/>
            <a:ext cx="1656000" cy="858240"/>
            <a:chOff x="4256919" y="3982610"/>
            <a:chExt cx="1656000" cy="85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CDFD617-EBFC-41BB-A3B0-F840CE91676A}"/>
                    </a:ext>
                  </a:extLst>
                </p14:cNvPr>
                <p14:cNvContentPartPr/>
                <p14:nvPr/>
              </p14:nvContentPartPr>
              <p14:xfrm>
                <a:off x="4276719" y="4580570"/>
                <a:ext cx="195120" cy="2602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CDFD617-EBFC-41BB-A3B0-F840CE91676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59079" y="4562570"/>
                  <a:ext cx="2307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8170179-C971-47BF-80C4-B87E8459C5BC}"/>
                    </a:ext>
                  </a:extLst>
                </p14:cNvPr>
                <p14:cNvContentPartPr/>
                <p14:nvPr/>
              </p14:nvContentPartPr>
              <p14:xfrm>
                <a:off x="4256919" y="4559330"/>
                <a:ext cx="148320" cy="648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8170179-C971-47BF-80C4-B87E8459C5B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39279" y="4541690"/>
                  <a:ext cx="183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FAAD67F-C309-4F82-8B43-4E192C1FFE30}"/>
                    </a:ext>
                  </a:extLst>
                </p14:cNvPr>
                <p14:cNvContentPartPr/>
                <p14:nvPr/>
              </p14:nvContentPartPr>
              <p14:xfrm>
                <a:off x="4511079" y="4516850"/>
                <a:ext cx="166680" cy="2556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FAAD67F-C309-4F82-8B43-4E192C1FFE3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93439" y="4498850"/>
                  <a:ext cx="2023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53E5A53-80E4-417B-8E11-E15C8864277B}"/>
                    </a:ext>
                  </a:extLst>
                </p14:cNvPr>
                <p14:cNvContentPartPr/>
                <p14:nvPr/>
              </p14:nvContentPartPr>
              <p14:xfrm>
                <a:off x="4858839" y="4124450"/>
                <a:ext cx="240840" cy="3308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53E5A53-80E4-417B-8E11-E15C8864277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41199" y="4106810"/>
                  <a:ext cx="2764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3116708-CCD5-4916-A300-DA7F59FA2040}"/>
                    </a:ext>
                  </a:extLst>
                </p14:cNvPr>
                <p14:cNvContentPartPr/>
                <p14:nvPr/>
              </p14:nvContentPartPr>
              <p14:xfrm>
                <a:off x="5165919" y="4121570"/>
                <a:ext cx="195840" cy="2271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3116708-CCD5-4916-A300-DA7F59FA204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47919" y="4103570"/>
                  <a:ext cx="2314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E560578-B81D-4063-93CA-8207808CB034}"/>
                    </a:ext>
                  </a:extLst>
                </p14:cNvPr>
                <p14:cNvContentPartPr/>
                <p14:nvPr/>
              </p14:nvContentPartPr>
              <p14:xfrm>
                <a:off x="5336199" y="3990530"/>
                <a:ext cx="228600" cy="2912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E560578-B81D-4063-93CA-8207808CB03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18199" y="3972530"/>
                  <a:ext cx="2642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4EB0056-5DCC-419C-A1FE-4DCDDA27E95E}"/>
                    </a:ext>
                  </a:extLst>
                </p14:cNvPr>
                <p14:cNvContentPartPr/>
                <p14:nvPr/>
              </p14:nvContentPartPr>
              <p14:xfrm>
                <a:off x="5593239" y="4061810"/>
                <a:ext cx="36720" cy="1648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4EB0056-5DCC-419C-A1FE-4DCDDA27E95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75239" y="4044170"/>
                  <a:ext cx="72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5DD0261-7008-4CB3-BD71-4EBFF116D70B}"/>
                    </a:ext>
                  </a:extLst>
                </p14:cNvPr>
                <p14:cNvContentPartPr/>
                <p14:nvPr/>
              </p14:nvContentPartPr>
              <p14:xfrm>
                <a:off x="5716359" y="3982610"/>
                <a:ext cx="196560" cy="1969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5DD0261-7008-4CB3-BD71-4EBFF116D70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98359" y="3964610"/>
                  <a:ext cx="23220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4CFF7372-D824-443A-9691-F1572457637C}"/>
              </a:ext>
            </a:extLst>
          </p:cNvPr>
          <p:cNvGrpSpPr/>
          <p:nvPr/>
        </p:nvGrpSpPr>
        <p:grpSpPr>
          <a:xfrm>
            <a:off x="7766919" y="1373690"/>
            <a:ext cx="1639800" cy="1106280"/>
            <a:chOff x="7766919" y="1373690"/>
            <a:chExt cx="1639800" cy="11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F793FBC-3068-4E3D-9193-CFCD87F86C2B}"/>
                    </a:ext>
                  </a:extLst>
                </p14:cNvPr>
                <p14:cNvContentPartPr/>
                <p14:nvPr/>
              </p14:nvContentPartPr>
              <p14:xfrm>
                <a:off x="7766919" y="2288090"/>
                <a:ext cx="193680" cy="1918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F793FBC-3068-4E3D-9193-CFCD87F86C2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49279" y="2270090"/>
                  <a:ext cx="2293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61AC3E6-56A3-4637-A719-BE3C7C251552}"/>
                    </a:ext>
                  </a:extLst>
                </p14:cNvPr>
                <p14:cNvContentPartPr/>
                <p14:nvPr/>
              </p14:nvContentPartPr>
              <p14:xfrm>
                <a:off x="7950159" y="2280890"/>
                <a:ext cx="109080" cy="1299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61AC3E6-56A3-4637-A719-BE3C7C25155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32519" y="2262890"/>
                  <a:ext cx="144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6EFF38F-E84D-4CF3-BFF3-FED41CBEB983}"/>
                    </a:ext>
                  </a:extLst>
                </p14:cNvPr>
                <p14:cNvContentPartPr/>
                <p14:nvPr/>
              </p14:nvContentPartPr>
              <p14:xfrm>
                <a:off x="7930359" y="2192690"/>
                <a:ext cx="7200" cy="46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6EFF38F-E84D-4CF3-BFF3-FED41CBEB98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912719" y="2174690"/>
                  <a:ext cx="42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C852DEE-2321-45B4-950D-B058695F531F}"/>
                    </a:ext>
                  </a:extLst>
                </p14:cNvPr>
                <p14:cNvContentPartPr/>
                <p14:nvPr/>
              </p14:nvContentPartPr>
              <p14:xfrm>
                <a:off x="8034759" y="2179370"/>
                <a:ext cx="146520" cy="1792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C852DEE-2321-45B4-950D-B058695F531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016759" y="2161730"/>
                  <a:ext cx="182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59B6E1A-7E24-4837-9D34-5206BEB56631}"/>
                    </a:ext>
                  </a:extLst>
                </p14:cNvPr>
                <p14:cNvContentPartPr/>
                <p14:nvPr/>
              </p14:nvContentPartPr>
              <p14:xfrm>
                <a:off x="8073279" y="2038610"/>
                <a:ext cx="174960" cy="2545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59B6E1A-7E24-4837-9D34-5206BEB5663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55279" y="2020610"/>
                  <a:ext cx="2106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76DCBBB-AD0C-4D92-B950-9B21D16DC827}"/>
                    </a:ext>
                  </a:extLst>
                </p14:cNvPr>
                <p14:cNvContentPartPr/>
                <p14:nvPr/>
              </p14:nvContentPartPr>
              <p14:xfrm>
                <a:off x="8326719" y="1912250"/>
                <a:ext cx="146880" cy="2329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76DCBBB-AD0C-4D92-B950-9B21D16DC82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309079" y="1894250"/>
                  <a:ext cx="1825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D6A1FFD-840E-4CD7-A3B2-8FE855816D8F}"/>
                    </a:ext>
                  </a:extLst>
                </p14:cNvPr>
                <p14:cNvContentPartPr/>
                <p14:nvPr/>
              </p14:nvContentPartPr>
              <p14:xfrm>
                <a:off x="8466039" y="1878770"/>
                <a:ext cx="160560" cy="2203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D6A1FFD-840E-4CD7-A3B2-8FE855816D8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448039" y="1860770"/>
                  <a:ext cx="1962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4287554-435D-4E5D-AEB4-CC9DF7B87101}"/>
                    </a:ext>
                  </a:extLst>
                </p14:cNvPr>
                <p14:cNvContentPartPr/>
                <p14:nvPr/>
              </p14:nvContentPartPr>
              <p14:xfrm>
                <a:off x="8547399" y="1729730"/>
                <a:ext cx="230040" cy="3135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4287554-435D-4E5D-AEB4-CC9DF7B8710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529399" y="1711730"/>
                  <a:ext cx="2656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BFBB920-B7B5-4971-8598-E41DA6168495}"/>
                    </a:ext>
                  </a:extLst>
                </p14:cNvPr>
                <p14:cNvContentPartPr/>
                <p14:nvPr/>
              </p14:nvContentPartPr>
              <p14:xfrm>
                <a:off x="8780679" y="1769330"/>
                <a:ext cx="66240" cy="2023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BFBB920-B7B5-4971-8598-E41DA616849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763039" y="1751690"/>
                  <a:ext cx="1018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06C56CF-9325-4317-891A-33855F56F9CF}"/>
                    </a:ext>
                  </a:extLst>
                </p14:cNvPr>
                <p14:cNvContentPartPr/>
                <p14:nvPr/>
              </p14:nvContentPartPr>
              <p14:xfrm>
                <a:off x="8920359" y="1724690"/>
                <a:ext cx="81720" cy="1940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06C56CF-9325-4317-891A-33855F56F9C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902719" y="1707050"/>
                  <a:ext cx="1173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B4749E1-CDFB-479D-9838-899C877D8DF0}"/>
                    </a:ext>
                  </a:extLst>
                </p14:cNvPr>
                <p14:cNvContentPartPr/>
                <p14:nvPr/>
              </p14:nvContentPartPr>
              <p14:xfrm>
                <a:off x="9004599" y="1645850"/>
                <a:ext cx="88920" cy="2109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B4749E1-CDFB-479D-9838-899C877D8DF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986959" y="1627850"/>
                  <a:ext cx="1245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B5990F3-BF9D-4421-9ABC-3932B12101CA}"/>
                    </a:ext>
                  </a:extLst>
                </p14:cNvPr>
                <p14:cNvContentPartPr/>
                <p14:nvPr/>
              </p14:nvContentPartPr>
              <p14:xfrm>
                <a:off x="9081639" y="1578890"/>
                <a:ext cx="152640" cy="1573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B5990F3-BF9D-4421-9ABC-3932B12101C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063639" y="1560890"/>
                  <a:ext cx="188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C0F5832-EA5D-4495-947A-D446C02A6321}"/>
                    </a:ext>
                  </a:extLst>
                </p14:cNvPr>
                <p14:cNvContentPartPr/>
                <p14:nvPr/>
              </p14:nvContentPartPr>
              <p14:xfrm>
                <a:off x="9189639" y="1373690"/>
                <a:ext cx="217080" cy="259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C0F5832-EA5D-4495-947A-D446C02A632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171639" y="1356050"/>
                  <a:ext cx="2527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651C4FE-1217-4E16-90B2-E357BD624C32}"/>
                    </a:ext>
                  </a:extLst>
                </p14:cNvPr>
                <p14:cNvContentPartPr/>
                <p14:nvPr/>
              </p14:nvContentPartPr>
              <p14:xfrm>
                <a:off x="9256599" y="1455770"/>
                <a:ext cx="108000" cy="320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651C4FE-1217-4E16-90B2-E357BD624C3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238959" y="1437770"/>
                  <a:ext cx="14364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8" name="Gruppieren 1027">
            <a:extLst>
              <a:ext uri="{FF2B5EF4-FFF2-40B4-BE49-F238E27FC236}">
                <a16:creationId xmlns:a16="http://schemas.microsoft.com/office/drawing/2014/main" id="{3D908169-BDD7-40F2-8E80-FC6D87933C7E}"/>
              </a:ext>
            </a:extLst>
          </p:cNvPr>
          <p:cNvGrpSpPr/>
          <p:nvPr/>
        </p:nvGrpSpPr>
        <p:grpSpPr>
          <a:xfrm>
            <a:off x="8073279" y="3320210"/>
            <a:ext cx="1335240" cy="328320"/>
            <a:chOff x="8073279" y="3320210"/>
            <a:chExt cx="133524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DE832A1-D5CB-4CF6-B853-CB5A1AB46CCB}"/>
                    </a:ext>
                  </a:extLst>
                </p14:cNvPr>
                <p14:cNvContentPartPr/>
                <p14:nvPr/>
              </p14:nvContentPartPr>
              <p14:xfrm>
                <a:off x="8073279" y="3320210"/>
                <a:ext cx="195840" cy="3283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DE832A1-D5CB-4CF6-B853-CB5A1AB46CC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55279" y="3302210"/>
                  <a:ext cx="2314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FF9F323-532E-493B-AD97-B57D52A46945}"/>
                    </a:ext>
                  </a:extLst>
                </p14:cNvPr>
                <p14:cNvContentPartPr/>
                <p14:nvPr/>
              </p14:nvContentPartPr>
              <p14:xfrm>
                <a:off x="8318799" y="3430370"/>
                <a:ext cx="178200" cy="1940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FF9F323-532E-493B-AD97-B57D52A4694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300799" y="3412370"/>
                  <a:ext cx="2138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CCBF0E2-744B-4BBB-83A5-DF08D5FAB7D1}"/>
                    </a:ext>
                  </a:extLst>
                </p14:cNvPr>
                <p14:cNvContentPartPr/>
                <p14:nvPr/>
              </p14:nvContentPartPr>
              <p14:xfrm>
                <a:off x="8521839" y="3418490"/>
                <a:ext cx="176040" cy="1983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CCBF0E2-744B-4BBB-83A5-DF08D5FAB7D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03839" y="3400490"/>
                  <a:ext cx="2116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24" name="Freihand 1023">
                  <a:extLst>
                    <a:ext uri="{FF2B5EF4-FFF2-40B4-BE49-F238E27FC236}">
                      <a16:creationId xmlns:a16="http://schemas.microsoft.com/office/drawing/2014/main" id="{026EB24C-23F7-45B0-8E5F-8B86C5909A39}"/>
                    </a:ext>
                  </a:extLst>
                </p14:cNvPr>
                <p14:cNvContentPartPr/>
                <p14:nvPr/>
              </p14:nvContentPartPr>
              <p14:xfrm>
                <a:off x="8859879" y="3434330"/>
                <a:ext cx="182160" cy="200520"/>
              </p14:xfrm>
            </p:contentPart>
          </mc:Choice>
          <mc:Fallback xmlns="">
            <p:pic>
              <p:nvPicPr>
                <p:cNvPr id="1024" name="Freihand 1023">
                  <a:extLst>
                    <a:ext uri="{FF2B5EF4-FFF2-40B4-BE49-F238E27FC236}">
                      <a16:creationId xmlns:a16="http://schemas.microsoft.com/office/drawing/2014/main" id="{026EB24C-23F7-45B0-8E5F-8B86C5909A3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841879" y="3416690"/>
                  <a:ext cx="2178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25" name="Freihand 1024">
                  <a:extLst>
                    <a:ext uri="{FF2B5EF4-FFF2-40B4-BE49-F238E27FC236}">
                      <a16:creationId xmlns:a16="http://schemas.microsoft.com/office/drawing/2014/main" id="{9917A39F-E660-488D-AD83-54EFF2176E77}"/>
                    </a:ext>
                  </a:extLst>
                </p14:cNvPr>
                <p14:cNvContentPartPr/>
                <p14:nvPr/>
              </p14:nvContentPartPr>
              <p14:xfrm>
                <a:off x="9063279" y="3453410"/>
                <a:ext cx="154800" cy="171360"/>
              </p14:xfrm>
            </p:contentPart>
          </mc:Choice>
          <mc:Fallback xmlns="">
            <p:pic>
              <p:nvPicPr>
                <p:cNvPr id="1025" name="Freihand 1024">
                  <a:extLst>
                    <a:ext uri="{FF2B5EF4-FFF2-40B4-BE49-F238E27FC236}">
                      <a16:creationId xmlns:a16="http://schemas.microsoft.com/office/drawing/2014/main" id="{9917A39F-E660-488D-AD83-54EFF2176E7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045639" y="3435770"/>
                  <a:ext cx="190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id="{9EB51F52-EBB2-4F85-B7F8-D212E33A7C4A}"/>
                    </a:ext>
                  </a:extLst>
                </p14:cNvPr>
                <p14:cNvContentPartPr/>
                <p14:nvPr/>
              </p14:nvContentPartPr>
              <p14:xfrm>
                <a:off x="9236079" y="3452330"/>
                <a:ext cx="172440" cy="153360"/>
              </p14:xfrm>
            </p:contentPart>
          </mc:Choice>
          <mc:Fallback xmlns=""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9EB51F52-EBB2-4F85-B7F8-D212E33A7C4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218439" y="3434690"/>
                  <a:ext cx="20808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7" name="Gruppieren 1036">
            <a:extLst>
              <a:ext uri="{FF2B5EF4-FFF2-40B4-BE49-F238E27FC236}">
                <a16:creationId xmlns:a16="http://schemas.microsoft.com/office/drawing/2014/main" id="{F87FD904-D4D2-433F-BB03-4B0ED11A6033}"/>
              </a:ext>
            </a:extLst>
          </p:cNvPr>
          <p:cNvGrpSpPr/>
          <p:nvPr/>
        </p:nvGrpSpPr>
        <p:grpSpPr>
          <a:xfrm>
            <a:off x="9705519" y="3323810"/>
            <a:ext cx="1299600" cy="320400"/>
            <a:chOff x="9705519" y="3323810"/>
            <a:chExt cx="129960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741A16BB-BA00-468D-B7D8-C8D97E4C9A78}"/>
                    </a:ext>
                  </a:extLst>
                </p14:cNvPr>
                <p14:cNvContentPartPr/>
                <p14:nvPr/>
              </p14:nvContentPartPr>
              <p14:xfrm>
                <a:off x="9705519" y="3350450"/>
                <a:ext cx="153360" cy="266400"/>
              </p14:xfrm>
            </p:contentPart>
          </mc:Choice>
          <mc:Fallback xmlns=""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741A16BB-BA00-468D-B7D8-C8D97E4C9A7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687879" y="3332810"/>
                  <a:ext cx="1890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id="{0334F835-E84D-43E3-BA69-BE143976AF95}"/>
                    </a:ext>
                  </a:extLst>
                </p14:cNvPr>
                <p14:cNvContentPartPr/>
                <p14:nvPr/>
              </p14:nvContentPartPr>
              <p14:xfrm>
                <a:off x="9911799" y="3411290"/>
                <a:ext cx="116280" cy="217800"/>
              </p14:xfrm>
            </p:contentPart>
          </mc:Choice>
          <mc:Fallback xmlns=""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0334F835-E84D-43E3-BA69-BE143976AF9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94159" y="3393650"/>
                  <a:ext cx="1519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id="{DE72E54E-51C1-4392-8578-8524D2386271}"/>
                    </a:ext>
                  </a:extLst>
                </p14:cNvPr>
                <p14:cNvContentPartPr/>
                <p14:nvPr/>
              </p14:nvContentPartPr>
              <p14:xfrm>
                <a:off x="10065159" y="3446570"/>
                <a:ext cx="115200" cy="197640"/>
              </p14:xfrm>
            </p:contentPart>
          </mc:Choice>
          <mc:Fallback xmlns=""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DE72E54E-51C1-4392-8578-8524D238627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047159" y="3428570"/>
                  <a:ext cx="1508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32" name="Freihand 1031">
                  <a:extLst>
                    <a:ext uri="{FF2B5EF4-FFF2-40B4-BE49-F238E27FC236}">
                      <a16:creationId xmlns:a16="http://schemas.microsoft.com/office/drawing/2014/main" id="{6AC0DB25-0DDE-4130-9009-F94940BE83FC}"/>
                    </a:ext>
                  </a:extLst>
                </p14:cNvPr>
                <p14:cNvContentPartPr/>
                <p14:nvPr/>
              </p14:nvContentPartPr>
              <p14:xfrm>
                <a:off x="10255239" y="3423890"/>
                <a:ext cx="96840" cy="210960"/>
              </p14:xfrm>
            </p:contentPart>
          </mc:Choice>
          <mc:Fallback xmlns="">
            <p:pic>
              <p:nvPicPr>
                <p:cNvPr id="1032" name="Freihand 1031">
                  <a:extLst>
                    <a:ext uri="{FF2B5EF4-FFF2-40B4-BE49-F238E27FC236}">
                      <a16:creationId xmlns:a16="http://schemas.microsoft.com/office/drawing/2014/main" id="{6AC0DB25-0DDE-4130-9009-F94940BE83F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237239" y="3406250"/>
                  <a:ext cx="1324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33" name="Freihand 1032">
                  <a:extLst>
                    <a:ext uri="{FF2B5EF4-FFF2-40B4-BE49-F238E27FC236}">
                      <a16:creationId xmlns:a16="http://schemas.microsoft.com/office/drawing/2014/main" id="{22921F8C-027E-4860-911C-073CDDE8BE52}"/>
                    </a:ext>
                  </a:extLst>
                </p14:cNvPr>
                <p14:cNvContentPartPr/>
                <p14:nvPr/>
              </p14:nvContentPartPr>
              <p14:xfrm>
                <a:off x="10370799" y="3494090"/>
                <a:ext cx="108000" cy="127800"/>
              </p14:xfrm>
            </p:contentPart>
          </mc:Choice>
          <mc:Fallback xmlns="">
            <p:pic>
              <p:nvPicPr>
                <p:cNvPr id="1033" name="Freihand 1032">
                  <a:extLst>
                    <a:ext uri="{FF2B5EF4-FFF2-40B4-BE49-F238E27FC236}">
                      <a16:creationId xmlns:a16="http://schemas.microsoft.com/office/drawing/2014/main" id="{22921F8C-027E-4860-911C-073CDDE8BE5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353159" y="3476450"/>
                  <a:ext cx="143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6FF4BC08-F45B-45CF-B341-92157A8C356B}"/>
                    </a:ext>
                  </a:extLst>
                </p14:cNvPr>
                <p14:cNvContentPartPr/>
                <p14:nvPr/>
              </p14:nvContentPartPr>
              <p14:xfrm>
                <a:off x="10485639" y="3323810"/>
                <a:ext cx="146520" cy="281520"/>
              </p14:xfrm>
            </p:contentPart>
          </mc:Choice>
          <mc:Fallback xmlns=""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6FF4BC08-F45B-45CF-B341-92157A8C356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467639" y="3305810"/>
                  <a:ext cx="1821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5A673EB9-4752-4F3E-AF59-626C7B1F30CF}"/>
                    </a:ext>
                  </a:extLst>
                </p14:cNvPr>
                <p14:cNvContentPartPr/>
                <p14:nvPr/>
              </p14:nvContentPartPr>
              <p14:xfrm>
                <a:off x="10695159" y="3444410"/>
                <a:ext cx="114840" cy="171000"/>
              </p14:xfrm>
            </p:contentPart>
          </mc:Choice>
          <mc:Fallback xmlns=""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5A673EB9-4752-4F3E-AF59-626C7B1F30C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677519" y="3426410"/>
                  <a:ext cx="1504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id="{DD80898B-BB04-4912-961D-61009257BF89}"/>
                    </a:ext>
                  </a:extLst>
                </p14:cNvPr>
                <p14:cNvContentPartPr/>
                <p14:nvPr/>
              </p14:nvContentPartPr>
              <p14:xfrm>
                <a:off x="10840239" y="3450530"/>
                <a:ext cx="164880" cy="144000"/>
              </p14:xfrm>
            </p:contentPart>
          </mc:Choice>
          <mc:Fallback xmlns=""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DD80898B-BB04-4912-961D-61009257BF8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822599" y="3432530"/>
                  <a:ext cx="20052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4" name="Gruppieren 1043">
            <a:extLst>
              <a:ext uri="{FF2B5EF4-FFF2-40B4-BE49-F238E27FC236}">
                <a16:creationId xmlns:a16="http://schemas.microsoft.com/office/drawing/2014/main" id="{EF149107-F9CA-4D5C-A301-06524FFCF1CC}"/>
              </a:ext>
            </a:extLst>
          </p:cNvPr>
          <p:cNvGrpSpPr/>
          <p:nvPr/>
        </p:nvGrpSpPr>
        <p:grpSpPr>
          <a:xfrm>
            <a:off x="11140839" y="3250370"/>
            <a:ext cx="596880" cy="447480"/>
            <a:chOff x="11140839" y="3250370"/>
            <a:chExt cx="59688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id="{BED9DD5F-1153-4B57-8C80-8C7A8EBF655C}"/>
                    </a:ext>
                  </a:extLst>
                </p14:cNvPr>
                <p14:cNvContentPartPr/>
                <p14:nvPr/>
              </p14:nvContentPartPr>
              <p14:xfrm>
                <a:off x="11163159" y="3442970"/>
                <a:ext cx="17280" cy="157680"/>
              </p14:xfrm>
            </p:contentPart>
          </mc:Choice>
          <mc:Fallback xmlns=""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BED9DD5F-1153-4B57-8C80-8C7A8EBF655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145519" y="3425330"/>
                  <a:ext cx="52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39" name="Freihand 1038">
                  <a:extLst>
                    <a:ext uri="{FF2B5EF4-FFF2-40B4-BE49-F238E27FC236}">
                      <a16:creationId xmlns:a16="http://schemas.microsoft.com/office/drawing/2014/main" id="{F719DDD1-917A-4DF4-B2B2-C6231F2519CC}"/>
                    </a:ext>
                  </a:extLst>
                </p14:cNvPr>
                <p14:cNvContentPartPr/>
                <p14:nvPr/>
              </p14:nvContentPartPr>
              <p14:xfrm>
                <a:off x="11140839" y="3327050"/>
                <a:ext cx="12240" cy="1440"/>
              </p14:xfrm>
            </p:contentPart>
          </mc:Choice>
          <mc:Fallback xmlns="">
            <p:pic>
              <p:nvPicPr>
                <p:cNvPr id="1039" name="Freihand 1038">
                  <a:extLst>
                    <a:ext uri="{FF2B5EF4-FFF2-40B4-BE49-F238E27FC236}">
                      <a16:creationId xmlns:a16="http://schemas.microsoft.com/office/drawing/2014/main" id="{F719DDD1-917A-4DF4-B2B2-C6231F2519C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123199" y="3309050"/>
                  <a:ext cx="47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F7527C61-4CAA-4089-8155-46AE2134F4DA}"/>
                    </a:ext>
                  </a:extLst>
                </p14:cNvPr>
                <p14:cNvContentPartPr/>
                <p14:nvPr/>
              </p14:nvContentPartPr>
              <p14:xfrm>
                <a:off x="11221479" y="3453770"/>
                <a:ext cx="143280" cy="142200"/>
              </p14:xfrm>
            </p:contentPart>
          </mc:Choice>
          <mc:Fallback xmlns=""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F7527C61-4CAA-4089-8155-46AE2134F4D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203839" y="3435770"/>
                  <a:ext cx="178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41" name="Freihand 1040">
                  <a:extLst>
                    <a:ext uri="{FF2B5EF4-FFF2-40B4-BE49-F238E27FC236}">
                      <a16:creationId xmlns:a16="http://schemas.microsoft.com/office/drawing/2014/main" id="{F3CA452A-91A8-493A-9ACA-2BF13AF26342}"/>
                    </a:ext>
                  </a:extLst>
                </p14:cNvPr>
                <p14:cNvContentPartPr/>
                <p14:nvPr/>
              </p14:nvContentPartPr>
              <p14:xfrm>
                <a:off x="11468799" y="3365570"/>
                <a:ext cx="268920" cy="332280"/>
              </p14:xfrm>
            </p:contentPart>
          </mc:Choice>
          <mc:Fallback xmlns="">
            <p:pic>
              <p:nvPicPr>
                <p:cNvPr id="1041" name="Freihand 1040">
                  <a:extLst>
                    <a:ext uri="{FF2B5EF4-FFF2-40B4-BE49-F238E27FC236}">
                      <a16:creationId xmlns:a16="http://schemas.microsoft.com/office/drawing/2014/main" id="{F3CA452A-91A8-493A-9ACA-2BF13AF2634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451159" y="3347570"/>
                  <a:ext cx="3045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id="{62B441E2-F8A0-454E-888F-D54D5D9F64B2}"/>
                    </a:ext>
                  </a:extLst>
                </p14:cNvPr>
                <p14:cNvContentPartPr/>
                <p14:nvPr/>
              </p14:nvContentPartPr>
              <p14:xfrm>
                <a:off x="11583279" y="3250370"/>
                <a:ext cx="360" cy="360"/>
              </p14:xfrm>
            </p:contentPart>
          </mc:Choice>
          <mc:Fallback xmlns=""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62B441E2-F8A0-454E-888F-D54D5D9F64B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565639" y="323273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43" name="Freihand 1042">
                  <a:extLst>
                    <a:ext uri="{FF2B5EF4-FFF2-40B4-BE49-F238E27FC236}">
                      <a16:creationId xmlns:a16="http://schemas.microsoft.com/office/drawing/2014/main" id="{BC788EC2-5FB7-4B0A-AA1C-14B765E02BAC}"/>
                    </a:ext>
                  </a:extLst>
                </p14:cNvPr>
                <p14:cNvContentPartPr/>
                <p14:nvPr/>
              </p14:nvContentPartPr>
              <p14:xfrm>
                <a:off x="11667159" y="3256850"/>
                <a:ext cx="7200" cy="16560"/>
              </p14:xfrm>
            </p:contentPart>
          </mc:Choice>
          <mc:Fallback xmlns="">
            <p:pic>
              <p:nvPicPr>
                <p:cNvPr id="1043" name="Freihand 1042">
                  <a:extLst>
                    <a:ext uri="{FF2B5EF4-FFF2-40B4-BE49-F238E27FC236}">
                      <a16:creationId xmlns:a16="http://schemas.microsoft.com/office/drawing/2014/main" id="{BC788EC2-5FB7-4B0A-AA1C-14B765E02BA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649519" y="3238850"/>
                  <a:ext cx="42840" cy="52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6267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1233DFDD-DC34-42D6-BBBF-91B002B3F257}"/>
              </a:ext>
            </a:extLst>
          </p:cNvPr>
          <p:cNvSpPr/>
          <p:nvPr/>
        </p:nvSpPr>
        <p:spPr>
          <a:xfrm>
            <a:off x="355492" y="292171"/>
            <a:ext cx="4025774" cy="255761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de-AT" sz="2400" dirty="0">
                <a:solidFill>
                  <a:sysClr val="windowText" lastClr="000000"/>
                </a:solidFill>
              </a:rPr>
              <a:t>Kinder und Schule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400" dirty="0">
                <a:solidFill>
                  <a:schemeClr val="bg1">
                    <a:lumMod val="75000"/>
                  </a:schemeClr>
                </a:solidFill>
              </a:rPr>
              <a:t>Alltag und Beruf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400" dirty="0">
                <a:solidFill>
                  <a:schemeClr val="bg1">
                    <a:lumMod val="75000"/>
                  </a:schemeClr>
                </a:solidFill>
              </a:rPr>
              <a:t>Freizeit und Sport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400" dirty="0">
                <a:solidFill>
                  <a:schemeClr val="bg1">
                    <a:lumMod val="75000"/>
                  </a:schemeClr>
                </a:solidFill>
              </a:rPr>
              <a:t>Barrierefreiheit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8BD83A25-3C3D-495C-8B85-65387E9AF47E}"/>
                  </a:ext>
                </a:extLst>
              </p14:cNvPr>
              <p14:cNvContentPartPr/>
              <p14:nvPr/>
            </p14:nvContentPartPr>
            <p14:xfrm>
              <a:off x="3643792" y="1293050"/>
              <a:ext cx="4633560" cy="132660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8BD83A25-3C3D-495C-8B85-65387E9AF4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25792" y="1275410"/>
                <a:ext cx="4669200" cy="13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6A5EEF09-595B-41E4-829C-CDB1FA439253}"/>
                  </a:ext>
                </a:extLst>
              </p14:cNvPr>
              <p14:cNvContentPartPr/>
              <p14:nvPr/>
            </p14:nvContentPartPr>
            <p14:xfrm>
              <a:off x="563992" y="4252529"/>
              <a:ext cx="6230160" cy="111672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6A5EEF09-595B-41E4-829C-CDB1FA4392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352" y="4234889"/>
                <a:ext cx="6265800" cy="115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9AD8A584-CF0C-4646-B421-BC8AE6991961}"/>
              </a:ext>
            </a:extLst>
          </p:cNvPr>
          <p:cNvGrpSpPr/>
          <p:nvPr/>
        </p:nvGrpSpPr>
        <p:grpSpPr>
          <a:xfrm>
            <a:off x="527992" y="337970"/>
            <a:ext cx="9905760" cy="5768559"/>
            <a:chOff x="527992" y="337970"/>
            <a:chExt cx="9905760" cy="576855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60E97173-DC9F-4A1E-B26F-168F34165D88}"/>
                    </a:ext>
                  </a:extLst>
                </p14:cNvPr>
                <p14:cNvContentPartPr/>
                <p14:nvPr/>
              </p14:nvContentPartPr>
              <p14:xfrm>
                <a:off x="5150752" y="653330"/>
                <a:ext cx="439560" cy="5029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60E97173-DC9F-4A1E-B26F-168F34165D8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33112" y="635690"/>
                  <a:ext cx="47520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A04ED28-9E18-465B-A187-0B072676368E}"/>
                    </a:ext>
                  </a:extLst>
                </p14:cNvPr>
                <p14:cNvContentPartPr/>
                <p14:nvPr/>
              </p14:nvContentPartPr>
              <p14:xfrm>
                <a:off x="5188192" y="1251290"/>
                <a:ext cx="435960" cy="9118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A04ED28-9E18-465B-A187-0B072676368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70192" y="1233290"/>
                  <a:ext cx="471600" cy="9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35E4720-E700-41BC-8EB3-A3E42ED725B0}"/>
                    </a:ext>
                  </a:extLst>
                </p14:cNvPr>
                <p14:cNvContentPartPr/>
                <p14:nvPr/>
              </p14:nvContentPartPr>
              <p14:xfrm>
                <a:off x="5195032" y="1907570"/>
                <a:ext cx="412200" cy="2898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35E4720-E700-41BC-8EB3-A3E42ED725B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77032" y="1889930"/>
                  <a:ext cx="4478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8817E46-DCC8-47F1-A8B1-A61C31D0FAC0}"/>
                    </a:ext>
                  </a:extLst>
                </p14:cNvPr>
                <p14:cNvContentPartPr/>
                <p14:nvPr/>
              </p14:nvContentPartPr>
              <p14:xfrm>
                <a:off x="5011792" y="1360010"/>
                <a:ext cx="275760" cy="4330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8817E46-DCC8-47F1-A8B1-A61C31D0FAC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94152" y="1342370"/>
                  <a:ext cx="31140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20DE178-1BED-430F-B395-9C2D34F5894E}"/>
                    </a:ext>
                  </a:extLst>
                </p14:cNvPr>
                <p14:cNvContentPartPr/>
                <p14:nvPr/>
              </p14:nvContentPartPr>
              <p14:xfrm>
                <a:off x="5549632" y="1407890"/>
                <a:ext cx="203760" cy="3218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20DE178-1BED-430F-B395-9C2D34F5894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31992" y="1390250"/>
                  <a:ext cx="2394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330D14F-FEBB-4973-B501-4ABBB4F8D999}"/>
                    </a:ext>
                  </a:extLst>
                </p14:cNvPr>
                <p14:cNvContentPartPr/>
                <p14:nvPr/>
              </p14:nvContentPartPr>
              <p14:xfrm>
                <a:off x="5078032" y="2143370"/>
                <a:ext cx="171360" cy="1285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330D14F-FEBB-4973-B501-4ABBB4F8D99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60392" y="2125730"/>
                  <a:ext cx="2070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2C9135A-BBEA-4B7C-818E-7F89A53472F7}"/>
                    </a:ext>
                  </a:extLst>
                </p14:cNvPr>
                <p14:cNvContentPartPr/>
                <p14:nvPr/>
              </p14:nvContentPartPr>
              <p14:xfrm>
                <a:off x="5606872" y="2131490"/>
                <a:ext cx="128520" cy="568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2C9135A-BBEA-4B7C-818E-7F89A53472F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89232" y="2113850"/>
                  <a:ext cx="164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3F1B125-2DAD-47E6-818A-527F4C4E5FFF}"/>
                    </a:ext>
                  </a:extLst>
                </p14:cNvPr>
                <p14:cNvContentPartPr/>
                <p14:nvPr/>
              </p14:nvContentPartPr>
              <p14:xfrm>
                <a:off x="5275312" y="852410"/>
                <a:ext cx="152280" cy="1281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3F1B125-2DAD-47E6-818A-527F4C4E5FF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57672" y="834770"/>
                  <a:ext cx="187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7C433B9-1F87-4212-B34A-BAA34A77349E}"/>
                    </a:ext>
                  </a:extLst>
                </p14:cNvPr>
                <p14:cNvContentPartPr/>
                <p14:nvPr/>
              </p14:nvContentPartPr>
              <p14:xfrm>
                <a:off x="5438032" y="837650"/>
                <a:ext cx="120600" cy="1130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7C433B9-1F87-4212-B34A-BAA34A77349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20392" y="819650"/>
                  <a:ext cx="156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74A9243-7529-4DD0-93C6-D6D9D52F3223}"/>
                    </a:ext>
                  </a:extLst>
                </p14:cNvPr>
                <p14:cNvContentPartPr/>
                <p14:nvPr/>
              </p14:nvContentPartPr>
              <p14:xfrm>
                <a:off x="5123032" y="905330"/>
                <a:ext cx="129960" cy="406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74A9243-7529-4DD0-93C6-D6D9D52F322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05032" y="887330"/>
                  <a:ext cx="165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9325E2D-308A-45DF-90FE-EF038E4CF88A}"/>
                    </a:ext>
                  </a:extLst>
                </p14:cNvPr>
                <p14:cNvContentPartPr/>
                <p14:nvPr/>
              </p14:nvContentPartPr>
              <p14:xfrm>
                <a:off x="5425432" y="980930"/>
                <a:ext cx="31680" cy="136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9325E2D-308A-45DF-90FE-EF038E4CF88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07792" y="963290"/>
                  <a:ext cx="67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E8710F2-D33D-45B0-A027-DC77C9F189E4}"/>
                    </a:ext>
                  </a:extLst>
                </p14:cNvPr>
                <p14:cNvContentPartPr/>
                <p14:nvPr/>
              </p14:nvContentPartPr>
              <p14:xfrm>
                <a:off x="5395192" y="1068050"/>
                <a:ext cx="88560" cy="72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E8710F2-D33D-45B0-A027-DC77C9F189E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77192" y="1050050"/>
                  <a:ext cx="124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149B8A7-6421-4E78-A86A-573D6EA4B86E}"/>
                    </a:ext>
                  </a:extLst>
                </p14:cNvPr>
                <p14:cNvContentPartPr/>
                <p14:nvPr/>
              </p14:nvContentPartPr>
              <p14:xfrm>
                <a:off x="5188192" y="663770"/>
                <a:ext cx="269280" cy="1350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149B8A7-6421-4E78-A86A-573D6EA4B86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70192" y="646130"/>
                  <a:ext cx="304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C4BCA71-C811-43B0-AF2D-0EC209B9650A}"/>
                    </a:ext>
                  </a:extLst>
                </p14:cNvPr>
                <p14:cNvContentPartPr/>
                <p14:nvPr/>
              </p14:nvContentPartPr>
              <p14:xfrm>
                <a:off x="5348392" y="931250"/>
                <a:ext cx="360" cy="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C4BCA71-C811-43B0-AF2D-0EC209B9650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30752" y="91361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B56C0CE-25E6-4B3B-9073-4B8EE7685F38}"/>
                    </a:ext>
                  </a:extLst>
                </p14:cNvPr>
                <p14:cNvContentPartPr/>
                <p14:nvPr/>
              </p14:nvContentPartPr>
              <p14:xfrm>
                <a:off x="5551432" y="920810"/>
                <a:ext cx="360" cy="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B56C0CE-25E6-4B3B-9073-4B8EE7685F3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33792" y="9031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1B73C9D-5764-447B-97FA-8DE62498B029}"/>
                    </a:ext>
                  </a:extLst>
                </p14:cNvPr>
                <p14:cNvContentPartPr/>
                <p14:nvPr/>
              </p14:nvContentPartPr>
              <p14:xfrm>
                <a:off x="5516152" y="946370"/>
                <a:ext cx="2880" cy="14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1B73C9D-5764-447B-97FA-8DE62498B02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498512" y="928370"/>
                  <a:ext cx="38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0AC95C1-5AE7-40FF-9A98-030C4B435683}"/>
                    </a:ext>
                  </a:extLst>
                </p14:cNvPr>
                <p14:cNvContentPartPr/>
                <p14:nvPr/>
              </p14:nvContentPartPr>
              <p14:xfrm>
                <a:off x="3849352" y="1492850"/>
                <a:ext cx="291600" cy="2995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0AC95C1-5AE7-40FF-9A98-030C4B43568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831352" y="1475210"/>
                  <a:ext cx="3272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895C208-6D5C-47E9-96F5-ADD19FF99B92}"/>
                    </a:ext>
                  </a:extLst>
                </p14:cNvPr>
                <p14:cNvContentPartPr/>
                <p14:nvPr/>
              </p14:nvContentPartPr>
              <p14:xfrm>
                <a:off x="3918472" y="1747010"/>
                <a:ext cx="517680" cy="5036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895C208-6D5C-47E9-96F5-ADD19FF99B9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900832" y="1729370"/>
                  <a:ext cx="55332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5D7C2BA-1313-48B7-A8AE-3DEA068151E5}"/>
                    </a:ext>
                  </a:extLst>
                </p14:cNvPr>
                <p14:cNvContentPartPr/>
                <p14:nvPr/>
              </p14:nvContentPartPr>
              <p14:xfrm>
                <a:off x="3719032" y="1324730"/>
                <a:ext cx="528480" cy="5457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5D7C2BA-1313-48B7-A8AE-3DEA068151E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01032" y="1306730"/>
                  <a:ext cx="56412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CEF468D-5B32-476E-B6A9-E8F98D44DB2D}"/>
                    </a:ext>
                  </a:extLst>
                </p14:cNvPr>
                <p14:cNvContentPartPr/>
                <p14:nvPr/>
              </p14:nvContentPartPr>
              <p14:xfrm>
                <a:off x="4118992" y="1761050"/>
                <a:ext cx="163080" cy="3884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CEF468D-5B32-476E-B6A9-E8F98D44DB2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100992" y="1743050"/>
                  <a:ext cx="19872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6475F4F-5A38-4A5C-A606-FCEBACD6A051}"/>
                    </a:ext>
                  </a:extLst>
                </p14:cNvPr>
                <p14:cNvContentPartPr/>
                <p14:nvPr/>
              </p14:nvContentPartPr>
              <p14:xfrm>
                <a:off x="4172992" y="1882010"/>
                <a:ext cx="121680" cy="257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6475F4F-5A38-4A5C-A606-FCEBACD6A05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154992" y="1864370"/>
                  <a:ext cx="1573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30D600E-362C-4267-8AA6-42AC3B0AE726}"/>
                    </a:ext>
                  </a:extLst>
                </p14:cNvPr>
                <p14:cNvContentPartPr/>
                <p14:nvPr/>
              </p14:nvContentPartPr>
              <p14:xfrm>
                <a:off x="3979672" y="1935290"/>
                <a:ext cx="146520" cy="396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30D600E-362C-4267-8AA6-42AC3B0AE72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962032" y="1917650"/>
                  <a:ext cx="1821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86330D9-61E5-45A9-874F-9B36CE6583CC}"/>
                    </a:ext>
                  </a:extLst>
                </p14:cNvPr>
                <p14:cNvContentPartPr/>
                <p14:nvPr/>
              </p14:nvContentPartPr>
              <p14:xfrm>
                <a:off x="4078672" y="1847810"/>
                <a:ext cx="66240" cy="151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86330D9-61E5-45A9-874F-9B36CE6583C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060672" y="1829810"/>
                  <a:ext cx="101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B9A6687-DFAF-4430-945B-F2719643224B}"/>
                    </a:ext>
                  </a:extLst>
                </p14:cNvPr>
                <p14:cNvContentPartPr/>
                <p14:nvPr/>
              </p14:nvContentPartPr>
              <p14:xfrm>
                <a:off x="3961312" y="1641530"/>
                <a:ext cx="3600" cy="46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B9A6687-DFAF-4430-945B-F2719643224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943312" y="1623530"/>
                  <a:ext cx="39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EC3060B-D7AE-4E3A-9B93-9335F1612C40}"/>
                    </a:ext>
                  </a:extLst>
                </p14:cNvPr>
                <p14:cNvContentPartPr/>
                <p14:nvPr/>
              </p14:nvContentPartPr>
              <p14:xfrm>
                <a:off x="4015312" y="1605530"/>
                <a:ext cx="360" cy="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EC3060B-D7AE-4E3A-9B93-9335F1612C4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97312" y="158753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EAF2200-84CC-466D-8535-CB39564B76C6}"/>
                    </a:ext>
                  </a:extLst>
                </p14:cNvPr>
                <p14:cNvContentPartPr/>
                <p14:nvPr/>
              </p14:nvContentPartPr>
              <p14:xfrm>
                <a:off x="3996592" y="1664210"/>
                <a:ext cx="42120" cy="266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EAF2200-84CC-466D-8535-CB39564B76C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78952" y="1646570"/>
                  <a:ext cx="777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DE7E431-09B7-4198-8A58-F55D959A5587}"/>
                    </a:ext>
                  </a:extLst>
                </p14:cNvPr>
                <p14:cNvContentPartPr/>
                <p14:nvPr/>
              </p14:nvContentPartPr>
              <p14:xfrm>
                <a:off x="4191712" y="1510850"/>
                <a:ext cx="48960" cy="1980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DE7E431-09B7-4198-8A58-F55D959A558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73712" y="1493210"/>
                  <a:ext cx="846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6BE6102-A3D2-4BC2-A716-6B1799B9E323}"/>
                    </a:ext>
                  </a:extLst>
                </p14:cNvPr>
                <p14:cNvContentPartPr/>
                <p14:nvPr/>
              </p14:nvContentPartPr>
              <p14:xfrm>
                <a:off x="4373152" y="1614170"/>
                <a:ext cx="193680" cy="1260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6BE6102-A3D2-4BC2-A716-6B1799B9E32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55152" y="1596170"/>
                  <a:ext cx="229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40787B9-0367-4F09-A2AB-8113F1B2F7D8}"/>
                    </a:ext>
                  </a:extLst>
                </p14:cNvPr>
                <p14:cNvContentPartPr/>
                <p14:nvPr/>
              </p14:nvContentPartPr>
              <p14:xfrm>
                <a:off x="4511032" y="1705610"/>
                <a:ext cx="565200" cy="2023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40787B9-0367-4F09-A2AB-8113F1B2F7D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93032" y="1687610"/>
                  <a:ext cx="600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E94FB16-28B0-4FA9-AB0B-B3816CD895AC}"/>
                    </a:ext>
                  </a:extLst>
                </p14:cNvPr>
                <p14:cNvContentPartPr/>
                <p14:nvPr/>
              </p14:nvContentPartPr>
              <p14:xfrm>
                <a:off x="5780032" y="1550090"/>
                <a:ext cx="711720" cy="2980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E94FB16-28B0-4FA9-AB0B-B3816CD895A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62392" y="1532450"/>
                  <a:ext cx="7473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7B44547-9A45-4EED-85D9-A0A3E494370B}"/>
                    </a:ext>
                  </a:extLst>
                </p14:cNvPr>
                <p14:cNvContentPartPr/>
                <p14:nvPr/>
              </p14:nvContentPartPr>
              <p14:xfrm>
                <a:off x="6709912" y="403130"/>
                <a:ext cx="379440" cy="4464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7B44547-9A45-4EED-85D9-A0A3E494370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92272" y="385490"/>
                  <a:ext cx="41508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CD7E504-EF2E-4D6E-AF18-3BCAFE79A2E0}"/>
                    </a:ext>
                  </a:extLst>
                </p14:cNvPr>
                <p14:cNvContentPartPr/>
                <p14:nvPr/>
              </p14:nvContentPartPr>
              <p14:xfrm>
                <a:off x="6755632" y="539930"/>
                <a:ext cx="294480" cy="651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CD7E504-EF2E-4D6E-AF18-3BCAFE79A2E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737632" y="522290"/>
                  <a:ext cx="330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3BE4056-B3CD-45B3-B5F6-11BD24DEBD0D}"/>
                    </a:ext>
                  </a:extLst>
                </p14:cNvPr>
                <p14:cNvContentPartPr/>
                <p14:nvPr/>
              </p14:nvContentPartPr>
              <p14:xfrm>
                <a:off x="6664192" y="548570"/>
                <a:ext cx="350280" cy="1702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3BE4056-B3CD-45B3-B5F6-11BD24DEBD0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646552" y="530930"/>
                  <a:ext cx="3859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FEAC7E5-61C4-43EF-8B3F-91296BE0A6D9}"/>
                    </a:ext>
                  </a:extLst>
                </p14:cNvPr>
                <p14:cNvContentPartPr/>
                <p14:nvPr/>
              </p14:nvContentPartPr>
              <p14:xfrm>
                <a:off x="6862912" y="410330"/>
                <a:ext cx="59400" cy="1162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FEAC7E5-61C4-43EF-8B3F-91296BE0A6D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845272" y="392330"/>
                  <a:ext cx="95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3439153-CFF6-4B60-A779-FD73EE910868}"/>
                    </a:ext>
                  </a:extLst>
                </p14:cNvPr>
                <p14:cNvContentPartPr/>
                <p14:nvPr/>
              </p14:nvContentPartPr>
              <p14:xfrm>
                <a:off x="6668512" y="575930"/>
                <a:ext cx="262800" cy="1641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3439153-CFF6-4B60-A779-FD73EE91086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50872" y="558290"/>
                  <a:ext cx="2984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1BA6558-9E33-4295-9771-4F8A545AA273}"/>
                    </a:ext>
                  </a:extLst>
                </p14:cNvPr>
                <p14:cNvContentPartPr/>
                <p14:nvPr/>
              </p14:nvContentPartPr>
              <p14:xfrm>
                <a:off x="6943912" y="665570"/>
                <a:ext cx="18360" cy="216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1BA6558-9E33-4295-9771-4F8A545AA27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925912" y="647570"/>
                  <a:ext cx="540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129DE2D-FEAB-4BA4-B09A-90328F72668C}"/>
                    </a:ext>
                  </a:extLst>
                </p14:cNvPr>
                <p14:cNvContentPartPr/>
                <p14:nvPr/>
              </p14:nvContentPartPr>
              <p14:xfrm>
                <a:off x="7029592" y="625250"/>
                <a:ext cx="10440" cy="226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129DE2D-FEAB-4BA4-B09A-90328F72668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011592" y="607250"/>
                  <a:ext cx="46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C2A4924-ECAF-4DAB-91BF-40A12326A3A4}"/>
                    </a:ext>
                  </a:extLst>
                </p14:cNvPr>
                <p14:cNvContentPartPr/>
                <p14:nvPr/>
              </p14:nvContentPartPr>
              <p14:xfrm>
                <a:off x="6920872" y="636770"/>
                <a:ext cx="74160" cy="979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C2A4924-ECAF-4DAB-91BF-40A12326A3A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902872" y="619130"/>
                  <a:ext cx="109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25F73D6-6E73-4177-8FC8-04BBC29B0D2D}"/>
                    </a:ext>
                  </a:extLst>
                </p14:cNvPr>
                <p14:cNvContentPartPr/>
                <p14:nvPr/>
              </p14:nvContentPartPr>
              <p14:xfrm>
                <a:off x="7013032" y="608690"/>
                <a:ext cx="46080" cy="802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25F73D6-6E73-4177-8FC8-04BBC29B0D2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95392" y="591050"/>
                  <a:ext cx="81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FB867A5-2EB7-4B59-949A-2845F69F0BED}"/>
                    </a:ext>
                  </a:extLst>
                </p14:cNvPr>
                <p14:cNvContentPartPr/>
                <p14:nvPr/>
              </p14:nvContentPartPr>
              <p14:xfrm>
                <a:off x="6889552" y="757010"/>
                <a:ext cx="91080" cy="374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FB867A5-2EB7-4B59-949A-2845F69F0BE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71912" y="739010"/>
                  <a:ext cx="1267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76C31D6-302A-4A1B-B29F-52580DC29B38}"/>
                    </a:ext>
                  </a:extLst>
                </p14:cNvPr>
                <p14:cNvContentPartPr/>
                <p14:nvPr/>
              </p14:nvContentPartPr>
              <p14:xfrm>
                <a:off x="6842032" y="907850"/>
                <a:ext cx="287640" cy="6886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76C31D6-302A-4A1B-B29F-52580DC29B3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24392" y="889850"/>
                  <a:ext cx="323280" cy="72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4F0B53B-F161-47E9-88B4-5F4E6A703213}"/>
                    </a:ext>
                  </a:extLst>
                </p14:cNvPr>
                <p14:cNvContentPartPr/>
                <p14:nvPr/>
              </p14:nvContentPartPr>
              <p14:xfrm>
                <a:off x="6886672" y="1299170"/>
                <a:ext cx="236880" cy="3301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4F0B53B-F161-47E9-88B4-5F4E6A70321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68672" y="1281530"/>
                  <a:ext cx="2725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6AF7898-1B7B-4C19-A1C7-27BCF78165AB}"/>
                    </a:ext>
                  </a:extLst>
                </p14:cNvPr>
                <p14:cNvContentPartPr/>
                <p14:nvPr/>
              </p14:nvContentPartPr>
              <p14:xfrm>
                <a:off x="6554392" y="1066250"/>
                <a:ext cx="337680" cy="2181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6AF7898-1B7B-4C19-A1C7-27BCF78165A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536392" y="1048250"/>
                  <a:ext cx="3733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724E3E2-48C8-4205-80E3-18FA7F85CFFF}"/>
                    </a:ext>
                  </a:extLst>
                </p14:cNvPr>
                <p14:cNvContentPartPr/>
                <p14:nvPr/>
              </p14:nvContentPartPr>
              <p14:xfrm>
                <a:off x="7069912" y="1049330"/>
                <a:ext cx="224280" cy="874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724E3E2-48C8-4205-80E3-18FA7F85CFF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52272" y="1031690"/>
                  <a:ext cx="2599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4EB1C64-62C5-4E1A-BC27-04A8D9F301A1}"/>
                    </a:ext>
                  </a:extLst>
                </p14:cNvPr>
                <p14:cNvContentPartPr/>
                <p14:nvPr/>
              </p14:nvContentPartPr>
              <p14:xfrm>
                <a:off x="6785152" y="1554410"/>
                <a:ext cx="136440" cy="1350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4EB1C64-62C5-4E1A-BC27-04A8D9F301A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767512" y="1536770"/>
                  <a:ext cx="1720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8548050-A8B6-41E1-A3A1-A979378582E1}"/>
                    </a:ext>
                  </a:extLst>
                </p14:cNvPr>
                <p14:cNvContentPartPr/>
                <p14:nvPr/>
              </p14:nvContentPartPr>
              <p14:xfrm>
                <a:off x="7128232" y="1508690"/>
                <a:ext cx="144000" cy="90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8548050-A8B6-41E1-A3A1-A979378582E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110592" y="1490690"/>
                  <a:ext cx="179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70648CF-18C7-42D7-BF37-48E9C6CAA2AA}"/>
                    </a:ext>
                  </a:extLst>
                </p14:cNvPr>
                <p14:cNvContentPartPr/>
                <p14:nvPr/>
              </p14:nvContentPartPr>
              <p14:xfrm>
                <a:off x="7281592" y="904250"/>
                <a:ext cx="677160" cy="1962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70648CF-18C7-42D7-BF37-48E9C6CAA2A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263952" y="886610"/>
                  <a:ext cx="7128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E2E156E-E9CE-4BE9-8D67-9401C64049F5}"/>
                    </a:ext>
                  </a:extLst>
                </p14:cNvPr>
                <p14:cNvContentPartPr/>
                <p14:nvPr/>
              </p14:nvContentPartPr>
              <p14:xfrm>
                <a:off x="6695152" y="2076410"/>
                <a:ext cx="436680" cy="4168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E2E156E-E9CE-4BE9-8D67-9401C64049F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77512" y="2058410"/>
                  <a:ext cx="47232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E71E110E-B6F7-4EFD-ADA2-27215C41B878}"/>
                    </a:ext>
                  </a:extLst>
                </p14:cNvPr>
                <p14:cNvContentPartPr/>
                <p14:nvPr/>
              </p14:nvContentPartPr>
              <p14:xfrm>
                <a:off x="6354952" y="1735130"/>
                <a:ext cx="1130400" cy="9198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E71E110E-B6F7-4EFD-ADA2-27215C41B87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336952" y="1717490"/>
                  <a:ext cx="1166040" cy="9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A8D6B9B-7D3F-42F8-AFC4-5C84734C8904}"/>
                    </a:ext>
                  </a:extLst>
                </p14:cNvPr>
                <p14:cNvContentPartPr/>
                <p14:nvPr/>
              </p14:nvContentPartPr>
              <p14:xfrm>
                <a:off x="7384552" y="1659170"/>
                <a:ext cx="127800" cy="1404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A8D6B9B-7D3F-42F8-AFC4-5C84734C890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366552" y="1641530"/>
                  <a:ext cx="1634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5CB7420-8CF6-455F-8987-CA6DE0E9D72A}"/>
                    </a:ext>
                  </a:extLst>
                </p14:cNvPr>
                <p14:cNvContentPartPr/>
                <p14:nvPr/>
              </p14:nvContentPartPr>
              <p14:xfrm>
                <a:off x="6326152" y="2225450"/>
                <a:ext cx="124200" cy="1134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5CB7420-8CF6-455F-8987-CA6DE0E9D72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08512" y="2207810"/>
                  <a:ext cx="159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CD916EA-0038-4268-A5C3-25B659EF6412}"/>
                    </a:ext>
                  </a:extLst>
                </p14:cNvPr>
                <p14:cNvContentPartPr/>
                <p14:nvPr/>
              </p14:nvContentPartPr>
              <p14:xfrm>
                <a:off x="6771112" y="2701370"/>
                <a:ext cx="361440" cy="9079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CD916EA-0038-4268-A5C3-25B659EF641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53112" y="2683370"/>
                  <a:ext cx="397080" cy="9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50558E3-CA7F-4AA4-A971-26BC972561EA}"/>
                    </a:ext>
                  </a:extLst>
                </p14:cNvPr>
                <p14:cNvContentPartPr/>
                <p14:nvPr/>
              </p14:nvContentPartPr>
              <p14:xfrm>
                <a:off x="6804592" y="3273410"/>
                <a:ext cx="308520" cy="3664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50558E3-CA7F-4AA4-A971-26BC972561E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786592" y="3255410"/>
                  <a:ext cx="34416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7CAB922-1446-494B-BF8C-EF2365FEA64B}"/>
                    </a:ext>
                  </a:extLst>
                </p14:cNvPr>
                <p14:cNvContentPartPr/>
                <p14:nvPr/>
              </p14:nvContentPartPr>
              <p14:xfrm>
                <a:off x="6671032" y="3606410"/>
                <a:ext cx="143280" cy="1454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7CAB922-1446-494B-BF8C-EF2365FEA64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53032" y="3588770"/>
                  <a:ext cx="178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4B4E366-A5C5-4AB6-99D7-ADDD770BAE76}"/>
                    </a:ext>
                  </a:extLst>
                </p14:cNvPr>
                <p14:cNvContentPartPr/>
                <p14:nvPr/>
              </p14:nvContentPartPr>
              <p14:xfrm>
                <a:off x="7082872" y="3601370"/>
                <a:ext cx="134640" cy="1234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4B4E366-A5C5-4AB6-99D7-ADDD770BAE7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65232" y="3583730"/>
                  <a:ext cx="170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A291626-BE25-468E-864B-51787FF1CD58}"/>
                    </a:ext>
                  </a:extLst>
                </p14:cNvPr>
                <p14:cNvContentPartPr/>
                <p14:nvPr/>
              </p14:nvContentPartPr>
              <p14:xfrm>
                <a:off x="6874792" y="2240210"/>
                <a:ext cx="3600" cy="3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A291626-BE25-468E-864B-51787FF1CD5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857152" y="2222570"/>
                  <a:ext cx="39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69FDE8B-91D7-4727-9631-22ECF17BD7FA}"/>
                    </a:ext>
                  </a:extLst>
                </p14:cNvPr>
                <p14:cNvContentPartPr/>
                <p14:nvPr/>
              </p14:nvContentPartPr>
              <p14:xfrm>
                <a:off x="6951832" y="2225450"/>
                <a:ext cx="2160" cy="21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69FDE8B-91D7-4727-9631-22ECF17BD7F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934192" y="2207450"/>
                  <a:ext cx="37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8DF969B-77DA-4D09-87E0-8D9274DE3694}"/>
                    </a:ext>
                  </a:extLst>
                </p14:cNvPr>
                <p14:cNvContentPartPr/>
                <p14:nvPr/>
              </p14:nvContentPartPr>
              <p14:xfrm>
                <a:off x="6851752" y="2299970"/>
                <a:ext cx="124200" cy="543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8DF969B-77DA-4D09-87E0-8D9274DE369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33752" y="2282330"/>
                  <a:ext cx="1598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05029E8-38BA-408E-8D10-321D108CA8F1}"/>
                    </a:ext>
                  </a:extLst>
                </p14:cNvPr>
                <p14:cNvContentPartPr/>
                <p14:nvPr/>
              </p14:nvContentPartPr>
              <p14:xfrm>
                <a:off x="7266112" y="2419850"/>
                <a:ext cx="18720" cy="3078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05029E8-38BA-408E-8D10-321D108CA8F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248472" y="2402210"/>
                  <a:ext cx="543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61A2C61-6908-491D-B3FC-10A08F666FC0}"/>
                    </a:ext>
                  </a:extLst>
                </p14:cNvPr>
                <p14:cNvContentPartPr/>
                <p14:nvPr/>
              </p14:nvContentPartPr>
              <p14:xfrm>
                <a:off x="7177192" y="2412290"/>
                <a:ext cx="189000" cy="687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61A2C61-6908-491D-B3FC-10A08F666FC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159192" y="2394650"/>
                  <a:ext cx="224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BDBC708-1817-4FA9-96CB-66990F5B5E1C}"/>
                    </a:ext>
                  </a:extLst>
                </p14:cNvPr>
                <p14:cNvContentPartPr/>
                <p14:nvPr/>
              </p14:nvContentPartPr>
              <p14:xfrm>
                <a:off x="7229752" y="2541170"/>
                <a:ext cx="127800" cy="730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BDBC708-1817-4FA9-96CB-66990F5B5E1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211752" y="2523170"/>
                  <a:ext cx="1634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C2AB959-F2E7-4D3D-B874-6D5069E1758B}"/>
                    </a:ext>
                  </a:extLst>
                </p14:cNvPr>
                <p14:cNvContentPartPr/>
                <p14:nvPr/>
              </p14:nvContentPartPr>
              <p14:xfrm>
                <a:off x="7392112" y="2511650"/>
                <a:ext cx="66240" cy="1695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C2AB959-F2E7-4D3D-B874-6D5069E1758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374472" y="2493650"/>
                  <a:ext cx="101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C462CC2-CC21-48D2-B828-E6508290DA78}"/>
                    </a:ext>
                  </a:extLst>
                </p14:cNvPr>
                <p14:cNvContentPartPr/>
                <p14:nvPr/>
              </p14:nvContentPartPr>
              <p14:xfrm>
                <a:off x="7521712" y="2503010"/>
                <a:ext cx="106560" cy="2170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C462CC2-CC21-48D2-B828-E6508290DA7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503712" y="2485370"/>
                  <a:ext cx="1422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B543852-85BE-4A1E-B491-53489DE42A9C}"/>
                    </a:ext>
                  </a:extLst>
                </p14:cNvPr>
                <p14:cNvContentPartPr/>
                <p14:nvPr/>
              </p14:nvContentPartPr>
              <p14:xfrm>
                <a:off x="7535392" y="2333090"/>
                <a:ext cx="81000" cy="586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B543852-85BE-4A1E-B491-53489DE42A9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17392" y="2315090"/>
                  <a:ext cx="116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FF8498A-86A8-4909-8FD5-BA598A742E58}"/>
                    </a:ext>
                  </a:extLst>
                </p14:cNvPr>
                <p14:cNvContentPartPr/>
                <p14:nvPr/>
              </p14:nvContentPartPr>
              <p14:xfrm>
                <a:off x="7680832" y="2295650"/>
                <a:ext cx="137520" cy="4446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FF8498A-86A8-4909-8FD5-BA598A742E5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662832" y="2277650"/>
                  <a:ext cx="17316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E0C6F4E-CD81-4F0C-9E07-EE08436479B5}"/>
                    </a:ext>
                  </a:extLst>
                </p14:cNvPr>
                <p14:cNvContentPartPr/>
                <p14:nvPr/>
              </p14:nvContentPartPr>
              <p14:xfrm>
                <a:off x="7865152" y="2251730"/>
                <a:ext cx="117720" cy="4863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E0C6F4E-CD81-4F0C-9E07-EE08436479B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847512" y="2234090"/>
                  <a:ext cx="15336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B9ACA2F-BED2-4618-97A4-9EB1AC4DC8D7}"/>
                    </a:ext>
                  </a:extLst>
                </p14:cNvPr>
                <p14:cNvContentPartPr/>
                <p14:nvPr/>
              </p14:nvContentPartPr>
              <p14:xfrm>
                <a:off x="7849672" y="2523170"/>
                <a:ext cx="71280" cy="525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B9ACA2F-BED2-4618-97A4-9EB1AC4DC8D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31672" y="2505170"/>
                  <a:ext cx="1069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4988531-5723-413B-96D0-AB92D85BFA29}"/>
                    </a:ext>
                  </a:extLst>
                </p14:cNvPr>
                <p14:cNvContentPartPr/>
                <p14:nvPr/>
              </p14:nvContentPartPr>
              <p14:xfrm>
                <a:off x="8002312" y="2503370"/>
                <a:ext cx="149760" cy="2257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4988531-5723-413B-96D0-AB92D85BFA2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84672" y="2485370"/>
                  <a:ext cx="1854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61E2ACC2-BB07-4008-8AD9-74B5CFF41C55}"/>
                    </a:ext>
                  </a:extLst>
                </p14:cNvPr>
                <p14:cNvContentPartPr/>
                <p14:nvPr/>
              </p14:nvContentPartPr>
              <p14:xfrm>
                <a:off x="8024632" y="2347850"/>
                <a:ext cx="74160" cy="201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61E2ACC2-BB07-4008-8AD9-74B5CFF41C5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006992" y="2329850"/>
                  <a:ext cx="109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C0A9777-F78E-4C3C-8F81-8C5A6D5F104A}"/>
                    </a:ext>
                  </a:extLst>
                </p14:cNvPr>
                <p14:cNvContentPartPr/>
                <p14:nvPr/>
              </p14:nvContentPartPr>
              <p14:xfrm>
                <a:off x="8207512" y="2494370"/>
                <a:ext cx="92520" cy="1962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C0A9777-F78E-4C3C-8F81-8C5A6D5F104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189872" y="2476730"/>
                  <a:ext cx="1281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EFC2325-9D42-44AE-8947-5547443CBE09}"/>
                    </a:ext>
                  </a:extLst>
                </p14:cNvPr>
                <p14:cNvContentPartPr/>
                <p14:nvPr/>
              </p14:nvContentPartPr>
              <p14:xfrm>
                <a:off x="8360872" y="2498690"/>
                <a:ext cx="141120" cy="2037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EFC2325-9D42-44AE-8947-5547443CBE0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43232" y="2480690"/>
                  <a:ext cx="1767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ADDF3B65-EF62-49C0-9DAF-BBF6D3AC83F4}"/>
                    </a:ext>
                  </a:extLst>
                </p14:cNvPr>
                <p14:cNvContentPartPr/>
                <p14:nvPr/>
              </p14:nvContentPartPr>
              <p14:xfrm>
                <a:off x="8494072" y="2322290"/>
                <a:ext cx="20160" cy="3974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ADDF3B65-EF62-49C0-9DAF-BBF6D3AC83F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76072" y="2304650"/>
                  <a:ext cx="558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CA66B5B-EE99-439D-8207-F0B502299318}"/>
                    </a:ext>
                  </a:extLst>
                </p14:cNvPr>
                <p14:cNvContentPartPr/>
                <p14:nvPr/>
              </p14:nvContentPartPr>
              <p14:xfrm>
                <a:off x="8575792" y="2437850"/>
                <a:ext cx="141840" cy="2556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CA66B5B-EE99-439D-8207-F0B50229931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558152" y="2420210"/>
                  <a:ext cx="1774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10C969A-D8F6-45E0-8E96-6302FA7F4A38}"/>
                    </a:ext>
                  </a:extLst>
                </p14:cNvPr>
                <p14:cNvContentPartPr/>
                <p14:nvPr/>
              </p14:nvContentPartPr>
              <p14:xfrm>
                <a:off x="8764072" y="2495810"/>
                <a:ext cx="78120" cy="1929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10C969A-D8F6-45E0-8E96-6302FA7F4A3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746072" y="2477810"/>
                  <a:ext cx="1137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4D70876-8AF1-4D52-A55B-4CECF6ADE8AF}"/>
                    </a:ext>
                  </a:extLst>
                </p14:cNvPr>
                <p14:cNvContentPartPr/>
                <p14:nvPr/>
              </p14:nvContentPartPr>
              <p14:xfrm>
                <a:off x="8906992" y="2468810"/>
                <a:ext cx="133200" cy="2203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4D70876-8AF1-4D52-A55B-4CECF6ADE8A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888992" y="2451170"/>
                  <a:ext cx="1688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B45B8D0-7EB5-4FD6-8F36-55FAC5A1FD73}"/>
                    </a:ext>
                  </a:extLst>
                </p14:cNvPr>
                <p14:cNvContentPartPr/>
                <p14:nvPr/>
              </p14:nvContentPartPr>
              <p14:xfrm>
                <a:off x="9097792" y="2519930"/>
                <a:ext cx="127080" cy="1674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B45B8D0-7EB5-4FD6-8F36-55FAC5A1FD7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080152" y="2501930"/>
                  <a:ext cx="162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99FA167-890B-4035-B4BC-EBD7F4E25D13}"/>
                    </a:ext>
                  </a:extLst>
                </p14:cNvPr>
                <p14:cNvContentPartPr/>
                <p14:nvPr/>
              </p14:nvContentPartPr>
              <p14:xfrm>
                <a:off x="9251872" y="2490410"/>
                <a:ext cx="207360" cy="4377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99FA167-890B-4035-B4BC-EBD7F4E25D1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233872" y="2472770"/>
                  <a:ext cx="24300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98ED255-E70E-4560-969C-66747B454FE3}"/>
                    </a:ext>
                  </a:extLst>
                </p14:cNvPr>
                <p14:cNvContentPartPr/>
                <p14:nvPr/>
              </p14:nvContentPartPr>
              <p14:xfrm>
                <a:off x="3972832" y="573050"/>
                <a:ext cx="164880" cy="2746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98ED255-E70E-4560-969C-66747B454FE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955192" y="555050"/>
                  <a:ext cx="2005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2BB6DF7-CBD0-44D4-BB34-FF77143A8E14}"/>
                    </a:ext>
                  </a:extLst>
                </p14:cNvPr>
                <p14:cNvContentPartPr/>
                <p14:nvPr/>
              </p14:nvContentPartPr>
              <p14:xfrm>
                <a:off x="4185952" y="717770"/>
                <a:ext cx="176040" cy="1659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2BB6DF7-CBD0-44D4-BB34-FF77143A8E1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167952" y="699770"/>
                  <a:ext cx="211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BE1492D-00F3-4FDB-841C-C487A5417EA2}"/>
                    </a:ext>
                  </a:extLst>
                </p14:cNvPr>
                <p14:cNvContentPartPr/>
                <p14:nvPr/>
              </p14:nvContentPartPr>
              <p14:xfrm>
                <a:off x="4208272" y="583490"/>
                <a:ext cx="20160" cy="57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BE1492D-00F3-4FDB-841C-C487A5417EA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190632" y="565850"/>
                  <a:ext cx="55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7F22945-02DF-4256-A179-04DC5BFA0F11}"/>
                    </a:ext>
                  </a:extLst>
                </p14:cNvPr>
                <p14:cNvContentPartPr/>
                <p14:nvPr/>
              </p14:nvContentPartPr>
              <p14:xfrm>
                <a:off x="4270552" y="577370"/>
                <a:ext cx="7200" cy="90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7F22945-02DF-4256-A179-04DC5BFA0F1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252912" y="559370"/>
                  <a:ext cx="428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A1F136E-68AE-42C2-B5B7-57453A468095}"/>
                    </a:ext>
                  </a:extLst>
                </p14:cNvPr>
                <p14:cNvContentPartPr/>
                <p14:nvPr/>
              </p14:nvContentPartPr>
              <p14:xfrm>
                <a:off x="4354432" y="722810"/>
                <a:ext cx="133200" cy="3315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A1F136E-68AE-42C2-B5B7-57453A46809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336792" y="704810"/>
                  <a:ext cx="1688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5907651-90A5-4D4B-A2DF-A6EB24917B5C}"/>
                    </a:ext>
                  </a:extLst>
                </p14:cNvPr>
                <p14:cNvContentPartPr/>
                <p14:nvPr/>
              </p14:nvContentPartPr>
              <p14:xfrm>
                <a:off x="4509232" y="520850"/>
                <a:ext cx="158760" cy="3290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5907651-90A5-4D4B-A2DF-A6EB24917B5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491232" y="502850"/>
                  <a:ext cx="1944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5C28669-1E9D-442F-B336-7686343D6AB2}"/>
                    </a:ext>
                  </a:extLst>
                </p14:cNvPr>
                <p14:cNvContentPartPr/>
                <p14:nvPr/>
              </p14:nvContentPartPr>
              <p14:xfrm>
                <a:off x="4642072" y="617690"/>
                <a:ext cx="2160" cy="64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5C28669-1E9D-442F-B336-7686343D6AB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624432" y="599690"/>
                  <a:ext cx="37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96575C37-7A9A-4ACA-BD7F-C6AAEE963900}"/>
                    </a:ext>
                  </a:extLst>
                </p14:cNvPr>
                <p14:cNvContentPartPr/>
                <p14:nvPr/>
              </p14:nvContentPartPr>
              <p14:xfrm>
                <a:off x="4742512" y="694010"/>
                <a:ext cx="71640" cy="1544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96575C37-7A9A-4ACA-BD7F-C6AAEE96390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724512" y="676370"/>
                  <a:ext cx="107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FC7E02D-8910-4A2A-8D06-14D9B9DC739B}"/>
                    </a:ext>
                  </a:extLst>
                </p14:cNvPr>
                <p14:cNvContentPartPr/>
                <p14:nvPr/>
              </p14:nvContentPartPr>
              <p14:xfrm>
                <a:off x="4811632" y="538130"/>
                <a:ext cx="125280" cy="2682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FC7E02D-8910-4A2A-8D06-14D9B9DC739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793992" y="520490"/>
                  <a:ext cx="1609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446C3C3-11F0-4756-8FA7-D65068A1D010}"/>
                    </a:ext>
                  </a:extLst>
                </p14:cNvPr>
                <p14:cNvContentPartPr/>
                <p14:nvPr/>
              </p14:nvContentPartPr>
              <p14:xfrm>
                <a:off x="5009272" y="673130"/>
                <a:ext cx="63720" cy="122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446C3C3-11F0-4756-8FA7-D65068A1D01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991272" y="655130"/>
                  <a:ext cx="99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CDFE505-525C-4F7F-98A7-EBB8366D2409}"/>
                    </a:ext>
                  </a:extLst>
                </p14:cNvPr>
                <p14:cNvContentPartPr/>
                <p14:nvPr/>
              </p14:nvContentPartPr>
              <p14:xfrm>
                <a:off x="4262992" y="994250"/>
                <a:ext cx="197280" cy="2944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CDFE505-525C-4F7F-98A7-EBB8366D240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245352" y="976250"/>
                  <a:ext cx="2329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691E608-E08A-45DC-BDA6-E726E888D4A3}"/>
                    </a:ext>
                  </a:extLst>
                </p14:cNvPr>
                <p14:cNvContentPartPr/>
                <p14:nvPr/>
              </p14:nvContentPartPr>
              <p14:xfrm>
                <a:off x="4502032" y="1093610"/>
                <a:ext cx="183960" cy="1458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691E608-E08A-45DC-BDA6-E726E888D4A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484392" y="1075610"/>
                  <a:ext cx="219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BEB849F-C0BD-47C9-9588-C3444860F1B6}"/>
                    </a:ext>
                  </a:extLst>
                </p14:cNvPr>
                <p14:cNvContentPartPr/>
                <p14:nvPr/>
              </p14:nvContentPartPr>
              <p14:xfrm>
                <a:off x="4647112" y="1000370"/>
                <a:ext cx="10440" cy="108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BEB849F-C0BD-47C9-9588-C3444860F1B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629112" y="982730"/>
                  <a:ext cx="46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C58B27F-3973-4A50-88AB-A9DA81FC0E59}"/>
                    </a:ext>
                  </a:extLst>
                </p14:cNvPr>
                <p14:cNvContentPartPr/>
                <p14:nvPr/>
              </p14:nvContentPartPr>
              <p14:xfrm>
                <a:off x="4711192" y="962930"/>
                <a:ext cx="94320" cy="2293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C58B27F-3973-4A50-88AB-A9DA81FC0E5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693192" y="945290"/>
                  <a:ext cx="1299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FFC2654-36A8-44D5-B037-320C1217B84C}"/>
                    </a:ext>
                  </a:extLst>
                </p14:cNvPr>
                <p14:cNvContentPartPr/>
                <p14:nvPr/>
              </p14:nvContentPartPr>
              <p14:xfrm>
                <a:off x="7798192" y="528410"/>
                <a:ext cx="164160" cy="3812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FFC2654-36A8-44D5-B037-320C1217B84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780192" y="510410"/>
                  <a:ext cx="19980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A0A9AEA-5B0B-4F5E-8151-708E7258341D}"/>
                    </a:ext>
                  </a:extLst>
                </p14:cNvPr>
                <p14:cNvContentPartPr/>
                <p14:nvPr/>
              </p14:nvContentPartPr>
              <p14:xfrm>
                <a:off x="8253232" y="1282250"/>
                <a:ext cx="153360" cy="3546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A0A9AEA-5B0B-4F5E-8151-708E7258341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235592" y="1264610"/>
                  <a:ext cx="1890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BECDBB2-6C83-413B-B78D-2D4F1829C167}"/>
                    </a:ext>
                  </a:extLst>
                </p14:cNvPr>
                <p14:cNvContentPartPr/>
                <p14:nvPr/>
              </p14:nvContentPartPr>
              <p14:xfrm>
                <a:off x="7807912" y="553610"/>
                <a:ext cx="788760" cy="4420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BECDBB2-6C83-413B-B78D-2D4F1829C16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790272" y="535970"/>
                  <a:ext cx="82440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6EDA583-F1B2-4FD9-9F3A-123DB40E27D0}"/>
                    </a:ext>
                  </a:extLst>
                </p14:cNvPr>
                <p14:cNvContentPartPr/>
                <p14:nvPr/>
              </p14:nvContentPartPr>
              <p14:xfrm>
                <a:off x="8399032" y="1002530"/>
                <a:ext cx="250920" cy="6692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6EDA583-F1B2-4FD9-9F3A-123DB40E27D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381392" y="984530"/>
                  <a:ext cx="286560" cy="70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2926C2F-CFB3-45E0-A74B-CA8CE7CC33E7}"/>
                    </a:ext>
                  </a:extLst>
                </p14:cNvPr>
                <p14:cNvContentPartPr/>
                <p14:nvPr/>
              </p14:nvContentPartPr>
              <p14:xfrm>
                <a:off x="8734192" y="456410"/>
                <a:ext cx="210960" cy="5029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2926C2F-CFB3-45E0-A74B-CA8CE7CC33E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716552" y="438770"/>
                  <a:ext cx="24660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BF270F0-6E5F-4FB6-AB01-B5106D6388C5}"/>
                    </a:ext>
                  </a:extLst>
                </p14:cNvPr>
                <p14:cNvContentPartPr/>
                <p14:nvPr/>
              </p14:nvContentPartPr>
              <p14:xfrm>
                <a:off x="8996272" y="491690"/>
                <a:ext cx="119520" cy="1990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BF270F0-6E5F-4FB6-AB01-B5106D6388C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978632" y="474050"/>
                  <a:ext cx="1551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A98E634-82C7-4E90-929D-77BF1BEE5742}"/>
                    </a:ext>
                  </a:extLst>
                </p14:cNvPr>
                <p14:cNvContentPartPr/>
                <p14:nvPr/>
              </p14:nvContentPartPr>
              <p14:xfrm>
                <a:off x="9170872" y="495290"/>
                <a:ext cx="194040" cy="1893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A98E634-82C7-4E90-929D-77BF1BEE574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153232" y="477650"/>
                  <a:ext cx="2296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501D0BF-B3A4-41BB-9185-C466D2EB6DA3}"/>
                    </a:ext>
                  </a:extLst>
                </p14:cNvPr>
                <p14:cNvContentPartPr/>
                <p14:nvPr/>
              </p14:nvContentPartPr>
              <p14:xfrm>
                <a:off x="9449512" y="487730"/>
                <a:ext cx="183960" cy="2152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501D0BF-B3A4-41BB-9185-C466D2EB6DA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431872" y="469730"/>
                  <a:ext cx="2196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EDA74BE-C864-4E4E-BE7F-709F9B2B5E55}"/>
                    </a:ext>
                  </a:extLst>
                </p14:cNvPr>
                <p14:cNvContentPartPr/>
                <p14:nvPr/>
              </p14:nvContentPartPr>
              <p14:xfrm>
                <a:off x="9684232" y="337970"/>
                <a:ext cx="222120" cy="3128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EDA74BE-C864-4E4E-BE7F-709F9B2B5E5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666232" y="320330"/>
                  <a:ext cx="2577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DD1C8A8-B2EF-498D-ABBD-F8D906B09F55}"/>
                    </a:ext>
                  </a:extLst>
                </p14:cNvPr>
                <p14:cNvContentPartPr/>
                <p14:nvPr/>
              </p14:nvContentPartPr>
              <p14:xfrm>
                <a:off x="9930832" y="477290"/>
                <a:ext cx="143640" cy="1645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DD1C8A8-B2EF-498D-ABBD-F8D906B09F5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912832" y="459290"/>
                  <a:ext cx="1792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D57B799-DFA0-4BC2-8E03-159F605E1148}"/>
                    </a:ext>
                  </a:extLst>
                </p14:cNvPr>
                <p14:cNvContentPartPr/>
                <p14:nvPr/>
              </p14:nvContentPartPr>
              <p14:xfrm>
                <a:off x="10146472" y="344450"/>
                <a:ext cx="32040" cy="3229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D57B799-DFA0-4BC2-8E03-159F605E114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128472" y="326450"/>
                  <a:ext cx="676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73B958E-AF3D-46FF-801A-7ECDBF6D0C7D}"/>
                    </a:ext>
                  </a:extLst>
                </p14:cNvPr>
                <p14:cNvContentPartPr/>
                <p14:nvPr/>
              </p14:nvContentPartPr>
              <p14:xfrm>
                <a:off x="10129552" y="490250"/>
                <a:ext cx="38880" cy="54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73B958E-AF3D-46FF-801A-7ECDBF6D0C7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111912" y="472610"/>
                  <a:ext cx="745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438412D8-A564-4DC7-8F36-AD575C7DA999}"/>
                    </a:ext>
                  </a:extLst>
                </p14:cNvPr>
                <p14:cNvContentPartPr/>
                <p14:nvPr/>
              </p14:nvContentPartPr>
              <p14:xfrm>
                <a:off x="10260592" y="405650"/>
                <a:ext cx="131400" cy="2588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438412D8-A564-4DC7-8F36-AD575C7DA99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242952" y="388010"/>
                  <a:ext cx="1670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EF78AE0-1B85-458C-8EE6-13B2A35E3650}"/>
                    </a:ext>
                  </a:extLst>
                </p14:cNvPr>
                <p14:cNvContentPartPr/>
                <p14:nvPr/>
              </p14:nvContentPartPr>
              <p14:xfrm>
                <a:off x="8856592" y="962930"/>
                <a:ext cx="140040" cy="3538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EF78AE0-1B85-458C-8EE6-13B2A35E365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838952" y="945290"/>
                  <a:ext cx="1756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CBCBE1B-174F-4F7E-B057-FA8364219DB4}"/>
                    </a:ext>
                  </a:extLst>
                </p14:cNvPr>
                <p14:cNvContentPartPr/>
                <p14:nvPr/>
              </p14:nvContentPartPr>
              <p14:xfrm>
                <a:off x="9030112" y="1110890"/>
                <a:ext cx="282240" cy="1717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CBCBE1B-174F-4F7E-B057-FA8364219DB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012112" y="1093250"/>
                  <a:ext cx="317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52FA8E2-F7B4-4FA6-909F-F83E144AEC90}"/>
                    </a:ext>
                  </a:extLst>
                </p14:cNvPr>
                <p14:cNvContentPartPr/>
                <p14:nvPr/>
              </p14:nvContentPartPr>
              <p14:xfrm>
                <a:off x="9335752" y="1121690"/>
                <a:ext cx="167400" cy="4406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52FA8E2-F7B4-4FA6-909F-F83E144AEC9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317752" y="1104050"/>
                  <a:ext cx="20304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4CD410B-46F0-49B3-82D1-0CAAEE6A2F60}"/>
                    </a:ext>
                  </a:extLst>
                </p14:cNvPr>
                <p14:cNvContentPartPr/>
                <p14:nvPr/>
              </p14:nvContentPartPr>
              <p14:xfrm>
                <a:off x="9529792" y="1091090"/>
                <a:ext cx="144000" cy="2221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4CD410B-46F0-49B3-82D1-0CAAEE6A2F6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512152" y="1073450"/>
                  <a:ext cx="1796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AF2B26D-85EC-4E3A-8853-236B00950754}"/>
                    </a:ext>
                  </a:extLst>
                </p14:cNvPr>
                <p14:cNvContentPartPr/>
                <p14:nvPr/>
              </p14:nvContentPartPr>
              <p14:xfrm>
                <a:off x="9678472" y="987770"/>
                <a:ext cx="167040" cy="3189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AF2B26D-85EC-4E3A-8853-236B0095075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660472" y="970130"/>
                  <a:ext cx="2026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D11BF7E-C1C0-47A4-8A81-7899558859FA}"/>
                    </a:ext>
                  </a:extLst>
                </p14:cNvPr>
                <p14:cNvContentPartPr/>
                <p14:nvPr/>
              </p14:nvContentPartPr>
              <p14:xfrm>
                <a:off x="9890512" y="1105850"/>
                <a:ext cx="125280" cy="1958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D11BF7E-C1C0-47A4-8A81-7899558859F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872512" y="1088210"/>
                  <a:ext cx="160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800A20A-A9F5-4028-959F-CDEFBEEED837}"/>
                    </a:ext>
                  </a:extLst>
                </p14:cNvPr>
                <p14:cNvContentPartPr/>
                <p14:nvPr/>
              </p14:nvContentPartPr>
              <p14:xfrm>
                <a:off x="10068352" y="1126370"/>
                <a:ext cx="131760" cy="1508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800A20A-A9F5-4028-959F-CDEFBEEED83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050352" y="1108370"/>
                  <a:ext cx="167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26D5B97-0A26-4FE6-AE36-336C17A80F9D}"/>
                    </a:ext>
                  </a:extLst>
                </p14:cNvPr>
                <p14:cNvContentPartPr/>
                <p14:nvPr/>
              </p14:nvContentPartPr>
              <p14:xfrm>
                <a:off x="10260592" y="1113410"/>
                <a:ext cx="173160" cy="4460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26D5B97-0A26-4FE6-AE36-336C17A80F9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242952" y="1095410"/>
                  <a:ext cx="20880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9A78892-50E5-4508-90A4-1C82F4277CE6}"/>
                    </a:ext>
                  </a:extLst>
                </p14:cNvPr>
                <p14:cNvContentPartPr/>
                <p14:nvPr/>
              </p14:nvContentPartPr>
              <p14:xfrm>
                <a:off x="861352" y="3999089"/>
                <a:ext cx="308520" cy="5547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9A78892-50E5-4508-90A4-1C82F4277CE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43352" y="3981449"/>
                  <a:ext cx="34416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FE21E745-13EA-48BC-ABAA-171453F70FFD}"/>
                    </a:ext>
                  </a:extLst>
                </p14:cNvPr>
                <p14:cNvContentPartPr/>
                <p14:nvPr/>
              </p14:nvContentPartPr>
              <p14:xfrm>
                <a:off x="1173832" y="4236329"/>
                <a:ext cx="200520" cy="2527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FE21E745-13EA-48BC-ABAA-171453F70FF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55832" y="4218689"/>
                  <a:ext cx="2361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FB164D8-C8A3-49AF-BA61-DE5FBB0CC93F}"/>
                    </a:ext>
                  </a:extLst>
                </p14:cNvPr>
                <p14:cNvContentPartPr/>
                <p14:nvPr/>
              </p14:nvContentPartPr>
              <p14:xfrm>
                <a:off x="1341592" y="3961289"/>
                <a:ext cx="243000" cy="5367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FB164D8-C8A3-49AF-BA61-DE5FBB0CC93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323952" y="3943289"/>
                  <a:ext cx="27864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A604CA11-CE26-4A6A-BB9F-C7C5D099D742}"/>
                    </a:ext>
                  </a:extLst>
                </p14:cNvPr>
                <p14:cNvContentPartPr/>
                <p14:nvPr/>
              </p14:nvContentPartPr>
              <p14:xfrm>
                <a:off x="1653712" y="4139489"/>
                <a:ext cx="192600" cy="3423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A604CA11-CE26-4A6A-BB9F-C7C5D099D74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635712" y="4121849"/>
                  <a:ext cx="2282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C977318-2848-4678-A46E-5DC61B8804CF}"/>
                    </a:ext>
                  </a:extLst>
                </p14:cNvPr>
                <p14:cNvContentPartPr/>
                <p14:nvPr/>
              </p14:nvContentPartPr>
              <p14:xfrm>
                <a:off x="1912192" y="3898649"/>
                <a:ext cx="137880" cy="5781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C977318-2848-4678-A46E-5DC61B8804C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894192" y="3880649"/>
                  <a:ext cx="17352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1CD6E4E-E64A-43F0-AD64-E4AEABBE5213}"/>
                    </a:ext>
                  </a:extLst>
                </p14:cNvPr>
                <p14:cNvContentPartPr/>
                <p14:nvPr/>
              </p14:nvContentPartPr>
              <p14:xfrm>
                <a:off x="2074912" y="4258649"/>
                <a:ext cx="79200" cy="183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1CD6E4E-E64A-43F0-AD64-E4AEABBE521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057272" y="4241009"/>
                  <a:ext cx="114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79B42C7-DB45-4078-8EFC-7C02DBA5414D}"/>
                    </a:ext>
                  </a:extLst>
                </p14:cNvPr>
                <p14:cNvContentPartPr/>
                <p14:nvPr/>
              </p14:nvContentPartPr>
              <p14:xfrm>
                <a:off x="2344552" y="3916649"/>
                <a:ext cx="213840" cy="5680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79B42C7-DB45-4078-8EFC-7C02DBA5414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326552" y="3898649"/>
                  <a:ext cx="24948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83D38DC-C8D2-4AA6-8C45-BDA49B27BFE1}"/>
                    </a:ext>
                  </a:extLst>
                </p14:cNvPr>
                <p14:cNvContentPartPr/>
                <p14:nvPr/>
              </p14:nvContentPartPr>
              <p14:xfrm>
                <a:off x="2382712" y="4188449"/>
                <a:ext cx="116640" cy="738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83D38DC-C8D2-4AA6-8C45-BDA49B27BFE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364712" y="4170809"/>
                  <a:ext cx="152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84529C9-E7ED-40ED-B30D-1BE3794B3763}"/>
                    </a:ext>
                  </a:extLst>
                </p14:cNvPr>
                <p14:cNvContentPartPr/>
                <p14:nvPr/>
              </p14:nvContentPartPr>
              <p14:xfrm>
                <a:off x="2661712" y="4070729"/>
                <a:ext cx="164160" cy="3690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84529C9-E7ED-40ED-B30D-1BE3794B376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643712" y="4053089"/>
                  <a:ext cx="1998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E360AEC7-E666-45FD-AEA9-9FDD3162502B}"/>
                    </a:ext>
                  </a:extLst>
                </p14:cNvPr>
                <p14:cNvContentPartPr/>
                <p14:nvPr/>
              </p14:nvContentPartPr>
              <p14:xfrm>
                <a:off x="2876992" y="4076489"/>
                <a:ext cx="171720" cy="3391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E360AEC7-E666-45FD-AEA9-9FDD3162502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859352" y="4058849"/>
                  <a:ext cx="2073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5021C6B-70C7-463E-BAD0-ADE48EFCC7DB}"/>
                    </a:ext>
                  </a:extLst>
                </p14:cNvPr>
                <p14:cNvContentPartPr/>
                <p14:nvPr/>
              </p14:nvContentPartPr>
              <p14:xfrm>
                <a:off x="3144472" y="4119689"/>
                <a:ext cx="36720" cy="2937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5021C6B-70C7-463E-BAD0-ADE48EFCC7D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126832" y="4101689"/>
                  <a:ext cx="723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4661BBE-C49E-4C0D-84F1-9961543BB3ED}"/>
                    </a:ext>
                  </a:extLst>
                </p14:cNvPr>
                <p14:cNvContentPartPr/>
                <p14:nvPr/>
              </p14:nvContentPartPr>
              <p14:xfrm>
                <a:off x="3061672" y="3886409"/>
                <a:ext cx="146160" cy="1803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4661BBE-C49E-4C0D-84F1-9961543BB3E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043672" y="3868409"/>
                  <a:ext cx="1818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BFBE10C-C94E-4B08-B87D-CB37E7E58729}"/>
                    </a:ext>
                  </a:extLst>
                </p14:cNvPr>
                <p14:cNvContentPartPr/>
                <p14:nvPr/>
              </p14:nvContentPartPr>
              <p14:xfrm>
                <a:off x="3288832" y="4082249"/>
                <a:ext cx="144720" cy="3250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BFBE10C-C94E-4B08-B87D-CB37E7E5872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271192" y="4064609"/>
                  <a:ext cx="1803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BCEC34A-0560-4D10-AED0-0CECC5A0D9D4}"/>
                    </a:ext>
                  </a:extLst>
                </p14:cNvPr>
                <p14:cNvContentPartPr/>
                <p14:nvPr/>
              </p14:nvContentPartPr>
              <p14:xfrm>
                <a:off x="3496552" y="3840689"/>
                <a:ext cx="585720" cy="5583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BCEC34A-0560-4D10-AED0-0CECC5A0D9D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478912" y="3823049"/>
                  <a:ext cx="62136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6986AE0-E54B-40CF-83FB-3CF2969216F7}"/>
                    </a:ext>
                  </a:extLst>
                </p14:cNvPr>
                <p14:cNvContentPartPr/>
                <p14:nvPr/>
              </p14:nvContentPartPr>
              <p14:xfrm>
                <a:off x="4146352" y="4097369"/>
                <a:ext cx="212040" cy="3168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6986AE0-E54B-40CF-83FB-3CF2969216F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128712" y="4079369"/>
                  <a:ext cx="2476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AF24E2D-70D3-4FC7-9AF5-2E0BAE78C4C9}"/>
                    </a:ext>
                  </a:extLst>
                </p14:cNvPr>
                <p14:cNvContentPartPr/>
                <p14:nvPr/>
              </p14:nvContentPartPr>
              <p14:xfrm>
                <a:off x="4179832" y="4243889"/>
                <a:ext cx="91080" cy="46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AF24E2D-70D3-4FC7-9AF5-2E0BAE78C4C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162192" y="4226249"/>
                  <a:ext cx="126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5AB384D-5D27-46B8-A2F2-F08684D55342}"/>
                    </a:ext>
                  </a:extLst>
                </p14:cNvPr>
                <p14:cNvContentPartPr/>
                <p14:nvPr/>
              </p14:nvContentPartPr>
              <p14:xfrm>
                <a:off x="527992" y="4519649"/>
                <a:ext cx="6570360" cy="15868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5AB384D-5D27-46B8-A2F2-F08684D5534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09992" y="4501649"/>
                  <a:ext cx="6606000" cy="162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uppieren 203">
            <a:extLst>
              <a:ext uri="{FF2B5EF4-FFF2-40B4-BE49-F238E27FC236}">
                <a16:creationId xmlns:a16="http://schemas.microsoft.com/office/drawing/2014/main" id="{0FCD32A2-D0AC-427A-A8B7-6A8BF84E03C8}"/>
              </a:ext>
            </a:extLst>
          </p:cNvPr>
          <p:cNvGrpSpPr/>
          <p:nvPr/>
        </p:nvGrpSpPr>
        <p:grpSpPr>
          <a:xfrm>
            <a:off x="6375472" y="4514609"/>
            <a:ext cx="5348160" cy="1911240"/>
            <a:chOff x="6375472" y="4514609"/>
            <a:chExt cx="5348160" cy="191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CC3A08E-4E60-4B2F-A50F-DF580952563B}"/>
                    </a:ext>
                  </a:extLst>
                </p14:cNvPr>
                <p14:cNvContentPartPr/>
                <p14:nvPr/>
              </p14:nvContentPartPr>
              <p14:xfrm>
                <a:off x="7868032" y="4904129"/>
                <a:ext cx="1884600" cy="7434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CC3A08E-4E60-4B2F-A50F-DF580952563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850392" y="4886489"/>
                  <a:ext cx="1920240" cy="77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FCF2CF6-217D-4F1F-B324-01718C50D9E1}"/>
                    </a:ext>
                  </a:extLst>
                </p14:cNvPr>
                <p14:cNvContentPartPr/>
                <p14:nvPr/>
              </p14:nvContentPartPr>
              <p14:xfrm>
                <a:off x="7853272" y="4514609"/>
                <a:ext cx="1822680" cy="10029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FCF2CF6-217D-4F1F-B324-01718C50D9E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835632" y="4496609"/>
                  <a:ext cx="1858320" cy="10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A3588AE-17EA-4F5D-838C-7B82D54FC967}"/>
                    </a:ext>
                  </a:extLst>
                </p14:cNvPr>
                <p14:cNvContentPartPr/>
                <p14:nvPr/>
              </p14:nvContentPartPr>
              <p14:xfrm>
                <a:off x="7167832" y="5077289"/>
                <a:ext cx="309600" cy="3585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A3588AE-17EA-4F5D-838C-7B82D54FC96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149832" y="5059649"/>
                  <a:ext cx="34524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68F48DC9-DEA0-4852-9BAB-5FDD03D7EF49}"/>
                    </a:ext>
                  </a:extLst>
                </p14:cNvPr>
                <p14:cNvContentPartPr/>
                <p14:nvPr/>
              </p14:nvContentPartPr>
              <p14:xfrm>
                <a:off x="7232632" y="5501369"/>
                <a:ext cx="354600" cy="7660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68F48DC9-DEA0-4852-9BAB-5FDD03D7EF4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214992" y="5483729"/>
                  <a:ext cx="390240" cy="80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3E18D4B-0721-42C2-8E55-F29917FE007F}"/>
                    </a:ext>
                  </a:extLst>
                </p14:cNvPr>
                <p14:cNvContentPartPr/>
                <p14:nvPr/>
              </p14:nvContentPartPr>
              <p14:xfrm>
                <a:off x="7481752" y="5314529"/>
                <a:ext cx="366840" cy="3715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3E18D4B-0721-42C2-8E55-F29917FE007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464112" y="5296529"/>
                  <a:ext cx="40248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6036B7B0-FC83-48E6-8DF6-4C2A3D674B50}"/>
                    </a:ext>
                  </a:extLst>
                </p14:cNvPr>
                <p14:cNvContentPartPr/>
                <p14:nvPr/>
              </p14:nvContentPartPr>
              <p14:xfrm>
                <a:off x="6375472" y="4979009"/>
                <a:ext cx="719640" cy="5817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6036B7B0-FC83-48E6-8DF6-4C2A3D674B5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357832" y="4961009"/>
                  <a:ext cx="755280" cy="6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3D7825C-13C0-43B7-82B3-2F4B9529C3E9}"/>
                    </a:ext>
                  </a:extLst>
                </p14:cNvPr>
                <p14:cNvContentPartPr/>
                <p14:nvPr/>
              </p14:nvContentPartPr>
              <p14:xfrm>
                <a:off x="6585352" y="5147849"/>
                <a:ext cx="284760" cy="1872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3D7825C-13C0-43B7-82B3-2F4B9529C3E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567352" y="5129849"/>
                  <a:ext cx="3204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57474B6-9E75-4A2C-88AE-4773100672B4}"/>
                    </a:ext>
                  </a:extLst>
                </p14:cNvPr>
                <p14:cNvContentPartPr/>
                <p14:nvPr/>
              </p14:nvContentPartPr>
              <p14:xfrm>
                <a:off x="6639352" y="5242169"/>
                <a:ext cx="217080" cy="1270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57474B6-9E75-4A2C-88AE-4773100672B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621712" y="5224529"/>
                  <a:ext cx="252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FC726BE-0022-443E-B54B-43E1025122F8}"/>
                    </a:ext>
                  </a:extLst>
                </p14:cNvPr>
                <p14:cNvContentPartPr/>
                <p14:nvPr/>
              </p14:nvContentPartPr>
              <p14:xfrm>
                <a:off x="8153512" y="5816009"/>
                <a:ext cx="238320" cy="2401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FC726BE-0022-443E-B54B-43E1025122F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135512" y="5798009"/>
                  <a:ext cx="2739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6851734-82B8-4D83-B027-2BD32E80F07F}"/>
                    </a:ext>
                  </a:extLst>
                </p14:cNvPr>
                <p14:cNvContentPartPr/>
                <p14:nvPr/>
              </p14:nvContentPartPr>
              <p14:xfrm>
                <a:off x="8510992" y="5822849"/>
                <a:ext cx="196560" cy="1832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6851734-82B8-4D83-B027-2BD32E80F07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492992" y="5805209"/>
                  <a:ext cx="232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CFAE147-D043-47F0-82FA-877245DD7EF6}"/>
                    </a:ext>
                  </a:extLst>
                </p14:cNvPr>
                <p14:cNvContentPartPr/>
                <p14:nvPr/>
              </p14:nvContentPartPr>
              <p14:xfrm>
                <a:off x="8910592" y="5806289"/>
                <a:ext cx="253440" cy="2235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CFAE147-D043-47F0-82FA-877245DD7EF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892952" y="5788649"/>
                  <a:ext cx="2890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374AC538-9097-448C-A801-395EDA03F86E}"/>
                    </a:ext>
                  </a:extLst>
                </p14:cNvPr>
                <p14:cNvContentPartPr/>
                <p14:nvPr/>
              </p14:nvContentPartPr>
              <p14:xfrm>
                <a:off x="9437992" y="5741129"/>
                <a:ext cx="175680" cy="2271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374AC538-9097-448C-A801-395EDA03F86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419992" y="5723129"/>
                  <a:ext cx="2113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229801B-D327-4B9A-A668-76AA5472BAD3}"/>
                    </a:ext>
                  </a:extLst>
                </p14:cNvPr>
                <p14:cNvContentPartPr/>
                <p14:nvPr/>
              </p14:nvContentPartPr>
              <p14:xfrm>
                <a:off x="8134072" y="6093209"/>
                <a:ext cx="291240" cy="3312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229801B-D327-4B9A-A668-76AA5472BAD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116432" y="6075209"/>
                  <a:ext cx="3268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510D7AE-B025-4448-9667-E12581EDDAFB}"/>
                    </a:ext>
                  </a:extLst>
                </p14:cNvPr>
                <p14:cNvContentPartPr/>
                <p14:nvPr/>
              </p14:nvContentPartPr>
              <p14:xfrm>
                <a:off x="8502352" y="6093209"/>
                <a:ext cx="278640" cy="3268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510D7AE-B025-4448-9667-E12581EDDAF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484712" y="6075209"/>
                  <a:ext cx="3142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57CF9CBA-8DE0-498A-BE31-21E3A05D3A8B}"/>
                    </a:ext>
                  </a:extLst>
                </p14:cNvPr>
                <p14:cNvContentPartPr/>
                <p14:nvPr/>
              </p14:nvContentPartPr>
              <p14:xfrm>
                <a:off x="8848312" y="6096809"/>
                <a:ext cx="301320" cy="2995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57CF9CBA-8DE0-498A-BE31-21E3A05D3A8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830672" y="6078809"/>
                  <a:ext cx="3369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CB8FD8A-0967-46BB-890F-4C8A9D04481F}"/>
                    </a:ext>
                  </a:extLst>
                </p14:cNvPr>
                <p14:cNvContentPartPr/>
                <p14:nvPr/>
              </p14:nvContentPartPr>
              <p14:xfrm>
                <a:off x="9375712" y="6027689"/>
                <a:ext cx="293400" cy="3981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CB8FD8A-0967-46BB-890F-4C8A9D04481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358072" y="6009689"/>
                  <a:ext cx="3290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55D73ABB-9F01-4A0E-854E-08591B32379A}"/>
                    </a:ext>
                  </a:extLst>
                </p14:cNvPr>
                <p14:cNvContentPartPr/>
                <p14:nvPr/>
              </p14:nvContentPartPr>
              <p14:xfrm>
                <a:off x="9895192" y="5173769"/>
                <a:ext cx="344880" cy="4687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55D73ABB-9F01-4A0E-854E-08591B32379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877552" y="5155769"/>
                  <a:ext cx="38052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F8EE8111-C853-4ECA-8BF6-FCD9137207C0}"/>
                    </a:ext>
                  </a:extLst>
                </p14:cNvPr>
                <p14:cNvContentPartPr/>
                <p14:nvPr/>
              </p14:nvContentPartPr>
              <p14:xfrm>
                <a:off x="9931912" y="5686049"/>
                <a:ext cx="310680" cy="6778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F8EE8111-C853-4ECA-8BF6-FCD9137207C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913912" y="5668409"/>
                  <a:ext cx="346320" cy="71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5A3AD4D-79CF-4FDD-A017-89C57C053B97}"/>
                    </a:ext>
                  </a:extLst>
                </p14:cNvPr>
                <p14:cNvContentPartPr/>
                <p14:nvPr/>
              </p14:nvContentPartPr>
              <p14:xfrm>
                <a:off x="9963232" y="6159809"/>
                <a:ext cx="247680" cy="2408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5A3AD4D-79CF-4FDD-A017-89C57C053B9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945232" y="6141809"/>
                  <a:ext cx="2833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40F9609-9C09-4406-A36B-1A279D8ED534}"/>
                    </a:ext>
                  </a:extLst>
                </p14:cNvPr>
                <p14:cNvContentPartPr/>
                <p14:nvPr/>
              </p14:nvContentPartPr>
              <p14:xfrm>
                <a:off x="10419352" y="5546369"/>
                <a:ext cx="148680" cy="3027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40F9609-9C09-4406-A36B-1A279D8ED53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401352" y="5528369"/>
                  <a:ext cx="1843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54C672F-D6F0-4DAF-8747-74B31A6D8739}"/>
                    </a:ext>
                  </a:extLst>
                </p14:cNvPr>
                <p14:cNvContentPartPr/>
                <p14:nvPr/>
              </p14:nvContentPartPr>
              <p14:xfrm>
                <a:off x="10456792" y="5685689"/>
                <a:ext cx="74160" cy="183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54C672F-D6F0-4DAF-8747-74B31A6D873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439152" y="5668049"/>
                  <a:ext cx="109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0545D82E-F7D9-46EC-8C21-655D877AE520}"/>
                    </a:ext>
                  </a:extLst>
                </p14:cNvPr>
                <p14:cNvContentPartPr/>
                <p14:nvPr/>
              </p14:nvContentPartPr>
              <p14:xfrm>
                <a:off x="10627072" y="5614769"/>
                <a:ext cx="126360" cy="2340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0545D82E-F7D9-46EC-8C21-655D877AE52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609432" y="5596769"/>
                  <a:ext cx="1620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6DE2C2A-585D-45DF-8716-EAC7BF609562}"/>
                    </a:ext>
                  </a:extLst>
                </p14:cNvPr>
                <p14:cNvContentPartPr/>
                <p14:nvPr/>
              </p14:nvContentPartPr>
              <p14:xfrm>
                <a:off x="10808512" y="5615849"/>
                <a:ext cx="112680" cy="2124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6DE2C2A-585D-45DF-8716-EAC7BF60956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790872" y="5598209"/>
                  <a:ext cx="148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13BE8BD8-C838-48E8-9EA2-4D6938790C9B}"/>
                    </a:ext>
                  </a:extLst>
                </p14:cNvPr>
                <p14:cNvContentPartPr/>
                <p14:nvPr/>
              </p14:nvContentPartPr>
              <p14:xfrm>
                <a:off x="10981312" y="5688929"/>
                <a:ext cx="15840" cy="1512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13BE8BD8-C838-48E8-9EA2-4D6938790C9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963312" y="5670929"/>
                  <a:ext cx="51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AF541467-C6ED-4A83-B9D0-FFB803353D1D}"/>
                    </a:ext>
                  </a:extLst>
                </p14:cNvPr>
                <p14:cNvContentPartPr/>
                <p14:nvPr/>
              </p14:nvContentPartPr>
              <p14:xfrm>
                <a:off x="10932712" y="5530529"/>
                <a:ext cx="10440" cy="79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AF541467-C6ED-4A83-B9D0-FFB803353D1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915072" y="5512529"/>
                  <a:ext cx="46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198FB15-4BAB-4EEC-9DFB-F307AE7843C6}"/>
                    </a:ext>
                  </a:extLst>
                </p14:cNvPr>
                <p14:cNvContentPartPr/>
                <p14:nvPr/>
              </p14:nvContentPartPr>
              <p14:xfrm>
                <a:off x="11068072" y="5642849"/>
                <a:ext cx="139320" cy="2358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198FB15-4BAB-4EEC-9DFB-F307AE7843C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050072" y="5625209"/>
                  <a:ext cx="1749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FEAE765C-46D3-47C6-86AD-D3FBB0467BC4}"/>
                    </a:ext>
                  </a:extLst>
                </p14:cNvPr>
                <p14:cNvContentPartPr/>
                <p14:nvPr/>
              </p14:nvContentPartPr>
              <p14:xfrm>
                <a:off x="11279752" y="5514329"/>
                <a:ext cx="31680" cy="3301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FEAE765C-46D3-47C6-86AD-D3FBB0467BC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261752" y="5496689"/>
                  <a:ext cx="673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21BAAC6A-CA1A-4FB4-8FE7-CC8A1DCA3BA1}"/>
                    </a:ext>
                  </a:extLst>
                </p14:cNvPr>
                <p14:cNvContentPartPr/>
                <p14:nvPr/>
              </p14:nvContentPartPr>
              <p14:xfrm>
                <a:off x="11228632" y="5682809"/>
                <a:ext cx="27720" cy="79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21BAAC6A-CA1A-4FB4-8FE7-CC8A1DCA3BA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210632" y="5664809"/>
                  <a:ext cx="63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21E2670-B3F2-420B-8D43-EF3999B89EC0}"/>
                    </a:ext>
                  </a:extLst>
                </p14:cNvPr>
                <p14:cNvContentPartPr/>
                <p14:nvPr/>
              </p14:nvContentPartPr>
              <p14:xfrm>
                <a:off x="11372632" y="5638169"/>
                <a:ext cx="229320" cy="2736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21E2670-B3F2-420B-8D43-EF3999B89EC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354992" y="5620529"/>
                  <a:ext cx="2649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CB50BB2-C6D0-4425-8F54-C9A5B69A6988}"/>
                    </a:ext>
                  </a:extLst>
                </p14:cNvPr>
                <p14:cNvContentPartPr/>
                <p14:nvPr/>
              </p14:nvContentPartPr>
              <p14:xfrm>
                <a:off x="11618512" y="5733929"/>
                <a:ext cx="105120" cy="1854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CB50BB2-C6D0-4425-8F54-C9A5B69A698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600872" y="5715929"/>
                  <a:ext cx="1407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BEDBDAD6-5A0A-49B2-806C-58B369C16AE3}"/>
                    </a:ext>
                  </a:extLst>
                </p14:cNvPr>
                <p14:cNvContentPartPr/>
                <p14:nvPr/>
              </p14:nvContentPartPr>
              <p14:xfrm>
                <a:off x="11666032" y="5846249"/>
                <a:ext cx="52560" cy="61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BEDBDAD6-5A0A-49B2-806C-58B369C16AE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648032" y="5828249"/>
                  <a:ext cx="88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31897C43-407F-4D78-92D5-82A49596795A}"/>
                    </a:ext>
                  </a:extLst>
                </p14:cNvPr>
                <p14:cNvContentPartPr/>
                <p14:nvPr/>
              </p14:nvContentPartPr>
              <p14:xfrm>
                <a:off x="8273392" y="4974689"/>
                <a:ext cx="664560" cy="421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31897C43-407F-4D78-92D5-82A49596795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255392" y="4957049"/>
                  <a:ext cx="700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DEAEEB8-0AE6-43D6-A9F5-4BF1C2403BEE}"/>
                    </a:ext>
                  </a:extLst>
                </p14:cNvPr>
                <p14:cNvContentPartPr/>
                <p14:nvPr/>
              </p14:nvContentPartPr>
              <p14:xfrm>
                <a:off x="8418112" y="5127329"/>
                <a:ext cx="536400" cy="612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DEAEEB8-0AE6-43D6-A9F5-4BF1C2403BE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400112" y="5109329"/>
                  <a:ext cx="57204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2736ACED-B165-4B8A-93FB-3DF89F1A826F}"/>
              </a:ext>
            </a:extLst>
          </p:cNvPr>
          <p:cNvGrpSpPr/>
          <p:nvPr/>
        </p:nvGrpSpPr>
        <p:grpSpPr>
          <a:xfrm>
            <a:off x="6644392" y="3971729"/>
            <a:ext cx="842760" cy="875880"/>
            <a:chOff x="6644392" y="3971729"/>
            <a:chExt cx="842760" cy="87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5A2F1F6-F541-464B-A84C-4AD166B66CB5}"/>
                    </a:ext>
                  </a:extLst>
                </p14:cNvPr>
                <p14:cNvContentPartPr/>
                <p14:nvPr/>
              </p14:nvContentPartPr>
              <p14:xfrm>
                <a:off x="6644392" y="4001609"/>
                <a:ext cx="166680" cy="2786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5A2F1F6-F541-464B-A84C-4AD166B66CB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626392" y="3983969"/>
                  <a:ext cx="2023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DDD2E1B4-A0E4-4681-A987-95354EE13EBE}"/>
                    </a:ext>
                  </a:extLst>
                </p14:cNvPr>
                <p14:cNvContentPartPr/>
                <p14:nvPr/>
              </p14:nvContentPartPr>
              <p14:xfrm>
                <a:off x="6686512" y="3971729"/>
                <a:ext cx="800640" cy="8758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DDD2E1B4-A0E4-4681-A987-95354EE13EB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668872" y="3953729"/>
                  <a:ext cx="836280" cy="91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6762C3FB-E77C-40C7-89DC-EE10C228A7AC}"/>
                  </a:ext>
                </a:extLst>
              </p14:cNvPr>
              <p14:cNvContentPartPr/>
              <p14:nvPr/>
            </p14:nvContentPartPr>
            <p14:xfrm>
              <a:off x="437632" y="4889369"/>
              <a:ext cx="317880" cy="70416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6762C3FB-E77C-40C7-89DC-EE10C228A7AC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419632" y="4871729"/>
                <a:ext cx="353520" cy="73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5361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1233DFDD-DC34-42D6-BBBF-91B002B3F257}"/>
              </a:ext>
            </a:extLst>
          </p:cNvPr>
          <p:cNvSpPr/>
          <p:nvPr/>
        </p:nvSpPr>
        <p:spPr>
          <a:xfrm>
            <a:off x="355492" y="292171"/>
            <a:ext cx="4025774" cy="255761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de-AT" sz="2400" dirty="0">
                <a:solidFill>
                  <a:schemeClr val="bg1">
                    <a:lumMod val="75000"/>
                  </a:schemeClr>
                </a:solidFill>
              </a:rPr>
              <a:t>Kinder und Schule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400" dirty="0">
                <a:solidFill>
                  <a:sysClr val="windowText" lastClr="000000"/>
                </a:solidFill>
              </a:rPr>
              <a:t>Alltag und Beruf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400" dirty="0">
                <a:solidFill>
                  <a:schemeClr val="bg1">
                    <a:lumMod val="75000"/>
                  </a:schemeClr>
                </a:solidFill>
              </a:rPr>
              <a:t>Freizeit und Sport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400" dirty="0">
                <a:solidFill>
                  <a:schemeClr val="bg1">
                    <a:lumMod val="75000"/>
                  </a:schemeClr>
                </a:solidFill>
              </a:rPr>
              <a:t>Barrierefreiheit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9A9D43F-71B7-42EE-B424-AB0B9709C576}"/>
              </a:ext>
            </a:extLst>
          </p:cNvPr>
          <p:cNvSpPr txBox="1"/>
          <p:nvPr/>
        </p:nvSpPr>
        <p:spPr>
          <a:xfrm>
            <a:off x="4637245" y="470253"/>
            <a:ext cx="44149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L PF – lebens-praktische Fertigkeiten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O+M – Orientierung und Mobilität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E678C09-9F95-45B2-8631-404A4DB4EF4F}"/>
                  </a:ext>
                </a:extLst>
              </p14:cNvPr>
              <p14:cNvContentPartPr/>
              <p14:nvPr/>
            </p14:nvContentPartPr>
            <p14:xfrm>
              <a:off x="9432782" y="1522502"/>
              <a:ext cx="456840" cy="4921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E678C09-9F95-45B2-8631-404A4DB4EF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14782" y="1504502"/>
                <a:ext cx="49248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AB69EBE0-2B28-40FE-9C77-6F3FB70792A8}"/>
                  </a:ext>
                </a:extLst>
              </p14:cNvPr>
              <p14:cNvContentPartPr/>
              <p14:nvPr/>
            </p14:nvContentPartPr>
            <p14:xfrm>
              <a:off x="4620472" y="278489"/>
              <a:ext cx="758520" cy="73512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AB69EBE0-2B28-40FE-9C77-6F3FB70792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2472" y="260489"/>
                <a:ext cx="794160" cy="77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6275BB7F-9A30-4D38-B54D-A41795E43C2A}"/>
                  </a:ext>
                </a:extLst>
              </p14:cNvPr>
              <p14:cNvContentPartPr/>
              <p14:nvPr/>
            </p14:nvContentPartPr>
            <p14:xfrm>
              <a:off x="4546672" y="2982809"/>
              <a:ext cx="808200" cy="85176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6275BB7F-9A30-4D38-B54D-A41795E43C2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29032" y="2964809"/>
                <a:ext cx="843840" cy="88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CE2E0BC2-054C-4285-B600-B88B12C9738F}"/>
              </a:ext>
            </a:extLst>
          </p:cNvPr>
          <p:cNvGrpSpPr/>
          <p:nvPr/>
        </p:nvGrpSpPr>
        <p:grpSpPr>
          <a:xfrm>
            <a:off x="5563312" y="937649"/>
            <a:ext cx="408600" cy="241920"/>
            <a:chOff x="5563312" y="937649"/>
            <a:chExt cx="40860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9E19723-48D9-4CA2-AD4B-D5C6639B4261}"/>
                    </a:ext>
                  </a:extLst>
                </p14:cNvPr>
                <p14:cNvContentPartPr/>
                <p14:nvPr/>
              </p14:nvContentPartPr>
              <p14:xfrm>
                <a:off x="5563312" y="937649"/>
                <a:ext cx="225720" cy="2419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9E19723-48D9-4CA2-AD4B-D5C6639B426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45672" y="920009"/>
                  <a:ext cx="2613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E2AB0F2-D5BB-4BCD-BDA8-3A0493DABDB6}"/>
                    </a:ext>
                  </a:extLst>
                </p14:cNvPr>
                <p14:cNvContentPartPr/>
                <p14:nvPr/>
              </p14:nvContentPartPr>
              <p14:xfrm>
                <a:off x="5594992" y="959969"/>
                <a:ext cx="376920" cy="2170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E2AB0F2-D5BB-4BCD-BDA8-3A0493DABDB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577352" y="941969"/>
                  <a:ext cx="412560" cy="25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751D042B-A1B2-4BB0-B59D-F677002A611B}"/>
                  </a:ext>
                </a:extLst>
              </p14:cNvPr>
              <p14:cNvContentPartPr/>
              <p14:nvPr/>
            </p14:nvContentPartPr>
            <p14:xfrm>
              <a:off x="6201952" y="868889"/>
              <a:ext cx="54360" cy="37908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751D042B-A1B2-4BB0-B59D-F677002A611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84312" y="851249"/>
                <a:ext cx="9000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D4A55E04-AD29-4AB2-B8E5-2F47425E57A4}"/>
                  </a:ext>
                </a:extLst>
              </p14:cNvPr>
              <p14:cNvContentPartPr/>
              <p14:nvPr/>
            </p14:nvContentPartPr>
            <p14:xfrm>
              <a:off x="6326152" y="882929"/>
              <a:ext cx="32760" cy="34272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D4A55E04-AD29-4AB2-B8E5-2F47425E57A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08512" y="865289"/>
                <a:ext cx="6840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2237766D-9043-4AEA-B774-86CEAB5A1AB1}"/>
                  </a:ext>
                </a:extLst>
              </p14:cNvPr>
              <p14:cNvContentPartPr/>
              <p14:nvPr/>
            </p14:nvContentPartPr>
            <p14:xfrm>
              <a:off x="6225712" y="1106129"/>
              <a:ext cx="83160" cy="2700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2237766D-9043-4AEA-B774-86CEAB5A1AB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07712" y="1088129"/>
                <a:ext cx="1188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DE793BEE-42E6-40B7-8C50-737CC54F57C4}"/>
                  </a:ext>
                </a:extLst>
              </p14:cNvPr>
              <p14:cNvContentPartPr/>
              <p14:nvPr/>
            </p14:nvContentPartPr>
            <p14:xfrm>
              <a:off x="6380512" y="1028369"/>
              <a:ext cx="209520" cy="20520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DE793BEE-42E6-40B7-8C50-737CC54F57C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62872" y="1010369"/>
                <a:ext cx="24516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8987872A-7E65-4D02-99FA-30986B7AB69A}"/>
                  </a:ext>
                </a:extLst>
              </p14:cNvPr>
              <p14:cNvContentPartPr/>
              <p14:nvPr/>
            </p14:nvContentPartPr>
            <p14:xfrm>
              <a:off x="6636832" y="1046369"/>
              <a:ext cx="144000" cy="19728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8987872A-7E65-4D02-99FA-30986B7AB69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18832" y="1028729"/>
                <a:ext cx="17964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4DD8343F-5C9F-4EB3-99D1-97DAEC160267}"/>
                  </a:ext>
                </a:extLst>
              </p14:cNvPr>
              <p14:cNvContentPartPr/>
              <p14:nvPr/>
            </p14:nvContentPartPr>
            <p14:xfrm>
              <a:off x="6870472" y="991649"/>
              <a:ext cx="92880" cy="22932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4DD8343F-5C9F-4EB3-99D1-97DAEC16026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52832" y="974009"/>
                <a:ext cx="12852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B307DC7F-FCD3-401F-9427-B22342E82B9B}"/>
                  </a:ext>
                </a:extLst>
              </p14:cNvPr>
              <p14:cNvContentPartPr/>
              <p14:nvPr/>
            </p14:nvContentPartPr>
            <p14:xfrm>
              <a:off x="7033552" y="984089"/>
              <a:ext cx="140400" cy="23400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B307DC7F-FCD3-401F-9427-B22342E82B9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015552" y="966449"/>
                <a:ext cx="17604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B4BB6CDE-830B-4B71-BC70-3A03162FADF3}"/>
                  </a:ext>
                </a:extLst>
              </p14:cNvPr>
              <p14:cNvContentPartPr/>
              <p14:nvPr/>
            </p14:nvContentPartPr>
            <p14:xfrm>
              <a:off x="6581392" y="1764929"/>
              <a:ext cx="532080" cy="18216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B4BB6CDE-830B-4B71-BC70-3A03162FADF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63392" y="1747289"/>
                <a:ext cx="5677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E907C350-3A3F-4262-AF0C-8C4D3CC24A5B}"/>
                  </a:ext>
                </a:extLst>
              </p14:cNvPr>
              <p14:cNvContentPartPr/>
              <p14:nvPr/>
            </p14:nvContentPartPr>
            <p14:xfrm>
              <a:off x="6574552" y="1875809"/>
              <a:ext cx="555840" cy="32256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E907C350-3A3F-4262-AF0C-8C4D3CC24A5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56912" y="1857809"/>
                <a:ext cx="5914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B5F5DA1D-991A-40C5-AD66-BA3FE15E2D71}"/>
                  </a:ext>
                </a:extLst>
              </p14:cNvPr>
              <p14:cNvContentPartPr/>
              <p14:nvPr/>
            </p14:nvContentPartPr>
            <p14:xfrm>
              <a:off x="7125352" y="1824689"/>
              <a:ext cx="121320" cy="14292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B5F5DA1D-991A-40C5-AD66-BA3FE15E2D7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07352" y="1806689"/>
                <a:ext cx="15696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743A2E0D-5A5C-40BF-B942-D230BA44B829}"/>
                  </a:ext>
                </a:extLst>
              </p14:cNvPr>
              <p14:cNvContentPartPr/>
              <p14:nvPr/>
            </p14:nvContentPartPr>
            <p14:xfrm>
              <a:off x="6486712" y="1881569"/>
              <a:ext cx="120960" cy="8964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743A2E0D-5A5C-40BF-B942-D230BA44B82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68712" y="1863929"/>
                <a:ext cx="1566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82EC9D43-6DE6-4626-AB5F-C1A1548F496D}"/>
                  </a:ext>
                </a:extLst>
              </p14:cNvPr>
              <p14:cNvContentPartPr/>
              <p14:nvPr/>
            </p14:nvContentPartPr>
            <p14:xfrm>
              <a:off x="6755992" y="1551089"/>
              <a:ext cx="173160" cy="32508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82EC9D43-6DE6-4626-AB5F-C1A1548F496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738352" y="1533449"/>
                <a:ext cx="20880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798AD538-35AF-4537-96D7-74644D40A062}"/>
                  </a:ext>
                </a:extLst>
              </p14:cNvPr>
              <p14:cNvContentPartPr/>
              <p14:nvPr/>
            </p14:nvContentPartPr>
            <p14:xfrm>
              <a:off x="5322832" y="2054009"/>
              <a:ext cx="703080" cy="8820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798AD538-35AF-4537-96D7-74644D40A06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05192" y="2036009"/>
                <a:ext cx="7387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0F4C7791-4BD1-448F-9002-37E9AF7DB7B3}"/>
                  </a:ext>
                </a:extLst>
              </p14:cNvPr>
              <p14:cNvContentPartPr/>
              <p14:nvPr/>
            </p14:nvContentPartPr>
            <p14:xfrm>
              <a:off x="5116192" y="2174609"/>
              <a:ext cx="704880" cy="11844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0F4C7791-4BD1-448F-9002-37E9AF7DB7B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98192" y="2156609"/>
                <a:ext cx="7405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1C300CF4-DF87-4ABD-B08A-815AD245370D}"/>
                  </a:ext>
                </a:extLst>
              </p14:cNvPr>
              <p14:cNvContentPartPr/>
              <p14:nvPr/>
            </p14:nvContentPartPr>
            <p14:xfrm>
              <a:off x="5166232" y="2217809"/>
              <a:ext cx="482040" cy="44424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1C300CF4-DF87-4ABD-B08A-815AD245370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48592" y="2200169"/>
                <a:ext cx="51768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1C29A57B-B69A-4222-A345-312B707597D7}"/>
                  </a:ext>
                </a:extLst>
              </p14:cNvPr>
              <p14:cNvContentPartPr/>
              <p14:nvPr/>
            </p14:nvContentPartPr>
            <p14:xfrm>
              <a:off x="5729992" y="2189369"/>
              <a:ext cx="69480" cy="42048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1C29A57B-B69A-4222-A345-312B707597D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711992" y="2171729"/>
                <a:ext cx="10512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EB99D101-6ADB-4F94-9733-163CD3AC8327}"/>
                  </a:ext>
                </a:extLst>
              </p14:cNvPr>
              <p14:cNvContentPartPr/>
              <p14:nvPr/>
            </p14:nvContentPartPr>
            <p14:xfrm>
              <a:off x="5748352" y="2167769"/>
              <a:ext cx="582480" cy="49032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EB99D101-6ADB-4F94-9733-163CD3AC832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730712" y="2149769"/>
                <a:ext cx="61812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2152FD55-112E-44A8-A6EB-3C03F269F6D3}"/>
                  </a:ext>
                </a:extLst>
              </p14:cNvPr>
              <p14:cNvContentPartPr/>
              <p14:nvPr/>
            </p14:nvContentPartPr>
            <p14:xfrm>
              <a:off x="5102512" y="2047889"/>
              <a:ext cx="1184400" cy="12096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2152FD55-112E-44A8-A6EB-3C03F269F6D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84512" y="2029889"/>
                <a:ext cx="12200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D5149424-0925-43DE-B0EE-9E3145208707}"/>
                  </a:ext>
                </a:extLst>
              </p14:cNvPr>
              <p14:cNvContentPartPr/>
              <p14:nvPr/>
            </p14:nvContentPartPr>
            <p14:xfrm>
              <a:off x="4963192" y="2050409"/>
              <a:ext cx="245880" cy="36180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D5149424-0925-43DE-B0EE-9E314520870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945552" y="2032409"/>
                <a:ext cx="28152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016FD1F8-03FE-4B09-BA24-BB1BC892C155}"/>
                  </a:ext>
                </a:extLst>
              </p14:cNvPr>
              <p14:cNvContentPartPr/>
              <p14:nvPr/>
            </p14:nvContentPartPr>
            <p14:xfrm>
              <a:off x="6260632" y="1933409"/>
              <a:ext cx="175320" cy="32148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016FD1F8-03FE-4B09-BA24-BB1BC892C15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42992" y="1915769"/>
                <a:ext cx="21096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440E3C3A-9FA5-4554-B2BC-F45CF929BEEE}"/>
                  </a:ext>
                </a:extLst>
              </p14:cNvPr>
              <p14:cNvContentPartPr/>
              <p14:nvPr/>
            </p14:nvContentPartPr>
            <p14:xfrm>
              <a:off x="5640352" y="2440289"/>
              <a:ext cx="37800" cy="5256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440E3C3A-9FA5-4554-B2BC-F45CF929BEE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22712" y="2422649"/>
                <a:ext cx="734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A5D03BA2-AFF4-4F8A-A2EE-CDCE35F479E6}"/>
                  </a:ext>
                </a:extLst>
              </p14:cNvPr>
              <p14:cNvContentPartPr/>
              <p14:nvPr/>
            </p14:nvContentPartPr>
            <p14:xfrm>
              <a:off x="5640352" y="2518049"/>
              <a:ext cx="25560" cy="792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A5D03BA2-AFF4-4F8A-A2EE-CDCE35F479E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22712" y="2500409"/>
                <a:ext cx="612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5B817F8C-7DD2-41CD-8FBA-31D816774F6C}"/>
                  </a:ext>
                </a:extLst>
              </p14:cNvPr>
              <p14:cNvContentPartPr/>
              <p14:nvPr/>
            </p14:nvContentPartPr>
            <p14:xfrm>
              <a:off x="6091432" y="2664569"/>
              <a:ext cx="294120" cy="24192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5B817F8C-7DD2-41CD-8FBA-31D816774F6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73792" y="2646929"/>
                <a:ext cx="32976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9C824BB3-1765-42F9-A69B-839198847882}"/>
                  </a:ext>
                </a:extLst>
              </p14:cNvPr>
              <p14:cNvContentPartPr/>
              <p14:nvPr/>
            </p14:nvContentPartPr>
            <p14:xfrm>
              <a:off x="5196832" y="2672129"/>
              <a:ext cx="452520" cy="31716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9C824BB3-1765-42F9-A69B-83919884788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79192" y="2654489"/>
                <a:ext cx="48816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E2923E5C-C8F4-49D5-9CF0-D47935C98380}"/>
                  </a:ext>
                </a:extLst>
              </p14:cNvPr>
              <p14:cNvContentPartPr/>
              <p14:nvPr/>
            </p14:nvContentPartPr>
            <p14:xfrm>
              <a:off x="5265952" y="1941329"/>
              <a:ext cx="980640" cy="5292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E2923E5C-C8F4-49D5-9CF0-D47935C9838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247952" y="1923329"/>
                <a:ext cx="10162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267CD2C5-1F12-447B-89CA-B56F249FE920}"/>
                  </a:ext>
                </a:extLst>
              </p14:cNvPr>
              <p14:cNvContentPartPr/>
              <p14:nvPr/>
            </p14:nvContentPartPr>
            <p14:xfrm>
              <a:off x="6225712" y="1878329"/>
              <a:ext cx="111600" cy="29376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267CD2C5-1F12-447B-89CA-B56F249FE92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207712" y="1860329"/>
                <a:ext cx="14724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3E79C710-DA45-43FE-A80A-982B195898AD}"/>
                  </a:ext>
                </a:extLst>
              </p14:cNvPr>
              <p14:cNvContentPartPr/>
              <p14:nvPr/>
            </p14:nvContentPartPr>
            <p14:xfrm>
              <a:off x="5151472" y="1848449"/>
              <a:ext cx="112680" cy="22572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3E79C710-DA45-43FE-A80A-982B195898A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133832" y="1830449"/>
                <a:ext cx="14832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B9551B26-5B5D-401F-A810-D2605F33A699}"/>
                  </a:ext>
                </a:extLst>
              </p14:cNvPr>
              <p14:cNvContentPartPr/>
              <p14:nvPr/>
            </p14:nvContentPartPr>
            <p14:xfrm>
              <a:off x="7647712" y="1851689"/>
              <a:ext cx="921600" cy="29952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B9551B26-5B5D-401F-A810-D2605F33A69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629712" y="1833689"/>
                <a:ext cx="95724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3999B51F-A7EF-40DA-B42A-14D4CD6256EB}"/>
                  </a:ext>
                </a:extLst>
              </p14:cNvPr>
              <p14:cNvContentPartPr/>
              <p14:nvPr/>
            </p14:nvContentPartPr>
            <p14:xfrm>
              <a:off x="8558872" y="1802729"/>
              <a:ext cx="196920" cy="33336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3999B51F-A7EF-40DA-B42A-14D4CD6256E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541232" y="1785089"/>
                <a:ext cx="23256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13052CD3-D9F3-4419-96AF-B53E8DDBBF3E}"/>
                  </a:ext>
                </a:extLst>
              </p14:cNvPr>
              <p14:cNvContentPartPr/>
              <p14:nvPr/>
            </p14:nvContentPartPr>
            <p14:xfrm>
              <a:off x="7570672" y="1816769"/>
              <a:ext cx="1214280" cy="4860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13052CD3-D9F3-4419-96AF-B53E8DDBBF3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552672" y="1799129"/>
                <a:ext cx="1249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DFCD0A46-483E-40CA-90FD-532C5ECCF360}"/>
                  </a:ext>
                </a:extLst>
              </p14:cNvPr>
              <p14:cNvContentPartPr/>
              <p14:nvPr/>
            </p14:nvContentPartPr>
            <p14:xfrm>
              <a:off x="7757152" y="1910009"/>
              <a:ext cx="119520" cy="1224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DFCD0A46-483E-40CA-90FD-532C5ECCF36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739152" y="1892009"/>
                <a:ext cx="1551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374316E4-6DA3-4CCC-A149-06266CB944E0}"/>
                  </a:ext>
                </a:extLst>
              </p14:cNvPr>
              <p14:cNvContentPartPr/>
              <p14:nvPr/>
            </p14:nvContentPartPr>
            <p14:xfrm>
              <a:off x="7937152" y="1893089"/>
              <a:ext cx="89280" cy="1224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374316E4-6DA3-4CCC-A149-06266CB944E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919512" y="1875449"/>
                <a:ext cx="124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73ADFCFA-A0A0-4B1F-B15B-C0BBCF7BC234}"/>
                  </a:ext>
                </a:extLst>
              </p14:cNvPr>
              <p14:cNvContentPartPr/>
              <p14:nvPr/>
            </p14:nvContentPartPr>
            <p14:xfrm>
              <a:off x="8172592" y="1898129"/>
              <a:ext cx="96120" cy="756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73ADFCFA-A0A0-4B1F-B15B-C0BBCF7BC23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154952" y="1880129"/>
                <a:ext cx="1317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FC269FFE-C4EA-4781-A805-1C5E77211DB4}"/>
                  </a:ext>
                </a:extLst>
              </p14:cNvPr>
              <p14:cNvContentPartPr/>
              <p14:nvPr/>
            </p14:nvContentPartPr>
            <p14:xfrm>
              <a:off x="8436832" y="1885529"/>
              <a:ext cx="126360" cy="1440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FC269FFE-C4EA-4781-A805-1C5E77211DB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418832" y="1867889"/>
                <a:ext cx="1620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89269A8A-9ED4-4F4C-87E2-918CA621AB49}"/>
                  </a:ext>
                </a:extLst>
              </p14:cNvPr>
              <p14:cNvContentPartPr/>
              <p14:nvPr/>
            </p14:nvContentPartPr>
            <p14:xfrm>
              <a:off x="7830952" y="1983089"/>
              <a:ext cx="81000" cy="1944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89269A8A-9ED4-4F4C-87E2-918CA621AB4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12952" y="1965449"/>
                <a:ext cx="1166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0FF6CB0B-6D32-4EE3-81A8-F443D247E2F9}"/>
                  </a:ext>
                </a:extLst>
              </p14:cNvPr>
              <p14:cNvContentPartPr/>
              <p14:nvPr/>
            </p14:nvContentPartPr>
            <p14:xfrm>
              <a:off x="8034712" y="1948529"/>
              <a:ext cx="276120" cy="3816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0FF6CB0B-6D32-4EE3-81A8-F443D247E2F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016712" y="1930529"/>
                <a:ext cx="3117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4EC8D7C1-30E7-4CC0-B753-9FFD961970FB}"/>
                  </a:ext>
                </a:extLst>
              </p14:cNvPr>
              <p14:cNvContentPartPr/>
              <p14:nvPr/>
            </p14:nvContentPartPr>
            <p14:xfrm>
              <a:off x="8483272" y="1947089"/>
              <a:ext cx="35640" cy="648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4EC8D7C1-30E7-4CC0-B753-9FFD961970F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465272" y="1929449"/>
                <a:ext cx="712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F6C40A7B-75F3-49B4-9597-27F751C300DE}"/>
                  </a:ext>
                </a:extLst>
              </p14:cNvPr>
              <p14:cNvContentPartPr/>
              <p14:nvPr/>
            </p14:nvContentPartPr>
            <p14:xfrm>
              <a:off x="7575352" y="1886969"/>
              <a:ext cx="78120" cy="3636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F6C40A7B-75F3-49B4-9597-27F751C300D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557712" y="1869329"/>
                <a:ext cx="1137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C59DB167-3D47-431B-805D-5955D220CAC1}"/>
                  </a:ext>
                </a:extLst>
              </p14:cNvPr>
              <p14:cNvContentPartPr/>
              <p14:nvPr/>
            </p14:nvContentPartPr>
            <p14:xfrm>
              <a:off x="8737432" y="1834769"/>
              <a:ext cx="129600" cy="586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C59DB167-3D47-431B-805D-5955D220CAC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719432" y="1817129"/>
                <a:ext cx="1652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EECB0FF4-99D0-4B80-B334-067B69749171}"/>
                  </a:ext>
                </a:extLst>
              </p14:cNvPr>
              <p14:cNvContentPartPr/>
              <p14:nvPr/>
            </p14:nvContentPartPr>
            <p14:xfrm>
              <a:off x="9014272" y="600329"/>
              <a:ext cx="620640" cy="19440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EECB0FF4-99D0-4B80-B334-067B6974917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996632" y="582689"/>
                <a:ext cx="6562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1798E2A8-BB2C-4A52-88E7-1237D1015E07}"/>
                  </a:ext>
                </a:extLst>
              </p14:cNvPr>
              <p14:cNvContentPartPr/>
              <p14:nvPr/>
            </p14:nvContentPartPr>
            <p14:xfrm>
              <a:off x="9001312" y="686009"/>
              <a:ext cx="665640" cy="16668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1798E2A8-BB2C-4A52-88E7-1237D1015E0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983672" y="668369"/>
                <a:ext cx="70128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3598C118-5AF7-4BED-BEF4-61F39ADC1DCE}"/>
                  </a:ext>
                </a:extLst>
              </p14:cNvPr>
              <p14:cNvContentPartPr/>
              <p14:nvPr/>
            </p14:nvContentPartPr>
            <p14:xfrm>
              <a:off x="9057112" y="812729"/>
              <a:ext cx="618480" cy="58032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3598C118-5AF7-4BED-BEF4-61F39ADC1DC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039472" y="795089"/>
                <a:ext cx="65412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4AF103E7-E8DD-4162-A5A0-D6011D4888E1}"/>
                  </a:ext>
                </a:extLst>
              </p14:cNvPr>
              <p14:cNvContentPartPr/>
              <p14:nvPr/>
            </p14:nvContentPartPr>
            <p14:xfrm>
              <a:off x="9643912" y="88409"/>
              <a:ext cx="376920" cy="31104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4AF103E7-E8DD-4162-A5A0-D6011D4888E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625912" y="70769"/>
                <a:ext cx="41256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2E064762-C0C5-4273-B7FA-EF6B0A3D4234}"/>
                  </a:ext>
                </a:extLst>
              </p14:cNvPr>
              <p14:cNvContentPartPr/>
              <p14:nvPr/>
            </p14:nvContentPartPr>
            <p14:xfrm>
              <a:off x="9599632" y="336449"/>
              <a:ext cx="38880" cy="3780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2E064762-C0C5-4273-B7FA-EF6B0A3D423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581632" y="318449"/>
                <a:ext cx="745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17DA3F72-E0D8-4F80-B59E-96401D4122BD}"/>
                  </a:ext>
                </a:extLst>
              </p14:cNvPr>
              <p14:cNvContentPartPr/>
              <p14:nvPr/>
            </p14:nvContentPartPr>
            <p14:xfrm>
              <a:off x="9520792" y="495929"/>
              <a:ext cx="11160" cy="504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17DA3F72-E0D8-4F80-B59E-96401D4122B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502792" y="478289"/>
                <a:ext cx="468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7ED63B2F-6220-4020-AB8F-4D2B336A538A}"/>
                  </a:ext>
                </a:extLst>
              </p14:cNvPr>
              <p14:cNvContentPartPr/>
              <p14:nvPr/>
            </p14:nvContentPartPr>
            <p14:xfrm>
              <a:off x="9456712" y="671249"/>
              <a:ext cx="360" cy="36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7ED63B2F-6220-4020-AB8F-4D2B336A538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439072" y="65324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4580B420-4D39-4C68-99D5-EC55E15D8B6F}"/>
                  </a:ext>
                </a:extLst>
              </p14:cNvPr>
              <p14:cNvContentPartPr/>
              <p14:nvPr/>
            </p14:nvContentPartPr>
            <p14:xfrm>
              <a:off x="9872872" y="487289"/>
              <a:ext cx="9720" cy="16488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4580B420-4D39-4C68-99D5-EC55E15D8B6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855232" y="469649"/>
                <a:ext cx="453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4557F2B5-28FB-4EF0-B651-0C3F1FBF5A7B}"/>
                  </a:ext>
                </a:extLst>
              </p14:cNvPr>
              <p14:cNvContentPartPr/>
              <p14:nvPr/>
            </p14:nvContentPartPr>
            <p14:xfrm>
              <a:off x="9777472" y="463169"/>
              <a:ext cx="175320" cy="6048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4557F2B5-28FB-4EF0-B651-0C3F1FBF5A7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759832" y="445169"/>
                <a:ext cx="2109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610CC092-54E4-4592-9F1C-69626F9A8C6F}"/>
                  </a:ext>
                </a:extLst>
              </p14:cNvPr>
              <p14:cNvContentPartPr/>
              <p14:nvPr/>
            </p14:nvContentPartPr>
            <p14:xfrm>
              <a:off x="9978712" y="457769"/>
              <a:ext cx="153360" cy="21816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610CC092-54E4-4592-9F1C-69626F9A8C6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961072" y="439769"/>
                <a:ext cx="1890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9E1C3842-16E0-4C9D-BD3D-07144EF7407C}"/>
                  </a:ext>
                </a:extLst>
              </p14:cNvPr>
              <p14:cNvContentPartPr/>
              <p14:nvPr/>
            </p14:nvContentPartPr>
            <p14:xfrm>
              <a:off x="10157992" y="493409"/>
              <a:ext cx="35280" cy="15552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9E1C3842-16E0-4C9D-BD3D-07144EF7407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139992" y="475769"/>
                <a:ext cx="709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A86603FD-C813-46A2-98BA-0A8B1671E0C2}"/>
                  </a:ext>
                </a:extLst>
              </p14:cNvPr>
              <p14:cNvContentPartPr/>
              <p14:nvPr/>
            </p14:nvContentPartPr>
            <p14:xfrm>
              <a:off x="10233232" y="482969"/>
              <a:ext cx="104760" cy="15624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A86603FD-C813-46A2-98BA-0A8B1671E0C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215592" y="465329"/>
                <a:ext cx="1404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6CBB07D9-5147-4C9C-86FE-6A41FB0D32FD}"/>
                  </a:ext>
                </a:extLst>
              </p14:cNvPr>
              <p14:cNvContentPartPr/>
              <p14:nvPr/>
            </p14:nvContentPartPr>
            <p14:xfrm>
              <a:off x="10371112" y="460649"/>
              <a:ext cx="130320" cy="17064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6CBB07D9-5147-4C9C-86FE-6A41FB0D32F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353472" y="442649"/>
                <a:ext cx="16596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A8EED4A8-B7FF-4F6B-B827-B100747E2441}"/>
                  </a:ext>
                </a:extLst>
              </p14:cNvPr>
              <p14:cNvContentPartPr/>
              <p14:nvPr/>
            </p14:nvContentPartPr>
            <p14:xfrm>
              <a:off x="10423312" y="579809"/>
              <a:ext cx="61200" cy="5148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A8EED4A8-B7FF-4F6B-B827-B100747E2441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405672" y="562169"/>
                <a:ext cx="968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C8D5D318-B47D-48C0-96E2-F093B7E93DD8}"/>
                  </a:ext>
                </a:extLst>
              </p14:cNvPr>
              <p14:cNvContentPartPr/>
              <p14:nvPr/>
            </p14:nvContentPartPr>
            <p14:xfrm>
              <a:off x="10579912" y="433289"/>
              <a:ext cx="101160" cy="2217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C8D5D318-B47D-48C0-96E2-F093B7E93DD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562272" y="415289"/>
                <a:ext cx="136800" cy="25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0DA6E670-E5BC-42F5-9ED7-D2AFA56D839D}"/>
              </a:ext>
            </a:extLst>
          </p:cNvPr>
          <p:cNvGrpSpPr/>
          <p:nvPr/>
        </p:nvGrpSpPr>
        <p:grpSpPr>
          <a:xfrm>
            <a:off x="9074942" y="1257902"/>
            <a:ext cx="2910770" cy="1892520"/>
            <a:chOff x="9074942" y="1257902"/>
            <a:chExt cx="2910770" cy="189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DC61D08-9157-440C-ABF1-8362FED2B7D7}"/>
                    </a:ext>
                  </a:extLst>
                </p14:cNvPr>
                <p14:cNvContentPartPr/>
                <p14:nvPr/>
              </p14:nvContentPartPr>
              <p14:xfrm>
                <a:off x="9271502" y="1491542"/>
                <a:ext cx="138240" cy="3157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DC61D08-9157-440C-ABF1-8362FED2B7D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253862" y="1473542"/>
                  <a:ext cx="17388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097DADA1-4863-4581-9AB2-7FADA0C00965}"/>
                    </a:ext>
                  </a:extLst>
                </p14:cNvPr>
                <p14:cNvContentPartPr/>
                <p14:nvPr/>
              </p14:nvContentPartPr>
              <p14:xfrm>
                <a:off x="9074942" y="1387502"/>
                <a:ext cx="205200" cy="2476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097DADA1-4863-4581-9AB2-7FADA0C0096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057302" y="1369502"/>
                  <a:ext cx="2408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D0BD62C-D971-43BF-89A1-936571D9E720}"/>
                    </a:ext>
                  </a:extLst>
                </p14:cNvPr>
                <p14:cNvContentPartPr/>
                <p14:nvPr/>
              </p14:nvContentPartPr>
              <p14:xfrm>
                <a:off x="9546902" y="1257902"/>
                <a:ext cx="628200" cy="11923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D0BD62C-D971-43BF-89A1-936571D9E72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529262" y="1240262"/>
                  <a:ext cx="663840" cy="12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9F800B4-907E-4594-AB42-754A327D3A32}"/>
                    </a:ext>
                  </a:extLst>
                </p14:cNvPr>
                <p14:cNvContentPartPr/>
                <p14:nvPr/>
              </p14:nvContentPartPr>
              <p14:xfrm>
                <a:off x="9465182" y="1949822"/>
                <a:ext cx="599760" cy="574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9F800B4-907E-4594-AB42-754A327D3A3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447182" y="1932182"/>
                  <a:ext cx="635400" cy="6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CD4B09B-F071-467A-8274-25531DBF6A44}"/>
                    </a:ext>
                  </a:extLst>
                </p14:cNvPr>
                <p14:cNvContentPartPr/>
                <p14:nvPr/>
              </p14:nvContentPartPr>
              <p14:xfrm>
                <a:off x="9704582" y="2012462"/>
                <a:ext cx="230760" cy="2833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CD4B09B-F071-467A-8274-25531DBF6A4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686942" y="1994462"/>
                  <a:ext cx="2664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B08B5D7-DBA6-4DBE-A90B-FDF9423F12B8}"/>
                    </a:ext>
                  </a:extLst>
                </p14:cNvPr>
                <p14:cNvContentPartPr/>
                <p14:nvPr/>
              </p14:nvContentPartPr>
              <p14:xfrm>
                <a:off x="9828062" y="1468502"/>
                <a:ext cx="265680" cy="1591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B08B5D7-DBA6-4DBE-A90B-FDF9423F12B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810422" y="1450502"/>
                  <a:ext cx="3013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0A0FA5B-1C2D-417B-828F-1E5EB37793BD}"/>
                    </a:ext>
                  </a:extLst>
                </p14:cNvPr>
                <p14:cNvContentPartPr/>
                <p14:nvPr/>
              </p14:nvContentPartPr>
              <p14:xfrm>
                <a:off x="9907982" y="1521062"/>
                <a:ext cx="80280" cy="6998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0A0FA5B-1C2D-417B-828F-1E5EB37793B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889982" y="1503062"/>
                  <a:ext cx="115920" cy="7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431AE0A-E51A-43A7-AB87-C1D6C7B3988C}"/>
                    </a:ext>
                  </a:extLst>
                </p14:cNvPr>
                <p14:cNvContentPartPr/>
                <p14:nvPr/>
              </p14:nvContentPartPr>
              <p14:xfrm>
                <a:off x="9892142" y="1861982"/>
                <a:ext cx="275760" cy="4255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431AE0A-E51A-43A7-AB87-C1D6C7B3988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874142" y="1843982"/>
                  <a:ext cx="31140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2FCD752-4C7D-436B-94BA-372A875B0822}"/>
                    </a:ext>
                  </a:extLst>
                </p14:cNvPr>
                <p14:cNvContentPartPr/>
                <p14:nvPr/>
              </p14:nvContentPartPr>
              <p14:xfrm>
                <a:off x="10071062" y="1671542"/>
                <a:ext cx="360" cy="32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2FCD752-4C7D-436B-94BA-372A875B082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053062" y="1653902"/>
                  <a:ext cx="36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AECF0F3-5536-45F8-B99D-025D6F024A71}"/>
                    </a:ext>
                  </a:extLst>
                </p14:cNvPr>
                <p14:cNvContentPartPr/>
                <p14:nvPr/>
              </p14:nvContentPartPr>
              <p14:xfrm>
                <a:off x="10058462" y="1828142"/>
                <a:ext cx="5040" cy="43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AECF0F3-5536-45F8-B99D-025D6F024A7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040822" y="1810142"/>
                  <a:ext cx="40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AC5B708-683F-4957-A9FD-87462DD0DE2B}"/>
                    </a:ext>
                  </a:extLst>
                </p14:cNvPr>
                <p14:cNvContentPartPr/>
                <p14:nvPr/>
              </p14:nvContentPartPr>
              <p14:xfrm>
                <a:off x="10036142" y="1978622"/>
                <a:ext cx="360" cy="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AC5B708-683F-4957-A9FD-87462DD0DE2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018502" y="196098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B62ADC8-D2B1-49EA-8A26-DB7A796BDCDC}"/>
                    </a:ext>
                  </a:extLst>
                </p14:cNvPr>
                <p14:cNvContentPartPr/>
                <p14:nvPr/>
              </p14:nvContentPartPr>
              <p14:xfrm>
                <a:off x="9658502" y="1807982"/>
                <a:ext cx="360" cy="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B62ADC8-D2B1-49EA-8A26-DB7A796BDCD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640862" y="179034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07BB3A1-C587-4162-9257-03D3A1D3ECE1}"/>
                    </a:ext>
                  </a:extLst>
                </p14:cNvPr>
                <p14:cNvContentPartPr/>
                <p14:nvPr/>
              </p14:nvContentPartPr>
              <p14:xfrm>
                <a:off x="9676142" y="1656062"/>
                <a:ext cx="7920" cy="1533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07BB3A1-C587-4162-9257-03D3A1D3ECE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658142" y="1638422"/>
                  <a:ext cx="43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BFDB40F-0A0F-4A19-BA5F-D9B61A98DB6D}"/>
                    </a:ext>
                  </a:extLst>
                </p14:cNvPr>
                <p14:cNvContentPartPr/>
                <p14:nvPr/>
              </p14:nvContentPartPr>
              <p14:xfrm>
                <a:off x="9653822" y="1650662"/>
                <a:ext cx="67680" cy="687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BFDB40F-0A0F-4A19-BA5F-D9B61A98DB6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635822" y="1632662"/>
                  <a:ext cx="103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8040D3D-5C97-4ED9-B17D-34700818161C}"/>
                    </a:ext>
                  </a:extLst>
                </p14:cNvPr>
                <p14:cNvContentPartPr/>
                <p14:nvPr/>
              </p14:nvContentPartPr>
              <p14:xfrm>
                <a:off x="9564542" y="1787822"/>
                <a:ext cx="96480" cy="385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8040D3D-5C97-4ED9-B17D-34700818161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546542" y="1770182"/>
                  <a:ext cx="132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2551F75-D04F-4ADD-B0AD-5381B297A370}"/>
                    </a:ext>
                  </a:extLst>
                </p14:cNvPr>
                <p14:cNvContentPartPr/>
                <p14:nvPr/>
              </p14:nvContentPartPr>
              <p14:xfrm>
                <a:off x="9532142" y="1784942"/>
                <a:ext cx="54720" cy="914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2551F75-D04F-4ADD-B0AD-5381B297A37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514502" y="1767302"/>
                  <a:ext cx="90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AD9B48F-D93F-4307-B0AD-ADE48CA51723}"/>
                    </a:ext>
                  </a:extLst>
                </p14:cNvPr>
                <p14:cNvContentPartPr/>
                <p14:nvPr/>
              </p14:nvContentPartPr>
              <p14:xfrm>
                <a:off x="10036142" y="2762342"/>
                <a:ext cx="1258200" cy="2016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AD9B48F-D93F-4307-B0AD-ADE48CA5172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018142" y="2744342"/>
                  <a:ext cx="12938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465A6A9-75BA-4F45-B4C6-E9FA0F41FD6F}"/>
                    </a:ext>
                  </a:extLst>
                </p14:cNvPr>
                <p14:cNvContentPartPr/>
                <p14:nvPr/>
              </p14:nvContentPartPr>
              <p14:xfrm>
                <a:off x="10206782" y="2781782"/>
                <a:ext cx="1156320" cy="1537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465A6A9-75BA-4F45-B4C6-E9FA0F41FD6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189142" y="2763782"/>
                  <a:ext cx="1191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5F8E9D6-71ED-448E-8143-951E2AAAD088}"/>
                    </a:ext>
                  </a:extLst>
                </p14:cNvPr>
                <p14:cNvContentPartPr/>
                <p14:nvPr/>
              </p14:nvContentPartPr>
              <p14:xfrm>
                <a:off x="10023182" y="2948822"/>
                <a:ext cx="1344960" cy="2016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5F8E9D6-71ED-448E-8143-951E2AAAD08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005182" y="2930822"/>
                  <a:ext cx="13806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1C85AA6-4C77-4626-8CB6-8CFC143870B0}"/>
                    </a:ext>
                  </a:extLst>
                </p14:cNvPr>
                <p14:cNvContentPartPr/>
                <p14:nvPr/>
              </p14:nvContentPartPr>
              <p14:xfrm>
                <a:off x="10478582" y="2843702"/>
                <a:ext cx="395640" cy="630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1C85AA6-4C77-4626-8CB6-8CFC143870B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460942" y="2825702"/>
                  <a:ext cx="431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8B720DA-D2A6-47CC-A1E0-A8176B8F86D6}"/>
                    </a:ext>
                  </a:extLst>
                </p14:cNvPr>
                <p14:cNvContentPartPr/>
                <p14:nvPr/>
              </p14:nvContentPartPr>
              <p14:xfrm>
                <a:off x="10569662" y="2822462"/>
                <a:ext cx="328680" cy="730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8B720DA-D2A6-47CC-A1E0-A8176B8F86D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551662" y="2804462"/>
                  <a:ext cx="364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5E460AC-9919-4AA2-B921-EFEC3C912CF6}"/>
                    </a:ext>
                  </a:extLst>
                </p14:cNvPr>
                <p14:cNvContentPartPr/>
                <p14:nvPr/>
              </p14:nvContentPartPr>
              <p14:xfrm>
                <a:off x="11019302" y="2615462"/>
                <a:ext cx="126720" cy="1108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5E460AC-9919-4AA2-B921-EFEC3C912CF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001302" y="2597822"/>
                  <a:ext cx="162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E5F56B4-2AD9-41B7-A917-E0FC835CCCED}"/>
                    </a:ext>
                  </a:extLst>
                </p14:cNvPr>
                <p14:cNvContentPartPr/>
                <p14:nvPr/>
              </p14:nvContentPartPr>
              <p14:xfrm>
                <a:off x="11105342" y="2453102"/>
                <a:ext cx="126720" cy="1278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E5F56B4-2AD9-41B7-A917-E0FC835CCCE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087702" y="2435462"/>
                  <a:ext cx="162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504A31E-3D5B-473F-8591-2F3943C0B69C}"/>
                    </a:ext>
                  </a:extLst>
                </p14:cNvPr>
                <p14:cNvContentPartPr/>
                <p14:nvPr/>
              </p14:nvContentPartPr>
              <p14:xfrm>
                <a:off x="11174102" y="2239982"/>
                <a:ext cx="136080" cy="1411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504A31E-3D5B-473F-8591-2F3943C0B69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156102" y="2221982"/>
                  <a:ext cx="171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AF4F174-B409-45DF-B788-F2C0A55A236A}"/>
                    </a:ext>
                  </a:extLst>
                </p14:cNvPr>
                <p14:cNvContentPartPr/>
                <p14:nvPr/>
              </p14:nvContentPartPr>
              <p14:xfrm>
                <a:off x="10338182" y="2587742"/>
                <a:ext cx="663840" cy="1994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AF4F174-B409-45DF-B788-F2C0A55A236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320182" y="2570102"/>
                  <a:ext cx="6994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4DD056E-CF78-415E-A598-DE1B5040808B}"/>
                    </a:ext>
                  </a:extLst>
                </p14:cNvPr>
                <p14:cNvContentPartPr/>
                <p14:nvPr/>
              </p14:nvContentPartPr>
              <p14:xfrm>
                <a:off x="10496222" y="2483342"/>
                <a:ext cx="433440" cy="1051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4DD056E-CF78-415E-A598-DE1B5040808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478222" y="2465342"/>
                  <a:ext cx="469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98F3F16-BD9F-40DD-9D71-4C9E5CCB4572}"/>
                    </a:ext>
                  </a:extLst>
                </p14:cNvPr>
                <p14:cNvContentPartPr/>
                <p14:nvPr/>
              </p14:nvContentPartPr>
              <p14:xfrm>
                <a:off x="10466342" y="2992022"/>
                <a:ext cx="14400" cy="932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98F3F16-BD9F-40DD-9D71-4C9E5CCB457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448342" y="2974022"/>
                  <a:ext cx="50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4E189BD-25EA-4A98-83EC-E7EF1E678966}"/>
                    </a:ext>
                  </a:extLst>
                </p14:cNvPr>
                <p14:cNvContentPartPr/>
                <p14:nvPr/>
              </p14:nvContentPartPr>
              <p14:xfrm>
                <a:off x="10576142" y="2977622"/>
                <a:ext cx="7560" cy="867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4E189BD-25EA-4A98-83EC-E7EF1E67896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558502" y="2959982"/>
                  <a:ext cx="43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0CCED70-DDAC-4B43-AC88-1BAEC33A356E}"/>
                    </a:ext>
                  </a:extLst>
                </p14:cNvPr>
                <p14:cNvContentPartPr/>
                <p14:nvPr/>
              </p14:nvContentPartPr>
              <p14:xfrm>
                <a:off x="10689542" y="2985902"/>
                <a:ext cx="16920" cy="784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0CCED70-DDAC-4B43-AC88-1BAEC33A356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671542" y="2968262"/>
                  <a:ext cx="52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8892B3C-7278-4A46-886F-8E8C1EC2528D}"/>
                    </a:ext>
                  </a:extLst>
                </p14:cNvPr>
                <p14:cNvContentPartPr/>
                <p14:nvPr/>
              </p14:nvContentPartPr>
              <p14:xfrm>
                <a:off x="10787462" y="2970782"/>
                <a:ext cx="11160" cy="1008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8892B3C-7278-4A46-886F-8E8C1EC2528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769822" y="2952782"/>
                  <a:ext cx="46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DE21950-7A72-43EB-B1A4-C813160A1C95}"/>
                    </a:ext>
                  </a:extLst>
                </p14:cNvPr>
                <p14:cNvContentPartPr/>
                <p14:nvPr/>
              </p14:nvContentPartPr>
              <p14:xfrm>
                <a:off x="10318912" y="1654769"/>
                <a:ext cx="150480" cy="3009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DE21950-7A72-43EB-B1A4-C813160A1C9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301272" y="1637129"/>
                  <a:ext cx="1861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0224477-CE89-4267-A17F-27219B7C1DF5}"/>
                    </a:ext>
                  </a:extLst>
                </p14:cNvPr>
                <p14:cNvContentPartPr/>
                <p14:nvPr/>
              </p14:nvContentPartPr>
              <p14:xfrm>
                <a:off x="10529872" y="1802369"/>
                <a:ext cx="160920" cy="1933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0224477-CE89-4267-A17F-27219B7C1DF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512232" y="1784729"/>
                  <a:ext cx="196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135F859B-78C6-41B6-8CDC-A88B284A0428}"/>
                    </a:ext>
                  </a:extLst>
                </p14:cNvPr>
                <p14:cNvContentPartPr/>
                <p14:nvPr/>
              </p14:nvContentPartPr>
              <p14:xfrm>
                <a:off x="10734712" y="1812809"/>
                <a:ext cx="69840" cy="1267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135F859B-78C6-41B6-8CDC-A88B284A042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716712" y="1794809"/>
                  <a:ext cx="105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D3CFE80-6DF5-4A3D-A052-144D2CB05CD3}"/>
                    </a:ext>
                  </a:extLst>
                </p14:cNvPr>
                <p14:cNvContentPartPr/>
                <p14:nvPr/>
              </p14:nvContentPartPr>
              <p14:xfrm>
                <a:off x="10853872" y="1805249"/>
                <a:ext cx="154800" cy="1688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D3CFE80-6DF5-4A3D-A052-144D2CB05CD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836232" y="1787249"/>
                  <a:ext cx="190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C0E3A44-8D1D-4F74-B1CC-319681A53CD6}"/>
                    </a:ext>
                  </a:extLst>
                </p14:cNvPr>
                <p14:cNvContentPartPr/>
                <p14:nvPr/>
              </p14:nvContentPartPr>
              <p14:xfrm>
                <a:off x="11074192" y="1826129"/>
                <a:ext cx="121320" cy="1537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C0E3A44-8D1D-4F74-B1CC-319681A53CD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056192" y="1808129"/>
                  <a:ext cx="156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ABF668A-139D-44C0-B945-F1677A9FD2EE}"/>
                    </a:ext>
                  </a:extLst>
                </p14:cNvPr>
                <p14:cNvContentPartPr/>
                <p14:nvPr/>
              </p14:nvContentPartPr>
              <p14:xfrm>
                <a:off x="11182912" y="1727129"/>
                <a:ext cx="150120" cy="2383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ABF668A-139D-44C0-B945-F1677A9FD2E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165272" y="1709489"/>
                  <a:ext cx="1857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7EE273F-399C-42CD-B6C2-B6491EA0883E}"/>
                    </a:ext>
                  </a:extLst>
                </p14:cNvPr>
                <p14:cNvContentPartPr/>
                <p14:nvPr/>
              </p14:nvContentPartPr>
              <p14:xfrm>
                <a:off x="11400352" y="1824689"/>
                <a:ext cx="119880" cy="1677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7EE273F-399C-42CD-B6C2-B6491EA0883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382712" y="1807049"/>
                  <a:ext cx="1555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5E2A48A-1CD1-43B2-A030-04C7250D5CA9}"/>
                    </a:ext>
                  </a:extLst>
                </p14:cNvPr>
                <p14:cNvContentPartPr/>
                <p14:nvPr/>
              </p14:nvContentPartPr>
              <p14:xfrm>
                <a:off x="11559472" y="1905689"/>
                <a:ext cx="106560" cy="896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5E2A48A-1CD1-43B2-A030-04C7250D5CA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541832" y="1887689"/>
                  <a:ext cx="142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52C792A-26AF-4ABB-BA37-C656D92521DF}"/>
                    </a:ext>
                  </a:extLst>
                </p14:cNvPr>
                <p14:cNvContentPartPr/>
                <p14:nvPr/>
              </p14:nvContentPartPr>
              <p14:xfrm>
                <a:off x="11718232" y="1754849"/>
                <a:ext cx="267480" cy="2948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52C792A-26AF-4ABB-BA37-C656D92521D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700592" y="1736849"/>
                  <a:ext cx="3031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8FD0D99-2FE7-4DC0-92AE-0C8B827E4D95}"/>
                    </a:ext>
                  </a:extLst>
                </p14:cNvPr>
                <p14:cNvContentPartPr/>
                <p14:nvPr/>
              </p14:nvContentPartPr>
              <p14:xfrm>
                <a:off x="10425832" y="2102969"/>
                <a:ext cx="169560" cy="2635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8FD0D99-2FE7-4DC0-92AE-0C8B827E4D9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407832" y="2084969"/>
                  <a:ext cx="2052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DE034F7-FEB4-4C2F-B49F-24DEF029E26D}"/>
                    </a:ext>
                  </a:extLst>
                </p14:cNvPr>
                <p14:cNvContentPartPr/>
                <p14:nvPr/>
              </p14:nvContentPartPr>
              <p14:xfrm>
                <a:off x="10506112" y="2250209"/>
                <a:ext cx="127800" cy="1155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DE034F7-FEB4-4C2F-B49F-24DEF029E26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488112" y="2232209"/>
                  <a:ext cx="1634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835F80B-6CFE-4777-A81F-3FA3CBD666A3}"/>
                    </a:ext>
                  </a:extLst>
                </p14:cNvPr>
                <p14:cNvContentPartPr/>
                <p14:nvPr/>
              </p14:nvContentPartPr>
              <p14:xfrm>
                <a:off x="10688632" y="2174609"/>
                <a:ext cx="221040" cy="2077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835F80B-6CFE-4777-A81F-3FA3CBD666A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670632" y="2156969"/>
                  <a:ext cx="2566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3F2E158-AC5E-4627-98C8-587594063EBC}"/>
                    </a:ext>
                  </a:extLst>
                </p14:cNvPr>
                <p14:cNvContentPartPr/>
                <p14:nvPr/>
              </p14:nvContentPartPr>
              <p14:xfrm>
                <a:off x="10935952" y="2196569"/>
                <a:ext cx="229320" cy="1944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3F2E158-AC5E-4627-98C8-587594063EB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918312" y="2178929"/>
                  <a:ext cx="2649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6DA5B03-F63A-4134-8504-0B833361B974}"/>
                    </a:ext>
                  </a:extLst>
                </p14:cNvPr>
                <p14:cNvContentPartPr/>
                <p14:nvPr/>
              </p14:nvContentPartPr>
              <p14:xfrm>
                <a:off x="10968352" y="2121689"/>
                <a:ext cx="30960" cy="122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6DA5B03-F63A-4134-8504-0B833361B97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950352" y="2104049"/>
                  <a:ext cx="66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4253740-A7B3-4094-991A-5EBA1363717E}"/>
                    </a:ext>
                  </a:extLst>
                </p14:cNvPr>
                <p14:cNvContentPartPr/>
                <p14:nvPr/>
              </p14:nvContentPartPr>
              <p14:xfrm>
                <a:off x="11096152" y="2095049"/>
                <a:ext cx="17280" cy="97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4253740-A7B3-4094-991A-5EBA1363717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078512" y="2077409"/>
                  <a:ext cx="52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937389C-ECEC-4E5F-B418-FE9DF9221540}"/>
                    </a:ext>
                  </a:extLst>
                </p14:cNvPr>
                <p14:cNvContentPartPr/>
                <p14:nvPr/>
              </p14:nvContentPartPr>
              <p14:xfrm>
                <a:off x="11229352" y="2073809"/>
                <a:ext cx="34560" cy="3222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937389C-ECEC-4E5F-B418-FE9DF922154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211712" y="2056169"/>
                  <a:ext cx="702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316433D-9EC8-442A-85E4-AB3A04D4A29F}"/>
                    </a:ext>
                  </a:extLst>
                </p14:cNvPr>
                <p14:cNvContentPartPr/>
                <p14:nvPr/>
              </p14:nvContentPartPr>
              <p14:xfrm>
                <a:off x="11359672" y="2189729"/>
                <a:ext cx="142200" cy="2340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316433D-9EC8-442A-85E4-AB3A04D4A29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341672" y="2172089"/>
                  <a:ext cx="17784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uppieren 256">
            <a:extLst>
              <a:ext uri="{FF2B5EF4-FFF2-40B4-BE49-F238E27FC236}">
                <a16:creationId xmlns:a16="http://schemas.microsoft.com/office/drawing/2014/main" id="{3D9FFE8C-CDB4-4693-96CC-FD59C25360EC}"/>
              </a:ext>
            </a:extLst>
          </p:cNvPr>
          <p:cNvGrpSpPr/>
          <p:nvPr/>
        </p:nvGrpSpPr>
        <p:grpSpPr>
          <a:xfrm>
            <a:off x="165472" y="3608129"/>
            <a:ext cx="11351160" cy="3234240"/>
            <a:chOff x="165472" y="3608129"/>
            <a:chExt cx="11351160" cy="323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6EC4A9C-27DA-43C7-B2E2-287CFE2E3A13}"/>
                    </a:ext>
                  </a:extLst>
                </p14:cNvPr>
                <p14:cNvContentPartPr/>
                <p14:nvPr/>
              </p14:nvContentPartPr>
              <p14:xfrm>
                <a:off x="3118912" y="3849329"/>
                <a:ext cx="2522160" cy="5191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6EC4A9C-27DA-43C7-B2E2-287CFE2E3A1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100912" y="3831689"/>
                  <a:ext cx="255780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D60D319C-2836-461D-88A8-863D211068BC}"/>
                    </a:ext>
                  </a:extLst>
                </p14:cNvPr>
                <p14:cNvContentPartPr/>
                <p14:nvPr/>
              </p14:nvContentPartPr>
              <p14:xfrm>
                <a:off x="3332392" y="4089809"/>
                <a:ext cx="2459880" cy="6786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D60D319C-2836-461D-88A8-863D211068B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314752" y="4072169"/>
                  <a:ext cx="2495520" cy="71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C5E3007-AE78-45F9-940D-0F34F7EDAAAF}"/>
                    </a:ext>
                  </a:extLst>
                </p14:cNvPr>
                <p14:cNvContentPartPr/>
                <p14:nvPr/>
              </p14:nvContentPartPr>
              <p14:xfrm>
                <a:off x="2864392" y="4085489"/>
                <a:ext cx="181080" cy="1735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C5E3007-AE78-45F9-940D-0F34F7EDAAA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846392" y="4067849"/>
                  <a:ext cx="2167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4BB5D79-9F5C-43A0-A5F4-1C5DD7E26377}"/>
                    </a:ext>
                  </a:extLst>
                </p14:cNvPr>
                <p14:cNvContentPartPr/>
                <p14:nvPr/>
              </p14:nvContentPartPr>
              <p14:xfrm>
                <a:off x="2698792" y="4022849"/>
                <a:ext cx="712800" cy="11286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4BB5D79-9F5C-43A0-A5F4-1C5DD7E2637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681152" y="4004849"/>
                  <a:ext cx="748440" cy="11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A70D0047-FCDD-406F-AD37-F7219BF7B202}"/>
                    </a:ext>
                  </a:extLst>
                </p14:cNvPr>
                <p14:cNvContentPartPr/>
                <p14:nvPr/>
              </p14:nvContentPartPr>
              <p14:xfrm>
                <a:off x="3647032" y="3689849"/>
                <a:ext cx="208800" cy="2898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A70D0047-FCDD-406F-AD37-F7219BF7B20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629392" y="3671849"/>
                  <a:ext cx="2444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A3FD548-81C9-4058-ABB3-7CFE737678B4}"/>
                    </a:ext>
                  </a:extLst>
                </p14:cNvPr>
                <p14:cNvContentPartPr/>
                <p14:nvPr/>
              </p14:nvContentPartPr>
              <p14:xfrm>
                <a:off x="3893632" y="3783809"/>
                <a:ext cx="145440" cy="2156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A3FD548-81C9-4058-ABB3-7CFE737678B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875632" y="3765809"/>
                  <a:ext cx="1810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5E5866A0-E467-4F31-8FEE-BF69CAB45365}"/>
                    </a:ext>
                  </a:extLst>
                </p14:cNvPr>
                <p14:cNvContentPartPr/>
                <p14:nvPr/>
              </p14:nvContentPartPr>
              <p14:xfrm>
                <a:off x="4122952" y="3834569"/>
                <a:ext cx="127440" cy="2667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5E5866A0-E467-4F31-8FEE-BF69CAB4536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105312" y="3816569"/>
                  <a:ext cx="1630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D7624BD-116B-4FBA-983B-1142607C6DAE}"/>
                    </a:ext>
                  </a:extLst>
                </p14:cNvPr>
                <p14:cNvContentPartPr/>
                <p14:nvPr/>
              </p14:nvContentPartPr>
              <p14:xfrm>
                <a:off x="4273792" y="3856889"/>
                <a:ext cx="182520" cy="2127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D7624BD-116B-4FBA-983B-1142607C6DA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255792" y="3838889"/>
                  <a:ext cx="2181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6D6E43D-D90D-446D-94D3-BB37255FD3C3}"/>
                    </a:ext>
                  </a:extLst>
                </p14:cNvPr>
                <p14:cNvContentPartPr/>
                <p14:nvPr/>
              </p14:nvContentPartPr>
              <p14:xfrm>
                <a:off x="7135432" y="3662489"/>
                <a:ext cx="45000" cy="2710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6D6E43D-D90D-446D-94D3-BB37255FD3C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117792" y="3644849"/>
                  <a:ext cx="806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1A5A897-B6DE-4A65-ACB9-00BCD4F3C68A}"/>
                    </a:ext>
                  </a:extLst>
                </p14:cNvPr>
                <p14:cNvContentPartPr/>
                <p14:nvPr/>
              </p14:nvContentPartPr>
              <p14:xfrm>
                <a:off x="6989272" y="3627569"/>
                <a:ext cx="316080" cy="3578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1A5A897-B6DE-4A65-ACB9-00BCD4F3C68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971272" y="3609929"/>
                  <a:ext cx="35172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29F8B5D-2573-4A06-B969-8575116F008B}"/>
                    </a:ext>
                  </a:extLst>
                </p14:cNvPr>
                <p14:cNvContentPartPr/>
                <p14:nvPr/>
              </p14:nvContentPartPr>
              <p14:xfrm>
                <a:off x="7344952" y="3765449"/>
                <a:ext cx="86040" cy="1684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29F8B5D-2573-4A06-B969-8575116F008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327312" y="3747809"/>
                  <a:ext cx="121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49B935B-B5A3-4C17-B0EE-2D2B03A2A4DB}"/>
                    </a:ext>
                  </a:extLst>
                </p14:cNvPr>
                <p14:cNvContentPartPr/>
                <p14:nvPr/>
              </p14:nvContentPartPr>
              <p14:xfrm>
                <a:off x="7502992" y="3734849"/>
                <a:ext cx="236880" cy="2131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49B935B-B5A3-4C17-B0EE-2D2B03A2A4D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485352" y="3716849"/>
                  <a:ext cx="2725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EC7322B6-493A-4DC7-92BF-12FE18570454}"/>
                    </a:ext>
                  </a:extLst>
                </p14:cNvPr>
                <p14:cNvContentPartPr/>
                <p14:nvPr/>
              </p14:nvContentPartPr>
              <p14:xfrm>
                <a:off x="7765792" y="3750689"/>
                <a:ext cx="104040" cy="1800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EC7322B6-493A-4DC7-92BF-12FE1857045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748152" y="3732689"/>
                  <a:ext cx="139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608A964-B0F8-4669-87D6-3074C40ECF28}"/>
                    </a:ext>
                  </a:extLst>
                </p14:cNvPr>
                <p14:cNvContentPartPr/>
                <p14:nvPr/>
              </p14:nvContentPartPr>
              <p14:xfrm>
                <a:off x="7941832" y="3608129"/>
                <a:ext cx="208080" cy="5360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608A964-B0F8-4669-87D6-3074C40ECF2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924192" y="3590489"/>
                  <a:ext cx="24372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8842A04-616D-4954-8FEE-4786D02E9CC1}"/>
                    </a:ext>
                  </a:extLst>
                </p14:cNvPr>
                <p14:cNvContentPartPr/>
                <p14:nvPr/>
              </p14:nvContentPartPr>
              <p14:xfrm>
                <a:off x="8170072" y="3662489"/>
                <a:ext cx="155520" cy="2660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8842A04-616D-4954-8FEE-4786D02E9CC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152432" y="3644489"/>
                  <a:ext cx="1911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2BF7246-DBC6-40E3-A5B9-4D0E9402558E}"/>
                    </a:ext>
                  </a:extLst>
                </p14:cNvPr>
                <p14:cNvContentPartPr/>
                <p14:nvPr/>
              </p14:nvContentPartPr>
              <p14:xfrm>
                <a:off x="8400832" y="3724049"/>
                <a:ext cx="177480" cy="1782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2BF7246-DBC6-40E3-A5B9-4D0E9402558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382832" y="3706049"/>
                  <a:ext cx="2131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8B3F8DF6-9522-4E8D-B6E5-E377B61632CC}"/>
                    </a:ext>
                  </a:extLst>
                </p14:cNvPr>
                <p14:cNvContentPartPr/>
                <p14:nvPr/>
              </p14:nvContentPartPr>
              <p14:xfrm>
                <a:off x="5754832" y="4089809"/>
                <a:ext cx="583560" cy="15933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8B3F8DF6-9522-4E8D-B6E5-E377B61632C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736832" y="4072169"/>
                  <a:ext cx="619200" cy="162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95F49CC-3B39-49CC-97D0-B8F6396CCDAF}"/>
                    </a:ext>
                  </a:extLst>
                </p14:cNvPr>
                <p14:cNvContentPartPr/>
                <p14:nvPr/>
              </p14:nvContentPartPr>
              <p14:xfrm>
                <a:off x="5926192" y="4018529"/>
                <a:ext cx="578520" cy="16344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95F49CC-3B39-49CC-97D0-B8F6396CCDA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908552" y="4000529"/>
                  <a:ext cx="614160" cy="167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2F3CAC4A-19F6-4B8A-9EB6-D028B1107D47}"/>
                    </a:ext>
                  </a:extLst>
                </p14:cNvPr>
                <p14:cNvContentPartPr/>
                <p14:nvPr/>
              </p14:nvContentPartPr>
              <p14:xfrm>
                <a:off x="6049312" y="5666609"/>
                <a:ext cx="248760" cy="378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2F3CAC4A-19F6-4B8A-9EB6-D028B1107D4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031312" y="5648609"/>
                  <a:ext cx="2844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75A89D0-29D7-405B-B15E-F136AA670223}"/>
                    </a:ext>
                  </a:extLst>
                </p14:cNvPr>
                <p14:cNvContentPartPr/>
                <p14:nvPr/>
              </p14:nvContentPartPr>
              <p14:xfrm>
                <a:off x="6497872" y="5605049"/>
                <a:ext cx="291960" cy="230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75A89D0-29D7-405B-B15E-F136AA67022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479872" y="5587049"/>
                  <a:ext cx="327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9E040F4-66A4-4F17-A5E4-563296A9B242}"/>
                    </a:ext>
                  </a:extLst>
                </p14:cNvPr>
                <p14:cNvContentPartPr/>
                <p14:nvPr/>
              </p14:nvContentPartPr>
              <p14:xfrm>
                <a:off x="6022312" y="5593889"/>
                <a:ext cx="810000" cy="7844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9E040F4-66A4-4F17-A5E4-563296A9B24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004672" y="5575889"/>
                  <a:ext cx="845640" cy="82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79FF5D48-F9F4-4BF3-B2B5-9B9F8A75A5BF}"/>
                    </a:ext>
                  </a:extLst>
                </p14:cNvPr>
                <p14:cNvContentPartPr/>
                <p14:nvPr/>
              </p14:nvContentPartPr>
              <p14:xfrm>
                <a:off x="5941672" y="4018529"/>
                <a:ext cx="1202760" cy="2631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79FF5D48-F9F4-4BF3-B2B5-9B9F8A75A5B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924032" y="4000529"/>
                  <a:ext cx="12384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3BEA2D6-CBFC-40EC-9E7F-539377AE0044}"/>
                    </a:ext>
                  </a:extLst>
                </p14:cNvPr>
                <p14:cNvContentPartPr/>
                <p14:nvPr/>
              </p14:nvContentPartPr>
              <p14:xfrm>
                <a:off x="5977312" y="3838889"/>
                <a:ext cx="1069560" cy="1414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3BEA2D6-CBFC-40EC-9E7F-539377AE004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959312" y="3820889"/>
                  <a:ext cx="11052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0B6B5D0A-6BB0-47A1-88FE-5A7072CE713F}"/>
                    </a:ext>
                  </a:extLst>
                </p14:cNvPr>
                <p14:cNvContentPartPr/>
                <p14:nvPr/>
              </p14:nvContentPartPr>
              <p14:xfrm>
                <a:off x="7113472" y="4089809"/>
                <a:ext cx="495720" cy="5216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0B6B5D0A-6BB0-47A1-88FE-5A7072CE713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095472" y="4072169"/>
                  <a:ext cx="53136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17CAF48F-44FB-4E1A-91FA-49DA99E89665}"/>
                    </a:ext>
                  </a:extLst>
                </p14:cNvPr>
                <p14:cNvContentPartPr/>
                <p14:nvPr/>
              </p14:nvContentPartPr>
              <p14:xfrm>
                <a:off x="7123192" y="3958769"/>
                <a:ext cx="474480" cy="1494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17CAF48F-44FB-4E1A-91FA-49DA99E8966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105552" y="3940769"/>
                  <a:ext cx="510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7FFD950-9F09-4208-9BA1-633F29BE1530}"/>
                    </a:ext>
                  </a:extLst>
                </p14:cNvPr>
                <p14:cNvContentPartPr/>
                <p14:nvPr/>
              </p14:nvContentPartPr>
              <p14:xfrm>
                <a:off x="8753992" y="4234529"/>
                <a:ext cx="709200" cy="8690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7FFD950-9F09-4208-9BA1-633F29BE153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736352" y="4216529"/>
                  <a:ext cx="744840" cy="90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8BBD264-77EB-4912-8AAE-7124BC358F7F}"/>
                    </a:ext>
                  </a:extLst>
                </p14:cNvPr>
                <p14:cNvContentPartPr/>
                <p14:nvPr/>
              </p14:nvContentPartPr>
              <p14:xfrm>
                <a:off x="8746072" y="4632689"/>
                <a:ext cx="1369800" cy="9118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8BBD264-77EB-4912-8AAE-7124BC358F7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728072" y="4615049"/>
                  <a:ext cx="1405440" cy="9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861320D-680F-49C9-9F6C-9D7338F5F4EE}"/>
                    </a:ext>
                  </a:extLst>
                </p14:cNvPr>
                <p14:cNvContentPartPr/>
                <p14:nvPr/>
              </p14:nvContentPartPr>
              <p14:xfrm>
                <a:off x="9433312" y="4213649"/>
                <a:ext cx="699840" cy="4474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861320D-680F-49C9-9F6C-9D7338F5F4E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415312" y="4195649"/>
                  <a:ext cx="73548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E58EFDFE-6CBC-4A47-B1D4-612A20DFC24C}"/>
                    </a:ext>
                  </a:extLst>
                </p14:cNvPr>
                <p14:cNvContentPartPr/>
                <p14:nvPr/>
              </p14:nvContentPartPr>
              <p14:xfrm>
                <a:off x="9061072" y="4372409"/>
                <a:ext cx="893520" cy="8208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E58EFDFE-6CBC-4A47-B1D4-612A20DFC24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043432" y="4354769"/>
                  <a:ext cx="929160" cy="85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649230DB-C6C2-498B-8FBD-1B9CD1904522}"/>
                    </a:ext>
                  </a:extLst>
                </p14:cNvPr>
                <p14:cNvContentPartPr/>
                <p14:nvPr/>
              </p14:nvContentPartPr>
              <p14:xfrm>
                <a:off x="9060712" y="5165849"/>
                <a:ext cx="146160" cy="1584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649230DB-C6C2-498B-8FBD-1B9CD190452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043072" y="5147849"/>
                  <a:ext cx="1818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2EF559DB-87F4-4E9E-B65D-96BE21A72F75}"/>
                    </a:ext>
                  </a:extLst>
                </p14:cNvPr>
                <p14:cNvContentPartPr/>
                <p14:nvPr/>
              </p14:nvContentPartPr>
              <p14:xfrm>
                <a:off x="10203352" y="4415249"/>
                <a:ext cx="100440" cy="3160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2EF559DB-87F4-4E9E-B65D-96BE21A72F7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185712" y="4397249"/>
                  <a:ext cx="1360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7B35EB99-7C73-428E-9E7D-725357B6030F}"/>
                    </a:ext>
                  </a:extLst>
                </p14:cNvPr>
                <p14:cNvContentPartPr/>
                <p14:nvPr/>
              </p14:nvContentPartPr>
              <p14:xfrm>
                <a:off x="10349512" y="4318409"/>
                <a:ext cx="179280" cy="3607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7B35EB99-7C73-428E-9E7D-725357B6030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331512" y="4300769"/>
                  <a:ext cx="21492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F9711AD-B0F7-47CE-BC86-AD630C73F545}"/>
                    </a:ext>
                  </a:extLst>
                </p14:cNvPr>
                <p14:cNvContentPartPr/>
                <p14:nvPr/>
              </p14:nvContentPartPr>
              <p14:xfrm>
                <a:off x="10581712" y="4217249"/>
                <a:ext cx="216720" cy="3078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F9711AD-B0F7-47CE-BC86-AD630C73F54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564072" y="4199249"/>
                  <a:ext cx="2523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DC08BC6F-64A9-4344-ADD0-0A61580325A0}"/>
                    </a:ext>
                  </a:extLst>
                </p14:cNvPr>
                <p14:cNvContentPartPr/>
                <p14:nvPr/>
              </p14:nvContentPartPr>
              <p14:xfrm>
                <a:off x="9823192" y="3838889"/>
                <a:ext cx="33840" cy="3168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DC08BC6F-64A9-4344-ADD0-0A61580325A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805552" y="3820889"/>
                  <a:ext cx="694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A4156CA-8D5B-4A63-BF93-CE681FB943B5}"/>
                    </a:ext>
                  </a:extLst>
                </p14:cNvPr>
                <p14:cNvContentPartPr/>
                <p14:nvPr/>
              </p14:nvContentPartPr>
              <p14:xfrm>
                <a:off x="9913912" y="3771929"/>
                <a:ext cx="59400" cy="3812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A4156CA-8D5B-4A63-BF93-CE681FB943B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896272" y="3753929"/>
                  <a:ext cx="9504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5CBF912-8D9C-46D7-A5CC-AC7DEBCB7DBF}"/>
                    </a:ext>
                  </a:extLst>
                </p14:cNvPr>
                <p14:cNvContentPartPr/>
                <p14:nvPr/>
              </p14:nvContentPartPr>
              <p14:xfrm>
                <a:off x="9830032" y="4021409"/>
                <a:ext cx="87840" cy="313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5CBF912-8D9C-46D7-A5CC-AC7DEBCB7DB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812392" y="4003769"/>
                  <a:ext cx="1234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DC25665-8E67-43F4-AB5C-16EAD82B4118}"/>
                    </a:ext>
                  </a:extLst>
                </p14:cNvPr>
                <p14:cNvContentPartPr/>
                <p14:nvPr/>
              </p14:nvContentPartPr>
              <p14:xfrm>
                <a:off x="10039192" y="3902969"/>
                <a:ext cx="159840" cy="2415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DC25665-8E67-43F4-AB5C-16EAD82B411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021192" y="3885329"/>
                  <a:ext cx="1954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7427EB92-5D04-4B65-8EDE-69DBBBF20357}"/>
                    </a:ext>
                  </a:extLst>
                </p14:cNvPr>
                <p14:cNvContentPartPr/>
                <p14:nvPr/>
              </p14:nvContentPartPr>
              <p14:xfrm>
                <a:off x="10238632" y="3946169"/>
                <a:ext cx="146160" cy="1778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7427EB92-5D04-4B65-8EDE-69DBBBF2035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220632" y="3928529"/>
                  <a:ext cx="181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827127F6-C6F8-468B-9CE9-7F1D27C137C7}"/>
                    </a:ext>
                  </a:extLst>
                </p14:cNvPr>
                <p14:cNvContentPartPr/>
                <p14:nvPr/>
              </p14:nvContentPartPr>
              <p14:xfrm>
                <a:off x="10402432" y="3794249"/>
                <a:ext cx="344160" cy="4482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827127F6-C6F8-468B-9CE9-7F1D27C137C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384432" y="3776249"/>
                  <a:ext cx="37980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BC275BE-EC03-42EA-BBF3-5BCB84409F75}"/>
                    </a:ext>
                  </a:extLst>
                </p14:cNvPr>
                <p14:cNvContentPartPr/>
                <p14:nvPr/>
              </p14:nvContentPartPr>
              <p14:xfrm>
                <a:off x="10982752" y="3820889"/>
                <a:ext cx="150480" cy="3592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BC275BE-EC03-42EA-BBF3-5BCB84409F7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965112" y="3803249"/>
                  <a:ext cx="1861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CD3D916-AAB2-4835-9C0F-FC680A77FC92}"/>
                    </a:ext>
                  </a:extLst>
                </p14:cNvPr>
                <p14:cNvContentPartPr/>
                <p14:nvPr/>
              </p14:nvContentPartPr>
              <p14:xfrm>
                <a:off x="10986712" y="4004849"/>
                <a:ext cx="81000" cy="259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CD3D916-AAB2-4835-9C0F-FC680A77FC9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969072" y="3986849"/>
                  <a:ext cx="1166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21EDF895-08C2-4AF0-B3F4-2AC9E79AC6AB}"/>
                    </a:ext>
                  </a:extLst>
                </p14:cNvPr>
                <p14:cNvContentPartPr/>
                <p14:nvPr/>
              </p14:nvContentPartPr>
              <p14:xfrm>
                <a:off x="11215312" y="3982169"/>
                <a:ext cx="144360" cy="2707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21EDF895-08C2-4AF0-B3F4-2AC9E79AC6A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197672" y="3964529"/>
                  <a:ext cx="1800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DCDEECA3-AECA-4791-91F7-C1623481CFEF}"/>
                    </a:ext>
                  </a:extLst>
                </p14:cNvPr>
                <p14:cNvContentPartPr/>
                <p14:nvPr/>
              </p14:nvContentPartPr>
              <p14:xfrm>
                <a:off x="11395312" y="3991529"/>
                <a:ext cx="121320" cy="2307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DCDEECA3-AECA-4791-91F7-C1623481CFE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377312" y="3973889"/>
                  <a:ext cx="1569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DAE66BD6-6900-47D5-B5E2-4BDA35125830}"/>
                    </a:ext>
                  </a:extLst>
                </p14:cNvPr>
                <p14:cNvContentPartPr/>
                <p14:nvPr/>
              </p14:nvContentPartPr>
              <p14:xfrm>
                <a:off x="10216672" y="4956329"/>
                <a:ext cx="39240" cy="1321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DAE66BD6-6900-47D5-B5E2-4BDA3512583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198672" y="4938689"/>
                  <a:ext cx="74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0555D787-8E3A-4EB3-AA3B-D8493D1926C3}"/>
                    </a:ext>
                  </a:extLst>
                </p14:cNvPr>
                <p14:cNvContentPartPr/>
                <p14:nvPr/>
              </p14:nvContentPartPr>
              <p14:xfrm>
                <a:off x="9723832" y="4768409"/>
                <a:ext cx="1735920" cy="13057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0555D787-8E3A-4EB3-AA3B-D8493D1926C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706192" y="4750409"/>
                  <a:ext cx="1771560" cy="13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A2AD77FA-6584-496C-AF9E-3E801F66FB0C}"/>
                    </a:ext>
                  </a:extLst>
                </p14:cNvPr>
                <p14:cNvContentPartPr/>
                <p14:nvPr/>
              </p14:nvContentPartPr>
              <p14:xfrm>
                <a:off x="10501072" y="5034809"/>
                <a:ext cx="37080" cy="2822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A2AD77FA-6584-496C-AF9E-3E801F66FB0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483072" y="5016809"/>
                  <a:ext cx="727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8DC740B4-F63A-43DA-A6F1-CB0A296D76AE}"/>
                    </a:ext>
                  </a:extLst>
                </p14:cNvPr>
                <p14:cNvContentPartPr/>
                <p14:nvPr/>
              </p14:nvContentPartPr>
              <p14:xfrm>
                <a:off x="10598632" y="4968929"/>
                <a:ext cx="29880" cy="3290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8DC740B4-F63A-43DA-A6F1-CB0A296D76A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580632" y="4950929"/>
                  <a:ext cx="655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FF8E4D9-0DD3-4A5E-9CF6-E08D56F73DA9}"/>
                    </a:ext>
                  </a:extLst>
                </p14:cNvPr>
                <p14:cNvContentPartPr/>
                <p14:nvPr/>
              </p14:nvContentPartPr>
              <p14:xfrm>
                <a:off x="10530952" y="5119769"/>
                <a:ext cx="168840" cy="1432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FF8E4D9-0DD3-4A5E-9CF6-E08D56F73DA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512952" y="5102129"/>
                  <a:ext cx="204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643D323-6E3B-4597-BFFE-944CFA743A48}"/>
                    </a:ext>
                  </a:extLst>
                </p14:cNvPr>
                <p14:cNvContentPartPr/>
                <p14:nvPr/>
              </p14:nvContentPartPr>
              <p14:xfrm>
                <a:off x="10651912" y="5065769"/>
                <a:ext cx="20880" cy="14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643D323-6E3B-4597-BFFE-944CFA743A4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634272" y="5048129"/>
                  <a:ext cx="56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9ED4FA0D-8D7D-41EB-A707-FBDD1E0C9642}"/>
                    </a:ext>
                  </a:extLst>
                </p14:cNvPr>
                <p14:cNvContentPartPr/>
                <p14:nvPr/>
              </p14:nvContentPartPr>
              <p14:xfrm>
                <a:off x="10750192" y="5076569"/>
                <a:ext cx="141480" cy="1778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9ED4FA0D-8D7D-41EB-A707-FBDD1E0C964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732552" y="5058569"/>
                  <a:ext cx="1771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8ABABBC-A371-4C0C-8BD5-9B2B7411AD9E}"/>
                    </a:ext>
                  </a:extLst>
                </p14:cNvPr>
                <p14:cNvContentPartPr/>
                <p14:nvPr/>
              </p14:nvContentPartPr>
              <p14:xfrm>
                <a:off x="11068432" y="5076209"/>
                <a:ext cx="11520" cy="1674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8ABABBC-A371-4C0C-8BD5-9B2B7411AD9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050792" y="5058569"/>
                  <a:ext cx="47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DD9439A-C176-4F87-9C79-003D89F76869}"/>
                    </a:ext>
                  </a:extLst>
                </p14:cNvPr>
                <p14:cNvContentPartPr/>
                <p14:nvPr/>
              </p14:nvContentPartPr>
              <p14:xfrm>
                <a:off x="11040352" y="5003129"/>
                <a:ext cx="19080" cy="64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DD9439A-C176-4F87-9C79-003D89F7686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022352" y="4985129"/>
                  <a:ext cx="54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906F15F-1825-4D4B-AA48-47297ADA01A1}"/>
                    </a:ext>
                  </a:extLst>
                </p14:cNvPr>
                <p14:cNvContentPartPr/>
                <p14:nvPr/>
              </p14:nvContentPartPr>
              <p14:xfrm>
                <a:off x="11136472" y="5059649"/>
                <a:ext cx="69120" cy="1918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906F15F-1825-4D4B-AA48-47297ADA01A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118832" y="5041649"/>
                  <a:ext cx="1047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0C1389B-CD31-44DE-9F66-1B3A1BD0FEB6}"/>
                    </a:ext>
                  </a:extLst>
                </p14:cNvPr>
                <p14:cNvContentPartPr/>
                <p14:nvPr/>
              </p14:nvContentPartPr>
              <p14:xfrm>
                <a:off x="11215672" y="5010689"/>
                <a:ext cx="28800" cy="1645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0C1389B-CD31-44DE-9F66-1B3A1BD0FEB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197672" y="4992689"/>
                  <a:ext cx="644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E6E6A9A1-BDC3-4C45-808A-912B64AF4425}"/>
                    </a:ext>
                  </a:extLst>
                </p14:cNvPr>
                <p14:cNvContentPartPr/>
                <p14:nvPr/>
              </p14:nvContentPartPr>
              <p14:xfrm>
                <a:off x="10590712" y="5517569"/>
                <a:ext cx="164160" cy="1792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E6E6A9A1-BDC3-4C45-808A-912B64AF442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573072" y="5499929"/>
                  <a:ext cx="1998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CC10E20-D5B0-4772-8B16-EA49B31C30D6}"/>
                    </a:ext>
                  </a:extLst>
                </p14:cNvPr>
                <p14:cNvContentPartPr/>
                <p14:nvPr/>
              </p14:nvContentPartPr>
              <p14:xfrm>
                <a:off x="10722832" y="5372129"/>
                <a:ext cx="49680" cy="2952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CC10E20-D5B0-4772-8B16-EA49B31C30D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705192" y="5354129"/>
                  <a:ext cx="853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4956CFDF-EB38-4C51-BCC0-236837A80B52}"/>
                    </a:ext>
                  </a:extLst>
                </p14:cNvPr>
                <p14:cNvContentPartPr/>
                <p14:nvPr/>
              </p14:nvContentPartPr>
              <p14:xfrm>
                <a:off x="10820392" y="5481209"/>
                <a:ext cx="115920" cy="1864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4956CFDF-EB38-4C51-BCC0-236837A80B5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802392" y="5463209"/>
                  <a:ext cx="1515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7DCFC11-236E-45EC-BFDF-5170A940AD67}"/>
                    </a:ext>
                  </a:extLst>
                </p14:cNvPr>
                <p14:cNvContentPartPr/>
                <p14:nvPr/>
              </p14:nvContentPartPr>
              <p14:xfrm>
                <a:off x="10993552" y="5452409"/>
                <a:ext cx="84240" cy="2084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7DCFC11-236E-45EC-BFDF-5170A940AD6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975552" y="5434409"/>
                  <a:ext cx="1198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BDFB1F7E-855F-43BA-8AB7-26AC327CFBD7}"/>
                    </a:ext>
                  </a:extLst>
                </p14:cNvPr>
                <p14:cNvContentPartPr/>
                <p14:nvPr/>
              </p14:nvContentPartPr>
              <p14:xfrm>
                <a:off x="11119192" y="5349809"/>
                <a:ext cx="27720" cy="1483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BDFB1F7E-855F-43BA-8AB7-26AC327CFBD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101552" y="5331809"/>
                  <a:ext cx="633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B01821A4-7D5E-4BB9-86F4-54FA462FED21}"/>
                    </a:ext>
                  </a:extLst>
                </p14:cNvPr>
                <p14:cNvContentPartPr/>
                <p14:nvPr/>
              </p14:nvContentPartPr>
              <p14:xfrm>
                <a:off x="11161312" y="5663369"/>
                <a:ext cx="360" cy="108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B01821A4-7D5E-4BB9-86F4-54FA462FED2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143672" y="5645729"/>
                  <a:ext cx="36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62CE2F28-ED1E-45B5-A472-8644EEAB8984}"/>
                    </a:ext>
                  </a:extLst>
                </p14:cNvPr>
                <p14:cNvContentPartPr/>
                <p14:nvPr/>
              </p14:nvContentPartPr>
              <p14:xfrm>
                <a:off x="451672" y="4563929"/>
                <a:ext cx="548280" cy="5572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62CE2F28-ED1E-45B5-A472-8644EEAB898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34032" y="4546289"/>
                  <a:ext cx="583920" cy="59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4E4FBF4-F5C5-4DF9-B3E3-7778FD71DB0B}"/>
                    </a:ext>
                  </a:extLst>
                </p14:cNvPr>
                <p14:cNvContentPartPr/>
                <p14:nvPr/>
              </p14:nvContentPartPr>
              <p14:xfrm>
                <a:off x="1533472" y="4520369"/>
                <a:ext cx="534240" cy="5788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4E4FBF4-F5C5-4DF9-B3E3-7778FD71DB0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515832" y="4502369"/>
                  <a:ext cx="569880" cy="6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5061B941-A722-4D29-BCDC-96B7C070B6EA}"/>
                    </a:ext>
                  </a:extLst>
                </p14:cNvPr>
                <p14:cNvContentPartPr/>
                <p14:nvPr/>
              </p14:nvContentPartPr>
              <p14:xfrm>
                <a:off x="525472" y="5331809"/>
                <a:ext cx="576360" cy="14187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5061B941-A722-4D29-BCDC-96B7C070B6E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07472" y="5313809"/>
                  <a:ext cx="612000" cy="14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C06AD656-D4EC-47DB-9FF7-1800F1D6FD49}"/>
                    </a:ext>
                  </a:extLst>
                </p14:cNvPr>
                <p14:cNvContentPartPr/>
                <p14:nvPr/>
              </p14:nvContentPartPr>
              <p14:xfrm>
                <a:off x="1592152" y="5252609"/>
                <a:ext cx="597600" cy="14306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C06AD656-D4EC-47DB-9FF7-1800F1D6FD4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574152" y="5234969"/>
                  <a:ext cx="633240" cy="14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2F6BA25A-D937-47FA-9738-B0680C7A7E36}"/>
                    </a:ext>
                  </a:extLst>
                </p14:cNvPr>
                <p14:cNvContentPartPr/>
                <p14:nvPr/>
              </p14:nvContentPartPr>
              <p14:xfrm>
                <a:off x="165472" y="5433689"/>
                <a:ext cx="506160" cy="6703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2F6BA25A-D937-47FA-9738-B0680C7A7E3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47472" y="5415689"/>
                  <a:ext cx="541800" cy="70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5632E195-BB74-4FB0-8116-687E3AEAF15B}"/>
                    </a:ext>
                  </a:extLst>
                </p14:cNvPr>
                <p14:cNvContentPartPr/>
                <p14:nvPr/>
              </p14:nvContentPartPr>
              <p14:xfrm>
                <a:off x="910312" y="5452769"/>
                <a:ext cx="511200" cy="3463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5632E195-BB74-4FB0-8116-687E3AEAF15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92312" y="5435129"/>
                  <a:ext cx="54684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B452E52-F583-488E-A9D7-2B8B2B225A69}"/>
                    </a:ext>
                  </a:extLst>
                </p14:cNvPr>
                <p14:cNvContentPartPr/>
                <p14:nvPr/>
              </p14:nvContentPartPr>
              <p14:xfrm>
                <a:off x="1253032" y="5373209"/>
                <a:ext cx="501120" cy="3207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B452E52-F583-488E-A9D7-2B8B2B225A6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235392" y="5355569"/>
                  <a:ext cx="5367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42BFC0B0-D095-448C-94E3-BCED5DE71F62}"/>
                    </a:ext>
                  </a:extLst>
                </p14:cNvPr>
                <p14:cNvContentPartPr/>
                <p14:nvPr/>
              </p14:nvContentPartPr>
              <p14:xfrm>
                <a:off x="1991392" y="5348369"/>
                <a:ext cx="623880" cy="5115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42BFC0B0-D095-448C-94E3-BCED5DE71F6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973392" y="5330729"/>
                  <a:ext cx="65952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44083A64-6457-434C-8AC8-D21C1A4C8B40}"/>
                    </a:ext>
                  </a:extLst>
                </p14:cNvPr>
                <p14:cNvContentPartPr/>
                <p14:nvPr/>
              </p14:nvContentPartPr>
              <p14:xfrm>
                <a:off x="1753792" y="6304889"/>
                <a:ext cx="424080" cy="37152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44083A64-6457-434C-8AC8-D21C1A4C8B4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736152" y="6287249"/>
                  <a:ext cx="4597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813C31FF-DBA8-43A0-A458-67A98A65FF6F}"/>
                    </a:ext>
                  </a:extLst>
                </p14:cNvPr>
                <p14:cNvContentPartPr/>
                <p14:nvPr/>
              </p14:nvContentPartPr>
              <p14:xfrm>
                <a:off x="676672" y="6390209"/>
                <a:ext cx="392760" cy="40608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813C31FF-DBA8-43A0-A458-67A98A65FF6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58672" y="6372569"/>
                  <a:ext cx="4284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4D992CE4-0DFB-458F-A77D-3E83BA06AA81}"/>
                    </a:ext>
                  </a:extLst>
                </p14:cNvPr>
                <p14:cNvContentPartPr/>
                <p14:nvPr/>
              </p14:nvContentPartPr>
              <p14:xfrm>
                <a:off x="413872" y="6710969"/>
                <a:ext cx="257400" cy="1314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4D992CE4-0DFB-458F-A77D-3E83BA06AA8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95872" y="6692969"/>
                  <a:ext cx="2930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868AA5E4-55DE-4AC2-82F5-0D471816B7A3}"/>
                    </a:ext>
                  </a:extLst>
                </p14:cNvPr>
                <p14:cNvContentPartPr/>
                <p14:nvPr/>
              </p14:nvContentPartPr>
              <p14:xfrm>
                <a:off x="1069792" y="6670289"/>
                <a:ext cx="241560" cy="1396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868AA5E4-55DE-4AC2-82F5-0D471816B7A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52152" y="6652649"/>
                  <a:ext cx="277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5440052D-05F5-4769-80F1-07DC88CDB78E}"/>
                    </a:ext>
                  </a:extLst>
                </p14:cNvPr>
                <p14:cNvContentPartPr/>
                <p14:nvPr/>
              </p14:nvContentPartPr>
              <p14:xfrm>
                <a:off x="1520152" y="6664889"/>
                <a:ext cx="239040" cy="1180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5440052D-05F5-4769-80F1-07DC88CDB78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502152" y="6646889"/>
                  <a:ext cx="274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B4181620-03ED-41CC-AED1-40DD9E959F9C}"/>
                    </a:ext>
                  </a:extLst>
                </p14:cNvPr>
                <p14:cNvContentPartPr/>
                <p14:nvPr/>
              </p14:nvContentPartPr>
              <p14:xfrm>
                <a:off x="2120272" y="6627089"/>
                <a:ext cx="337320" cy="1706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B4181620-03ED-41CC-AED1-40DD9E959F9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102632" y="6609449"/>
                  <a:ext cx="372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E9E5E9D0-051D-4961-96CD-5B6B5A5242B3}"/>
                    </a:ext>
                  </a:extLst>
                </p14:cNvPr>
                <p14:cNvContentPartPr/>
                <p14:nvPr/>
              </p14:nvContentPartPr>
              <p14:xfrm>
                <a:off x="703312" y="4800089"/>
                <a:ext cx="360" cy="3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E9E5E9D0-051D-4961-96CD-5B6B5A5242B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5672" y="478208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45130A37-A83C-4AC3-B26F-997A25AC18F6}"/>
                    </a:ext>
                  </a:extLst>
                </p14:cNvPr>
                <p14:cNvContentPartPr/>
                <p14:nvPr/>
              </p14:nvContentPartPr>
              <p14:xfrm>
                <a:off x="782152" y="4763729"/>
                <a:ext cx="3600" cy="360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45130A37-A83C-4AC3-B26F-997A25AC18F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64512" y="4746089"/>
                  <a:ext cx="39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E3CE7DC4-5A36-42D1-9FF2-E452D777EC96}"/>
                    </a:ext>
                  </a:extLst>
                </p14:cNvPr>
                <p14:cNvContentPartPr/>
                <p14:nvPr/>
              </p14:nvContentPartPr>
              <p14:xfrm>
                <a:off x="652552" y="4813049"/>
                <a:ext cx="210960" cy="1130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E3CE7DC4-5A36-42D1-9FF2-E452D777EC9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34552" y="4795049"/>
                  <a:ext cx="246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46B7807-FC50-4D65-BCB0-180FF81D0A6F}"/>
                    </a:ext>
                  </a:extLst>
                </p14:cNvPr>
                <p14:cNvContentPartPr/>
                <p14:nvPr/>
              </p14:nvContentPartPr>
              <p14:xfrm>
                <a:off x="654352" y="4814849"/>
                <a:ext cx="197280" cy="1569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46B7807-FC50-4D65-BCB0-180FF81D0A6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36352" y="4796849"/>
                  <a:ext cx="232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89F8ECD1-5D8E-4D68-A429-D87EC40A42D3}"/>
                    </a:ext>
                  </a:extLst>
                </p14:cNvPr>
                <p14:cNvContentPartPr/>
                <p14:nvPr/>
              </p14:nvContentPartPr>
              <p14:xfrm>
                <a:off x="1698712" y="4777409"/>
                <a:ext cx="8280" cy="61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89F8ECD1-5D8E-4D68-A429-D87EC40A42D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680712" y="4759769"/>
                  <a:ext cx="43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94EC5306-0813-4FBC-BCE1-8263DA1237B0}"/>
                    </a:ext>
                  </a:extLst>
                </p14:cNvPr>
                <p14:cNvContentPartPr/>
                <p14:nvPr/>
              </p14:nvContentPartPr>
              <p14:xfrm>
                <a:off x="1861432" y="4750049"/>
                <a:ext cx="3960" cy="79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94EC5306-0813-4FBC-BCE1-8263DA1237B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843432" y="4732409"/>
                  <a:ext cx="39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E5447206-E8A8-41C0-85FE-2531F47C58A4}"/>
                    </a:ext>
                  </a:extLst>
                </p14:cNvPr>
                <p14:cNvContentPartPr/>
                <p14:nvPr/>
              </p14:nvContentPartPr>
              <p14:xfrm>
                <a:off x="1572352" y="4771289"/>
                <a:ext cx="209160" cy="1321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E5447206-E8A8-41C0-85FE-2531F47C58A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554712" y="4753649"/>
                  <a:ext cx="244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3EF1BE1F-B677-4DD3-B774-2439D9278FBA}"/>
                    </a:ext>
                  </a:extLst>
                </p14:cNvPr>
                <p14:cNvContentPartPr/>
                <p14:nvPr/>
              </p14:nvContentPartPr>
              <p14:xfrm>
                <a:off x="1802392" y="4777409"/>
                <a:ext cx="195480" cy="10908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3EF1BE1F-B677-4DD3-B774-2439D9278FB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784392" y="4759769"/>
                  <a:ext cx="2311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84D380F3-7FE1-4FCE-8389-ACA9F612D04B}"/>
                    </a:ext>
                  </a:extLst>
                </p14:cNvPr>
                <p14:cNvContentPartPr/>
                <p14:nvPr/>
              </p14:nvContentPartPr>
              <p14:xfrm>
                <a:off x="1651552" y="4763369"/>
                <a:ext cx="408600" cy="2304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84D380F3-7FE1-4FCE-8389-ACA9F612D04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633552" y="4745369"/>
                  <a:ext cx="444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3CB8B314-1AED-4974-82F0-62B9E786594F}"/>
                    </a:ext>
                  </a:extLst>
                </p14:cNvPr>
                <p14:cNvContentPartPr/>
                <p14:nvPr/>
              </p14:nvContentPartPr>
              <p14:xfrm>
                <a:off x="1676392" y="4910609"/>
                <a:ext cx="228960" cy="6804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3CB8B314-1AED-4974-82F0-62B9E786594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658752" y="4892969"/>
                  <a:ext cx="264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E3B3BCBB-4430-47A3-AEC1-41F3FE03261F}"/>
                    </a:ext>
                  </a:extLst>
                </p14:cNvPr>
                <p14:cNvContentPartPr/>
                <p14:nvPr/>
              </p14:nvContentPartPr>
              <p14:xfrm>
                <a:off x="1425832" y="4514249"/>
                <a:ext cx="537480" cy="71820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E3B3BCBB-4430-47A3-AEC1-41F3FE03261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408192" y="4496609"/>
                  <a:ext cx="573120" cy="7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5CD05D42-A688-42CA-82A8-583596A98ACC}"/>
                    </a:ext>
                  </a:extLst>
                </p14:cNvPr>
                <p14:cNvContentPartPr/>
                <p14:nvPr/>
              </p14:nvContentPartPr>
              <p14:xfrm>
                <a:off x="1968712" y="4507409"/>
                <a:ext cx="338400" cy="56304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5CD05D42-A688-42CA-82A8-583596A98AC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951072" y="4489409"/>
                  <a:ext cx="37404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41EE1A7E-B6A5-4E82-8B37-4B2B0EFEB5F4}"/>
                    </a:ext>
                  </a:extLst>
                </p14:cNvPr>
                <p14:cNvContentPartPr/>
                <p14:nvPr/>
              </p14:nvContentPartPr>
              <p14:xfrm>
                <a:off x="931912" y="3992969"/>
                <a:ext cx="115560" cy="34056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41EE1A7E-B6A5-4E82-8B37-4B2B0EFEB5F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14272" y="3974969"/>
                  <a:ext cx="1512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1EBD60A1-5F3A-4A87-9CA8-4B141524C699}"/>
                    </a:ext>
                  </a:extLst>
                </p14:cNvPr>
                <p14:cNvContentPartPr/>
                <p14:nvPr/>
              </p14:nvContentPartPr>
              <p14:xfrm>
                <a:off x="880072" y="3877769"/>
                <a:ext cx="190080" cy="3232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1EBD60A1-5F3A-4A87-9CA8-4B141524C69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62432" y="3859769"/>
                  <a:ext cx="2257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F0C093DC-B85E-4B04-A45A-1D56E891E0A7}"/>
                    </a:ext>
                  </a:extLst>
                </p14:cNvPr>
                <p14:cNvContentPartPr/>
                <p14:nvPr/>
              </p14:nvContentPartPr>
              <p14:xfrm>
                <a:off x="1126672" y="3896849"/>
                <a:ext cx="222480" cy="45468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F0C093DC-B85E-4B04-A45A-1D56E891E0A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09032" y="3879209"/>
                  <a:ext cx="25812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9C780DB4-29E1-454E-AAE9-5CAE72786C41}"/>
                    </a:ext>
                  </a:extLst>
                </p14:cNvPr>
                <p14:cNvContentPartPr/>
                <p14:nvPr/>
              </p14:nvContentPartPr>
              <p14:xfrm>
                <a:off x="1165552" y="4100249"/>
                <a:ext cx="117720" cy="11088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9C780DB4-29E1-454E-AAE9-5CAE72786C4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47912" y="4082609"/>
                  <a:ext cx="153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C424603F-2513-4157-BA30-1F2BA7A4D8BF}"/>
                    </a:ext>
                  </a:extLst>
                </p14:cNvPr>
                <p14:cNvContentPartPr/>
                <p14:nvPr/>
              </p14:nvContentPartPr>
              <p14:xfrm>
                <a:off x="601072" y="3608849"/>
                <a:ext cx="1036440" cy="9180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C424603F-2513-4157-BA30-1F2BA7A4D8B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83432" y="3591209"/>
                  <a:ext cx="1072080" cy="953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64886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1233DFDD-DC34-42D6-BBBF-91B002B3F257}"/>
              </a:ext>
            </a:extLst>
          </p:cNvPr>
          <p:cNvSpPr/>
          <p:nvPr/>
        </p:nvSpPr>
        <p:spPr>
          <a:xfrm>
            <a:off x="355492" y="292171"/>
            <a:ext cx="4025774" cy="255761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de-AT" sz="2400" dirty="0">
                <a:solidFill>
                  <a:schemeClr val="bg1">
                    <a:lumMod val="75000"/>
                  </a:schemeClr>
                </a:solidFill>
              </a:rPr>
              <a:t>Kinder und Schule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400" dirty="0">
                <a:solidFill>
                  <a:schemeClr val="bg1">
                    <a:lumMod val="75000"/>
                  </a:schemeClr>
                </a:solidFill>
              </a:rPr>
              <a:t>Alltag und Beruf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400" dirty="0">
                <a:solidFill>
                  <a:sysClr val="windowText" lastClr="000000"/>
                </a:solidFill>
              </a:rPr>
              <a:t>Freizeit und Sport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400" dirty="0">
                <a:solidFill>
                  <a:schemeClr val="bg1">
                    <a:lumMod val="75000"/>
                  </a:schemeClr>
                </a:solidFill>
              </a:rPr>
              <a:t>Barrierefreiheit</a:t>
            </a:r>
          </a:p>
        </p:txBody>
      </p:sp>
      <p:pic>
        <p:nvPicPr>
          <p:cNvPr id="4" name="Grafik 3" descr="Ein Bild, das Pfeil enthält.&#10;&#10;Automatisch generierte Beschreibung">
            <a:extLst>
              <a:ext uri="{FF2B5EF4-FFF2-40B4-BE49-F238E27FC236}">
                <a16:creationId xmlns:a16="http://schemas.microsoft.com/office/drawing/2014/main" id="{19D1F5BD-E624-44CE-AA72-73B3DAA25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52670">
            <a:off x="4920111" y="944214"/>
            <a:ext cx="3106035" cy="23295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A76F066-C1F0-4BA8-841F-CC407CF179D3}"/>
                  </a:ext>
                </a:extLst>
              </p14:cNvPr>
              <p14:cNvContentPartPr/>
              <p14:nvPr/>
            </p14:nvContentPartPr>
            <p14:xfrm>
              <a:off x="4690672" y="1590410"/>
              <a:ext cx="3916080" cy="23832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A76F066-C1F0-4BA8-841F-CC407CF179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2672" y="1572410"/>
                <a:ext cx="3951720" cy="241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260B0B63-B188-4BCB-8F69-73887A2B4766}"/>
              </a:ext>
            </a:extLst>
          </p:cNvPr>
          <p:cNvGrpSpPr/>
          <p:nvPr/>
        </p:nvGrpSpPr>
        <p:grpSpPr>
          <a:xfrm>
            <a:off x="4913512" y="154730"/>
            <a:ext cx="545040" cy="555480"/>
            <a:chOff x="4913512" y="154730"/>
            <a:chExt cx="545040" cy="55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1C4EA40-9A61-43AD-8C10-86B63D9BEB05}"/>
                    </a:ext>
                  </a:extLst>
                </p14:cNvPr>
                <p14:cNvContentPartPr/>
                <p14:nvPr/>
              </p14:nvContentPartPr>
              <p14:xfrm>
                <a:off x="4913512" y="154730"/>
                <a:ext cx="545040" cy="5554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1C4EA40-9A61-43AD-8C10-86B63D9BEB0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95872" y="136730"/>
                  <a:ext cx="58068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9C059F6-31DE-4D14-95F7-A146A25EE8A2}"/>
                    </a:ext>
                  </a:extLst>
                </p14:cNvPr>
                <p14:cNvContentPartPr/>
                <p14:nvPr/>
              </p14:nvContentPartPr>
              <p14:xfrm>
                <a:off x="5114752" y="371090"/>
                <a:ext cx="1440" cy="32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9C059F6-31DE-4D14-95F7-A146A25EE8A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97112" y="353090"/>
                  <a:ext cx="37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3D42DB0-6F28-47C8-B2C1-5EFAC007C3C1}"/>
                    </a:ext>
                  </a:extLst>
                </p14:cNvPr>
                <p14:cNvContentPartPr/>
                <p14:nvPr/>
              </p14:nvContentPartPr>
              <p14:xfrm>
                <a:off x="5263792" y="327530"/>
                <a:ext cx="360" cy="3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3D42DB0-6F28-47C8-B2C1-5EFAC007C3C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46152" y="3098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5A69D73-8DB2-4E3A-9B84-25A0382A4EC2}"/>
                    </a:ext>
                  </a:extLst>
                </p14:cNvPr>
                <p14:cNvContentPartPr/>
                <p14:nvPr/>
              </p14:nvContentPartPr>
              <p14:xfrm>
                <a:off x="5096032" y="430850"/>
                <a:ext cx="246960" cy="1339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5A69D73-8DB2-4E3A-9B84-25A0382A4EC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78392" y="412850"/>
                  <a:ext cx="28260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19E04129-F163-4DA4-A515-7EB713DB6A5D}"/>
              </a:ext>
            </a:extLst>
          </p:cNvPr>
          <p:cNvGrpSpPr/>
          <p:nvPr/>
        </p:nvGrpSpPr>
        <p:grpSpPr>
          <a:xfrm>
            <a:off x="8370232" y="1098650"/>
            <a:ext cx="598680" cy="595440"/>
            <a:chOff x="8370232" y="1098650"/>
            <a:chExt cx="598680" cy="59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E6B8A2C-BE55-4FE0-9115-63CEE9E43A97}"/>
                    </a:ext>
                  </a:extLst>
                </p14:cNvPr>
                <p14:cNvContentPartPr/>
                <p14:nvPr/>
              </p14:nvContentPartPr>
              <p14:xfrm>
                <a:off x="8370232" y="1098650"/>
                <a:ext cx="598680" cy="5954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E6B8A2C-BE55-4FE0-9115-63CEE9E43A9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352592" y="1080650"/>
                  <a:ext cx="63432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F05C092-FEB7-4BA5-BE34-482912199D2E}"/>
                    </a:ext>
                  </a:extLst>
                </p14:cNvPr>
                <p14:cNvContentPartPr/>
                <p14:nvPr/>
              </p14:nvContentPartPr>
              <p14:xfrm>
                <a:off x="8563912" y="1337690"/>
                <a:ext cx="2160" cy="21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F05C092-FEB7-4BA5-BE34-482912199D2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46272" y="1320050"/>
                  <a:ext cx="37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877EB0C-2A9C-4061-A586-EABB168B3F9F}"/>
                    </a:ext>
                  </a:extLst>
                </p14:cNvPr>
                <p14:cNvContentPartPr/>
                <p14:nvPr/>
              </p14:nvContentPartPr>
              <p14:xfrm>
                <a:off x="8711872" y="1345250"/>
                <a:ext cx="16920" cy="162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877EB0C-2A9C-4061-A586-EABB168B3F9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93872" y="1327250"/>
                  <a:ext cx="525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9356047-C7B3-4CD9-B231-E799A5A8C00A}"/>
                    </a:ext>
                  </a:extLst>
                </p14:cNvPr>
                <p14:cNvContentPartPr/>
                <p14:nvPr/>
              </p14:nvContentPartPr>
              <p14:xfrm>
                <a:off x="8520712" y="1496090"/>
                <a:ext cx="280800" cy="730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9356047-C7B3-4CD9-B231-E799A5A8C00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03072" y="1478450"/>
                  <a:ext cx="31644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37EECF22-E2C4-457E-87AF-42D3CF78DDDC}"/>
              </a:ext>
            </a:extLst>
          </p:cNvPr>
          <p:cNvGrpSpPr/>
          <p:nvPr/>
        </p:nvGrpSpPr>
        <p:grpSpPr>
          <a:xfrm>
            <a:off x="4633432" y="92090"/>
            <a:ext cx="3926160" cy="2655360"/>
            <a:chOff x="4633432" y="92090"/>
            <a:chExt cx="3926160" cy="265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ECEC35B-81B0-4C14-AFF4-967BC347D64F}"/>
                    </a:ext>
                  </a:extLst>
                </p14:cNvPr>
                <p14:cNvContentPartPr/>
                <p14:nvPr/>
              </p14:nvContentPartPr>
              <p14:xfrm>
                <a:off x="4633432" y="457490"/>
                <a:ext cx="3926160" cy="22899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ECEC35B-81B0-4C14-AFF4-967BC347D64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15432" y="439850"/>
                  <a:ext cx="3961800" cy="23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4D2E796-12CF-4DAC-86BC-4709BD1C18CC}"/>
                    </a:ext>
                  </a:extLst>
                </p14:cNvPr>
                <p14:cNvContentPartPr/>
                <p14:nvPr/>
              </p14:nvContentPartPr>
              <p14:xfrm>
                <a:off x="4712992" y="1046450"/>
                <a:ext cx="258840" cy="2833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4D2E796-12CF-4DAC-86BC-4709BD1C18C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94992" y="1028450"/>
                  <a:ext cx="2944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BCCB6E6-F965-4B87-84D8-BECCA0259966}"/>
                    </a:ext>
                  </a:extLst>
                </p14:cNvPr>
                <p14:cNvContentPartPr/>
                <p14:nvPr/>
              </p14:nvContentPartPr>
              <p14:xfrm>
                <a:off x="4719112" y="989930"/>
                <a:ext cx="121680" cy="558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BCCB6E6-F965-4B87-84D8-BECCA025996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701472" y="971930"/>
                  <a:ext cx="157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40130AF-83C2-42C0-8D6C-C2FA4A073BA5}"/>
                    </a:ext>
                  </a:extLst>
                </p14:cNvPr>
                <p14:cNvContentPartPr/>
                <p14:nvPr/>
              </p14:nvContentPartPr>
              <p14:xfrm>
                <a:off x="4774912" y="1133210"/>
                <a:ext cx="87480" cy="514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40130AF-83C2-42C0-8D6C-C2FA4A073BA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757272" y="1115570"/>
                  <a:ext cx="1231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24E109C-E6AC-4678-8F8E-65AB0DF02B7E}"/>
                    </a:ext>
                  </a:extLst>
                </p14:cNvPr>
                <p14:cNvContentPartPr/>
                <p14:nvPr/>
              </p14:nvContentPartPr>
              <p14:xfrm>
                <a:off x="5008912" y="1018370"/>
                <a:ext cx="167400" cy="2617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24E109C-E6AC-4678-8F8E-65AB0DF02B7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991272" y="1000730"/>
                  <a:ext cx="2030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A2C4D5D-D9B7-4490-A86F-A56EED9CB844}"/>
                    </a:ext>
                  </a:extLst>
                </p14:cNvPr>
                <p14:cNvContentPartPr/>
                <p14:nvPr/>
              </p14:nvContentPartPr>
              <p14:xfrm>
                <a:off x="5434432" y="865370"/>
                <a:ext cx="217080" cy="3088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A2C4D5D-D9B7-4490-A86F-A56EED9CB84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16432" y="847370"/>
                  <a:ext cx="2527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6F7AE33-27C9-4B14-AA2C-439F7FF3D538}"/>
                    </a:ext>
                  </a:extLst>
                </p14:cNvPr>
                <p14:cNvContentPartPr/>
                <p14:nvPr/>
              </p14:nvContentPartPr>
              <p14:xfrm>
                <a:off x="5647192" y="829370"/>
                <a:ext cx="59400" cy="1141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6F7AE33-27C9-4B14-AA2C-439F7FF3D53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629552" y="811730"/>
                  <a:ext cx="95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A9C9C62-7621-4BD0-927D-B29C380A596E}"/>
                    </a:ext>
                  </a:extLst>
                </p14:cNvPr>
                <p14:cNvContentPartPr/>
                <p14:nvPr/>
              </p14:nvContentPartPr>
              <p14:xfrm>
                <a:off x="5628832" y="598610"/>
                <a:ext cx="235800" cy="344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A9C9C62-7621-4BD0-927D-B29C380A596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611192" y="580610"/>
                  <a:ext cx="2714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E1B5519-B2FF-407F-BDAA-2FB60143F5A7}"/>
                    </a:ext>
                  </a:extLst>
                </p14:cNvPr>
                <p14:cNvContentPartPr/>
                <p14:nvPr/>
              </p14:nvContentPartPr>
              <p14:xfrm>
                <a:off x="5553592" y="706970"/>
                <a:ext cx="360" cy="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E1B5519-B2FF-407F-BDAA-2FB60143F5A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535592" y="68933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31FF0E3-7BD5-477D-975C-343FB0D4A5B8}"/>
                    </a:ext>
                  </a:extLst>
                </p14:cNvPr>
                <p14:cNvContentPartPr/>
                <p14:nvPr/>
              </p14:nvContentPartPr>
              <p14:xfrm>
                <a:off x="5746552" y="513290"/>
                <a:ext cx="245880" cy="3736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31FF0E3-7BD5-477D-975C-343FB0D4A5B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728912" y="495650"/>
                  <a:ext cx="2815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A37E4F2-4903-4CD4-BE28-8747EA9CE0C0}"/>
                    </a:ext>
                  </a:extLst>
                </p14:cNvPr>
                <p14:cNvContentPartPr/>
                <p14:nvPr/>
              </p14:nvContentPartPr>
              <p14:xfrm>
                <a:off x="5835472" y="736850"/>
                <a:ext cx="37800" cy="320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A37E4F2-4903-4CD4-BE28-8747EA9CE0C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17832" y="719210"/>
                  <a:ext cx="73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216AA89-0C0C-427B-8937-6224B37C5A3B}"/>
                    </a:ext>
                  </a:extLst>
                </p14:cNvPr>
                <p14:cNvContentPartPr/>
                <p14:nvPr/>
              </p14:nvContentPartPr>
              <p14:xfrm>
                <a:off x="6207352" y="422210"/>
                <a:ext cx="193320" cy="3603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216AA89-0C0C-427B-8937-6224B37C5A3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89352" y="404210"/>
                  <a:ext cx="22896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22C6B3B-BD95-4C7E-B8A8-BF8542B11D72}"/>
                    </a:ext>
                  </a:extLst>
                </p14:cNvPr>
                <p14:cNvContentPartPr/>
                <p14:nvPr/>
              </p14:nvContentPartPr>
              <p14:xfrm>
                <a:off x="6262792" y="623810"/>
                <a:ext cx="65520" cy="66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22C6B3B-BD95-4C7E-B8A8-BF8542B11D7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45152" y="606170"/>
                  <a:ext cx="1011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D83F293-84A5-4F6A-908D-9AC5073F570C}"/>
                    </a:ext>
                  </a:extLst>
                </p14:cNvPr>
                <p14:cNvContentPartPr/>
                <p14:nvPr/>
              </p14:nvContentPartPr>
              <p14:xfrm>
                <a:off x="6423712" y="536330"/>
                <a:ext cx="177480" cy="1681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D83F293-84A5-4F6A-908D-9AC5073F570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06072" y="518690"/>
                  <a:ext cx="2131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BE379B6-F133-4E76-8A5A-DD7A90F679E3}"/>
                    </a:ext>
                  </a:extLst>
                </p14:cNvPr>
                <p14:cNvContentPartPr/>
                <p14:nvPr/>
              </p14:nvContentPartPr>
              <p14:xfrm>
                <a:off x="6646552" y="444530"/>
                <a:ext cx="158040" cy="3798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BE379B6-F133-4E76-8A5A-DD7A90F679E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628552" y="426530"/>
                  <a:ext cx="19368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A236552-5BF7-49EA-83F5-AC2D4DBFEF4F}"/>
                    </a:ext>
                  </a:extLst>
                </p14:cNvPr>
                <p14:cNvContentPartPr/>
                <p14:nvPr/>
              </p14:nvContentPartPr>
              <p14:xfrm>
                <a:off x="6782272" y="388010"/>
                <a:ext cx="136440" cy="2026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A236552-5BF7-49EA-83F5-AC2D4DBFEF4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764632" y="370010"/>
                  <a:ext cx="1720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E1B73C0-DA44-4DC9-85D4-3D6A472B474F}"/>
                    </a:ext>
                  </a:extLst>
                </p14:cNvPr>
                <p14:cNvContentPartPr/>
                <p14:nvPr/>
              </p14:nvContentPartPr>
              <p14:xfrm>
                <a:off x="6854272" y="211250"/>
                <a:ext cx="227520" cy="295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E1B73C0-DA44-4DC9-85D4-3D6A472B474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836632" y="193610"/>
                  <a:ext cx="2631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4254300-4E6C-4A14-99CD-950C40DB2B84}"/>
                    </a:ext>
                  </a:extLst>
                </p14:cNvPr>
                <p14:cNvContentPartPr/>
                <p14:nvPr/>
              </p14:nvContentPartPr>
              <p14:xfrm>
                <a:off x="7098352" y="264890"/>
                <a:ext cx="156960" cy="1465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4254300-4E6C-4A14-99CD-950C40DB2B8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080712" y="246890"/>
                  <a:ext cx="192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875FB03-392B-49EB-97A8-2CB60A89D3D0}"/>
                    </a:ext>
                  </a:extLst>
                </p14:cNvPr>
                <p14:cNvContentPartPr/>
                <p14:nvPr/>
              </p14:nvContentPartPr>
              <p14:xfrm>
                <a:off x="7195912" y="109370"/>
                <a:ext cx="134280" cy="2307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875FB03-392B-49EB-97A8-2CB60A89D3D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178272" y="91730"/>
                  <a:ext cx="1699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290F040-7135-457B-AE5B-4702832FEE39}"/>
                    </a:ext>
                  </a:extLst>
                </p14:cNvPr>
                <p14:cNvContentPartPr/>
                <p14:nvPr/>
              </p14:nvContentPartPr>
              <p14:xfrm>
                <a:off x="7194112" y="233930"/>
                <a:ext cx="33840" cy="165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290F040-7135-457B-AE5B-4702832FEE3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176472" y="215930"/>
                  <a:ext cx="69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E33E4E2-B00D-4FF7-B420-F405556676EA}"/>
                    </a:ext>
                  </a:extLst>
                </p14:cNvPr>
                <p14:cNvContentPartPr/>
                <p14:nvPr/>
              </p14:nvContentPartPr>
              <p14:xfrm>
                <a:off x="7382032" y="92090"/>
                <a:ext cx="216000" cy="2484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E33E4E2-B00D-4FF7-B420-F405556676E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364032" y="74450"/>
                  <a:ext cx="2516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22C67C4-1155-4D73-BAD7-41A270B86ED1}"/>
                    </a:ext>
                  </a:extLst>
                </p14:cNvPr>
                <p14:cNvContentPartPr/>
                <p14:nvPr/>
              </p14:nvContentPartPr>
              <p14:xfrm>
                <a:off x="7173592" y="178490"/>
                <a:ext cx="123480" cy="716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22C67C4-1155-4D73-BAD7-41A270B86ED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155952" y="160490"/>
                  <a:ext cx="15912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3FE7F8EE-6AA0-48ED-8900-25FDF51F5029}"/>
              </a:ext>
            </a:extLst>
          </p:cNvPr>
          <p:cNvGrpSpPr/>
          <p:nvPr/>
        </p:nvGrpSpPr>
        <p:grpSpPr>
          <a:xfrm>
            <a:off x="8793952" y="1754570"/>
            <a:ext cx="2255400" cy="1391040"/>
            <a:chOff x="8793952" y="1754570"/>
            <a:chExt cx="2255400" cy="139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9848E65-A54E-4272-8CC3-9C64CFFB5415}"/>
                    </a:ext>
                  </a:extLst>
                </p14:cNvPr>
                <p14:cNvContentPartPr/>
                <p14:nvPr/>
              </p14:nvContentPartPr>
              <p14:xfrm>
                <a:off x="8793952" y="1926650"/>
                <a:ext cx="192600" cy="1947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9848E65-A54E-4272-8CC3-9C64CFFB541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776312" y="1908650"/>
                  <a:ext cx="228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341C35B-2126-48FB-BF25-B4E5695A47AD}"/>
                    </a:ext>
                  </a:extLst>
                </p14:cNvPr>
                <p14:cNvContentPartPr/>
                <p14:nvPr/>
              </p14:nvContentPartPr>
              <p14:xfrm>
                <a:off x="9032992" y="1945010"/>
                <a:ext cx="173520" cy="1738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341C35B-2126-48FB-BF25-B4E5695A47A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015352" y="1927370"/>
                  <a:ext cx="209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0E0C3FE-C076-4A40-83F0-C1964149C9FD}"/>
                    </a:ext>
                  </a:extLst>
                </p14:cNvPr>
                <p14:cNvContentPartPr/>
                <p14:nvPr/>
              </p14:nvContentPartPr>
              <p14:xfrm>
                <a:off x="9230992" y="1992530"/>
                <a:ext cx="151920" cy="1512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0E0C3FE-C076-4A40-83F0-C1964149C9F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213352" y="1974530"/>
                  <a:ext cx="1875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3FED08F-C269-4117-BD07-C985E48E8454}"/>
                    </a:ext>
                  </a:extLst>
                </p14:cNvPr>
                <p14:cNvContentPartPr/>
                <p14:nvPr/>
              </p14:nvContentPartPr>
              <p14:xfrm>
                <a:off x="9583792" y="1760690"/>
                <a:ext cx="130320" cy="3340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3FED08F-C269-4117-BD07-C985E48E845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565792" y="1743050"/>
                  <a:ext cx="1659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76F6607-60E1-4F2C-B29A-57D64F89D7F8}"/>
                    </a:ext>
                  </a:extLst>
                </p14:cNvPr>
                <p14:cNvContentPartPr/>
                <p14:nvPr/>
              </p14:nvContentPartPr>
              <p14:xfrm>
                <a:off x="9752992" y="1920530"/>
                <a:ext cx="104040" cy="1612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76F6607-60E1-4F2C-B29A-57D64F89D7F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735352" y="1902530"/>
                  <a:ext cx="1396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52C5649-80F3-409C-934C-F0DC246ED95F}"/>
                    </a:ext>
                  </a:extLst>
                </p14:cNvPr>
                <p14:cNvContentPartPr/>
                <p14:nvPr/>
              </p14:nvContentPartPr>
              <p14:xfrm>
                <a:off x="9878992" y="1895330"/>
                <a:ext cx="385200" cy="2091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52C5649-80F3-409C-934C-F0DC246ED95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860992" y="1877690"/>
                  <a:ext cx="420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27A4A62-5117-41FC-8E0F-2317C7D768DE}"/>
                    </a:ext>
                  </a:extLst>
                </p14:cNvPr>
                <p14:cNvContentPartPr/>
                <p14:nvPr/>
              </p14:nvContentPartPr>
              <p14:xfrm>
                <a:off x="10296232" y="1904330"/>
                <a:ext cx="112680" cy="1911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27A4A62-5117-41FC-8E0F-2317C7D768D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278592" y="1886330"/>
                  <a:ext cx="1483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765CDF6-9B21-4944-9EBB-246C24EE16F3}"/>
                    </a:ext>
                  </a:extLst>
                </p14:cNvPr>
                <p14:cNvContentPartPr/>
                <p14:nvPr/>
              </p14:nvContentPartPr>
              <p14:xfrm>
                <a:off x="10412512" y="1765010"/>
                <a:ext cx="171360" cy="329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765CDF6-9B21-4944-9EBB-246C24EE16F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394872" y="1747370"/>
                  <a:ext cx="2070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F91B1DB-1709-4EC9-B869-212AD82AD4DD}"/>
                    </a:ext>
                  </a:extLst>
                </p14:cNvPr>
                <p14:cNvContentPartPr/>
                <p14:nvPr/>
              </p14:nvContentPartPr>
              <p14:xfrm>
                <a:off x="10609792" y="1754570"/>
                <a:ext cx="42480" cy="3366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F91B1DB-1709-4EC9-B869-212AD82AD4D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591792" y="1736570"/>
                  <a:ext cx="781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1EB6358-8E1A-4FCF-858B-E46F54DE66B2}"/>
                    </a:ext>
                  </a:extLst>
                </p14:cNvPr>
                <p14:cNvContentPartPr/>
                <p14:nvPr/>
              </p14:nvContentPartPr>
              <p14:xfrm>
                <a:off x="10592872" y="1944650"/>
                <a:ext cx="74880" cy="122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1EB6358-8E1A-4FCF-858B-E46F54DE66B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575232" y="1926650"/>
                  <a:ext cx="110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2106E78-E0A3-4288-BE33-48230B8CF98C}"/>
                    </a:ext>
                  </a:extLst>
                </p14:cNvPr>
                <p14:cNvContentPartPr/>
                <p14:nvPr/>
              </p14:nvContentPartPr>
              <p14:xfrm>
                <a:off x="8823112" y="2322650"/>
                <a:ext cx="24480" cy="1710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2106E78-E0A3-4288-BE33-48230B8CF98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805112" y="2305010"/>
                  <a:ext cx="60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8C2DCEB-E260-4CEF-AC96-91D0994CB043}"/>
                    </a:ext>
                  </a:extLst>
                </p14:cNvPr>
                <p14:cNvContentPartPr/>
                <p14:nvPr/>
              </p14:nvContentPartPr>
              <p14:xfrm>
                <a:off x="8799712" y="2206010"/>
                <a:ext cx="25560" cy="421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8C2DCEB-E260-4CEF-AC96-91D0994CB04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781712" y="2188370"/>
                  <a:ext cx="61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09C64F4-0FDC-4269-9D75-00764F19ABA0}"/>
                    </a:ext>
                  </a:extLst>
                </p14:cNvPr>
                <p14:cNvContentPartPr/>
                <p14:nvPr/>
              </p14:nvContentPartPr>
              <p14:xfrm>
                <a:off x="8908792" y="2333090"/>
                <a:ext cx="212040" cy="1620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09C64F4-0FDC-4269-9D75-00764F19ABA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891152" y="2315450"/>
                  <a:ext cx="247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CBC5D36-606A-4B34-B1ED-6E8EBEFE15DA}"/>
                    </a:ext>
                  </a:extLst>
                </p14:cNvPr>
                <p14:cNvContentPartPr/>
                <p14:nvPr/>
              </p14:nvContentPartPr>
              <p14:xfrm>
                <a:off x="9179512" y="2345330"/>
                <a:ext cx="218520" cy="1357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CBC5D36-606A-4B34-B1ED-6E8EBEFE15D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161872" y="2327690"/>
                  <a:ext cx="254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827ED9F-D3E5-44BA-8359-9E33EC3508A2}"/>
                    </a:ext>
                  </a:extLst>
                </p14:cNvPr>
                <p14:cNvContentPartPr/>
                <p14:nvPr/>
              </p14:nvContentPartPr>
              <p14:xfrm>
                <a:off x="9436912" y="2314730"/>
                <a:ext cx="257760" cy="160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827ED9F-D3E5-44BA-8359-9E33EC3508A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418912" y="2297090"/>
                  <a:ext cx="293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1150CB9-DF17-4653-8D08-88D0424C8883}"/>
                    </a:ext>
                  </a:extLst>
                </p14:cNvPr>
                <p14:cNvContentPartPr/>
                <p14:nvPr/>
              </p14:nvContentPartPr>
              <p14:xfrm>
                <a:off x="9918952" y="2275850"/>
                <a:ext cx="228600" cy="1882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1150CB9-DF17-4653-8D08-88D0424C888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901312" y="2258210"/>
                  <a:ext cx="2642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818F0F1-929A-4D9C-879D-738C04325C2E}"/>
                    </a:ext>
                  </a:extLst>
                </p14:cNvPr>
                <p14:cNvContentPartPr/>
                <p14:nvPr/>
              </p14:nvContentPartPr>
              <p14:xfrm>
                <a:off x="10090312" y="2234810"/>
                <a:ext cx="360" cy="3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818F0F1-929A-4D9C-879D-738C04325C2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72672" y="221681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0F9108C-3FE3-49A7-B3C3-4FA376FA0D30}"/>
                    </a:ext>
                  </a:extLst>
                </p14:cNvPr>
                <p14:cNvContentPartPr/>
                <p14:nvPr/>
              </p14:nvContentPartPr>
              <p14:xfrm>
                <a:off x="10199752" y="2353610"/>
                <a:ext cx="95040" cy="1112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0F9108C-3FE3-49A7-B3C3-4FA376FA0D3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181752" y="2335610"/>
                  <a:ext cx="130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D2D2231-3DDB-4100-AEB8-1E177171EB3A}"/>
                    </a:ext>
                  </a:extLst>
                </p14:cNvPr>
                <p14:cNvContentPartPr/>
                <p14:nvPr/>
              </p14:nvContentPartPr>
              <p14:xfrm>
                <a:off x="10354552" y="2302490"/>
                <a:ext cx="136440" cy="1900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D2D2231-3DDB-4100-AEB8-1E177171EB3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336552" y="2284490"/>
                  <a:ext cx="1720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53CA7A2-9223-4600-B9DE-F48A8C554987}"/>
                    </a:ext>
                  </a:extLst>
                </p14:cNvPr>
                <p14:cNvContentPartPr/>
                <p14:nvPr/>
              </p14:nvContentPartPr>
              <p14:xfrm>
                <a:off x="8879992" y="2661410"/>
                <a:ext cx="19080" cy="2340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53CA7A2-9223-4600-B9DE-F48A8C55498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862352" y="2643770"/>
                  <a:ext cx="547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DE95B09-28E6-47F0-BDE1-46FD5E39826F}"/>
                    </a:ext>
                  </a:extLst>
                </p14:cNvPr>
                <p14:cNvContentPartPr/>
                <p14:nvPr/>
              </p14:nvContentPartPr>
              <p14:xfrm>
                <a:off x="8830672" y="2629370"/>
                <a:ext cx="233280" cy="3081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DE95B09-28E6-47F0-BDE1-46FD5E39826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812672" y="2611370"/>
                  <a:ext cx="2689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43B4675-1DEB-4920-A6C8-37073B9A7A82}"/>
                    </a:ext>
                  </a:extLst>
                </p14:cNvPr>
                <p14:cNvContentPartPr/>
                <p14:nvPr/>
              </p14:nvContentPartPr>
              <p14:xfrm>
                <a:off x="9088792" y="2745650"/>
                <a:ext cx="126360" cy="1746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43B4675-1DEB-4920-A6C8-37073B9A7A8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071152" y="2728010"/>
                  <a:ext cx="1620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47939BC-7847-4437-9D3A-62E95FD462B9}"/>
                    </a:ext>
                  </a:extLst>
                </p14:cNvPr>
                <p14:cNvContentPartPr/>
                <p14:nvPr/>
              </p14:nvContentPartPr>
              <p14:xfrm>
                <a:off x="9203272" y="2729450"/>
                <a:ext cx="170640" cy="4161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47939BC-7847-4437-9D3A-62E95FD462B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185632" y="2711450"/>
                  <a:ext cx="20628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83F6C8F-F33D-407B-9159-C8459A7FBCE4}"/>
                    </a:ext>
                  </a:extLst>
                </p14:cNvPr>
                <p14:cNvContentPartPr/>
                <p14:nvPr/>
              </p14:nvContentPartPr>
              <p14:xfrm>
                <a:off x="9403432" y="2618570"/>
                <a:ext cx="89280" cy="2919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83F6C8F-F33D-407B-9159-C8459A7FBCE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385432" y="2600930"/>
                  <a:ext cx="1249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9DFD620-13B4-4324-AF63-8C44EB965E1C}"/>
                    </a:ext>
                  </a:extLst>
                </p14:cNvPr>
                <p14:cNvContentPartPr/>
                <p14:nvPr/>
              </p14:nvContentPartPr>
              <p14:xfrm>
                <a:off x="9500992" y="2726210"/>
                <a:ext cx="210240" cy="1890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9DFD620-13B4-4324-AF63-8C44EB965E1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82992" y="2708210"/>
                  <a:ext cx="2458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7984F0F-3BBC-4C0D-B4CE-9867718A7F52}"/>
                    </a:ext>
                  </a:extLst>
                </p14:cNvPr>
                <p14:cNvContentPartPr/>
                <p14:nvPr/>
              </p14:nvContentPartPr>
              <p14:xfrm>
                <a:off x="9692152" y="2639090"/>
                <a:ext cx="360" cy="36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7984F0F-3BBC-4C0D-B4CE-9867718A7F5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674512" y="2621450"/>
                  <a:ext cx="36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B4FB0F4-719A-4DD0-B9DB-3C57F25B3FF4}"/>
                    </a:ext>
                  </a:extLst>
                </p14:cNvPr>
                <p14:cNvContentPartPr/>
                <p14:nvPr/>
              </p14:nvContentPartPr>
              <p14:xfrm>
                <a:off x="9745792" y="2603810"/>
                <a:ext cx="81720" cy="2991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B4FB0F4-719A-4DD0-B9DB-3C57F25B3FF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728152" y="2585810"/>
                  <a:ext cx="1173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23B198E-2DCE-46EA-AE45-87124C9EBC20}"/>
                    </a:ext>
                  </a:extLst>
                </p14:cNvPr>
                <p14:cNvContentPartPr/>
                <p14:nvPr/>
              </p14:nvContentPartPr>
              <p14:xfrm>
                <a:off x="9714112" y="2781290"/>
                <a:ext cx="79200" cy="93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23B198E-2DCE-46EA-AE45-87124C9EBC2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696112" y="2763650"/>
                  <a:ext cx="114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E9CE106-EA4A-46E5-B631-91A36F432E81}"/>
                    </a:ext>
                  </a:extLst>
                </p14:cNvPr>
                <p14:cNvContentPartPr/>
                <p14:nvPr/>
              </p14:nvContentPartPr>
              <p14:xfrm>
                <a:off x="9870352" y="2811170"/>
                <a:ext cx="72360" cy="140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E9CE106-EA4A-46E5-B631-91A36F432E8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852712" y="2793530"/>
                  <a:ext cx="108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D726D74-3142-4942-BDD9-85DAED753650}"/>
                    </a:ext>
                  </a:extLst>
                </p14:cNvPr>
                <p14:cNvContentPartPr/>
                <p14:nvPr/>
              </p14:nvContentPartPr>
              <p14:xfrm>
                <a:off x="10126312" y="2657090"/>
                <a:ext cx="41760" cy="2746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D726D74-3142-4942-BDD9-85DAED75365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108672" y="2639450"/>
                  <a:ext cx="774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653CFCF-68A5-4D7F-9A31-564690F00029}"/>
                    </a:ext>
                  </a:extLst>
                </p14:cNvPr>
                <p14:cNvContentPartPr/>
                <p14:nvPr/>
              </p14:nvContentPartPr>
              <p14:xfrm>
                <a:off x="10071952" y="2619650"/>
                <a:ext cx="176400" cy="2246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653CFCF-68A5-4D7F-9A31-564690F0002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053952" y="2601650"/>
                  <a:ext cx="2120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44E8745-2B0C-4EDF-95AD-D0690EC68713}"/>
                    </a:ext>
                  </a:extLst>
                </p14:cNvPr>
                <p14:cNvContentPartPr/>
                <p14:nvPr/>
              </p14:nvContentPartPr>
              <p14:xfrm>
                <a:off x="10245112" y="2729090"/>
                <a:ext cx="237600" cy="2070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44E8745-2B0C-4EDF-95AD-D0690EC6871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227112" y="2711090"/>
                  <a:ext cx="2732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5198C0C-10DD-434C-91A3-55D821E85D2A}"/>
                    </a:ext>
                  </a:extLst>
                </p14:cNvPr>
                <p14:cNvContentPartPr/>
                <p14:nvPr/>
              </p14:nvContentPartPr>
              <p14:xfrm>
                <a:off x="10517272" y="2724050"/>
                <a:ext cx="136800" cy="2178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5198C0C-10DD-434C-91A3-55D821E85D2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499632" y="2706410"/>
                  <a:ext cx="1724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3413DC3-0544-419A-BEF0-C0F0B7013BBF}"/>
                    </a:ext>
                  </a:extLst>
                </p14:cNvPr>
                <p14:cNvContentPartPr/>
                <p14:nvPr/>
              </p14:nvContentPartPr>
              <p14:xfrm>
                <a:off x="10679272" y="2762930"/>
                <a:ext cx="165960" cy="1872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3413DC3-0544-419A-BEF0-C0F0B7013BB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661632" y="2745290"/>
                  <a:ext cx="2016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1AC231F-E1AB-4B79-AAD7-86838F9F118B}"/>
                    </a:ext>
                  </a:extLst>
                </p14:cNvPr>
                <p14:cNvContentPartPr/>
                <p14:nvPr/>
              </p14:nvContentPartPr>
              <p14:xfrm>
                <a:off x="10904272" y="2778410"/>
                <a:ext cx="145080" cy="1735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1AC231F-E1AB-4B79-AAD7-86838F9F118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886632" y="2760410"/>
                  <a:ext cx="180720" cy="2091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83" name="Grafik 82">
            <a:extLst>
              <a:ext uri="{FF2B5EF4-FFF2-40B4-BE49-F238E27FC236}">
                <a16:creationId xmlns:a16="http://schemas.microsoft.com/office/drawing/2014/main" id="{BC8A97C3-7E13-43B9-889F-6C222DB4537B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BEBA8EAE-BF5A-486C-A8C5-ECC9F3942E4B}">
                <a14:imgProps xmlns:a14="http://schemas.microsoft.com/office/drawing/2010/main">
                  <a14:imgLayer r:embed="rId135">
                    <a14:imgEffect>
                      <a14:backgroundRemoval t="6538" b="93846" l="10000" r="90000">
                        <a14:foregroundMark x1="32333" y1="94038" x2="32333" y2="94038"/>
                        <a14:foregroundMark x1="46556" y1="79423" x2="46556" y2="79423"/>
                        <a14:foregroundMark x1="37889" y1="6538" x2="37889" y2="6538"/>
                        <a14:foregroundMark x1="63667" y1="77500" x2="63667" y2="7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729" y="4789469"/>
            <a:ext cx="1822780" cy="1053162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2879E6F7-30C5-4B0F-AACB-601DB676EA37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BEBA8EAE-BF5A-486C-A8C5-ECC9F3942E4B}">
                <a14:imgProps xmlns:a14="http://schemas.microsoft.com/office/drawing/2010/main">
                  <a14:imgLayer r:embed="rId135">
                    <a14:imgEffect>
                      <a14:backgroundRemoval t="6538" b="93846" l="10000" r="90000">
                        <a14:foregroundMark x1="32333" y1="94038" x2="32333" y2="94038"/>
                        <a14:foregroundMark x1="46556" y1="79423" x2="46556" y2="79423"/>
                        <a14:foregroundMark x1="37889" y1="6538" x2="37889" y2="6538"/>
                        <a14:foregroundMark x1="63667" y1="77500" x2="63667" y2="7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2882" y="3231290"/>
            <a:ext cx="1822780" cy="1053162"/>
          </a:xfrm>
          <a:prstGeom prst="rect">
            <a:avLst/>
          </a:prstGeom>
        </p:spPr>
      </p:pic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9BF32965-87BB-40A5-9F42-4735FFCE3E04}"/>
              </a:ext>
            </a:extLst>
          </p:cNvPr>
          <p:cNvGrpSpPr/>
          <p:nvPr/>
        </p:nvGrpSpPr>
        <p:grpSpPr>
          <a:xfrm>
            <a:off x="10060432" y="3206729"/>
            <a:ext cx="519840" cy="1061280"/>
            <a:chOff x="10060432" y="3206729"/>
            <a:chExt cx="519840" cy="106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DE46DD1-B5DB-4949-8F1F-54B54E1CFA23}"/>
                    </a:ext>
                  </a:extLst>
                </p14:cNvPr>
                <p14:cNvContentPartPr/>
                <p14:nvPr/>
              </p14:nvContentPartPr>
              <p14:xfrm>
                <a:off x="10251952" y="3206729"/>
                <a:ext cx="178560" cy="2066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DE46DD1-B5DB-4949-8F1F-54B54E1CFA2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234312" y="3189089"/>
                  <a:ext cx="214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C6CD572-DF08-4FD5-B870-8FD59EC6ACFC}"/>
                    </a:ext>
                  </a:extLst>
                </p14:cNvPr>
                <p14:cNvContentPartPr/>
                <p14:nvPr/>
              </p14:nvContentPartPr>
              <p14:xfrm>
                <a:off x="10060432" y="3415889"/>
                <a:ext cx="243720" cy="4456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C6CD572-DF08-4FD5-B870-8FD59EC6ACF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042792" y="3397889"/>
                  <a:ext cx="27936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957365E-6128-40AB-8229-26E089F4CFCA}"/>
                    </a:ext>
                  </a:extLst>
                </p14:cNvPr>
                <p14:cNvContentPartPr/>
                <p14:nvPr/>
              </p14:nvContentPartPr>
              <p14:xfrm>
                <a:off x="10112632" y="3438929"/>
                <a:ext cx="217440" cy="3751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957365E-6128-40AB-8229-26E089F4CFC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094632" y="3420929"/>
                  <a:ext cx="25308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72C29E8-E477-44D1-9340-B6BF66ABED83}"/>
                    </a:ext>
                  </a:extLst>
                </p14:cNvPr>
                <p14:cNvContentPartPr/>
                <p14:nvPr/>
              </p14:nvContentPartPr>
              <p14:xfrm>
                <a:off x="10206592" y="3422009"/>
                <a:ext cx="166680" cy="8460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72C29E8-E477-44D1-9340-B6BF66ABED8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188952" y="3404369"/>
                  <a:ext cx="202320" cy="88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A9A383D-AE53-4405-B318-CE1BE00F5BBC}"/>
                    </a:ext>
                  </a:extLst>
                </p14:cNvPr>
                <p14:cNvContentPartPr/>
                <p14:nvPr/>
              </p14:nvContentPartPr>
              <p14:xfrm>
                <a:off x="10187152" y="3466649"/>
                <a:ext cx="190440" cy="7416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A9A383D-AE53-4405-B318-CE1BE00F5BB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169512" y="3449009"/>
                  <a:ext cx="226080" cy="77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AC40177-9DC7-48F1-8E75-1EB940C4548D}"/>
                    </a:ext>
                  </a:extLst>
                </p14:cNvPr>
                <p14:cNvContentPartPr/>
                <p14:nvPr/>
              </p14:nvContentPartPr>
              <p14:xfrm>
                <a:off x="10307392" y="3860129"/>
                <a:ext cx="145080" cy="3301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AC40177-9DC7-48F1-8E75-1EB940C4548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289392" y="3842129"/>
                  <a:ext cx="1807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F6D3883-5123-4E62-91F9-B4CE421B7E17}"/>
                    </a:ext>
                  </a:extLst>
                </p14:cNvPr>
                <p14:cNvContentPartPr/>
                <p14:nvPr/>
              </p14:nvContentPartPr>
              <p14:xfrm>
                <a:off x="10423312" y="3517769"/>
                <a:ext cx="156960" cy="918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F6D3883-5123-4E62-91F9-B4CE421B7E1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405672" y="3499769"/>
                  <a:ext cx="19260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07192363-FB67-4685-B2A4-B920DD05212F}"/>
              </a:ext>
            </a:extLst>
          </p:cNvPr>
          <p:cNvGrpSpPr/>
          <p:nvPr/>
        </p:nvGrpSpPr>
        <p:grpSpPr>
          <a:xfrm>
            <a:off x="1589272" y="3312929"/>
            <a:ext cx="5028840" cy="3075480"/>
            <a:chOff x="1589272" y="3312929"/>
            <a:chExt cx="5028840" cy="30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9818D57-93E6-4595-B25F-ACA6EE5195B2}"/>
                    </a:ext>
                  </a:extLst>
                </p14:cNvPr>
                <p14:cNvContentPartPr/>
                <p14:nvPr/>
              </p14:nvContentPartPr>
              <p14:xfrm>
                <a:off x="1675312" y="3312929"/>
                <a:ext cx="2964240" cy="14853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9818D57-93E6-4595-B25F-ACA6EE5195B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657312" y="3294929"/>
                  <a:ext cx="2999880" cy="152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984B6771-1087-4EF9-B524-B914C42C1888}"/>
                    </a:ext>
                  </a:extLst>
                </p14:cNvPr>
                <p14:cNvContentPartPr/>
                <p14:nvPr/>
              </p14:nvContentPartPr>
              <p14:xfrm>
                <a:off x="1589272" y="4306529"/>
                <a:ext cx="5028840" cy="20818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984B6771-1087-4EF9-B524-B914C42C188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571632" y="4288889"/>
                  <a:ext cx="5064480" cy="21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41394A4-90C5-4DB0-A96B-9376390AA13A}"/>
                    </a:ext>
                  </a:extLst>
                </p14:cNvPr>
                <p14:cNvContentPartPr/>
                <p14:nvPr/>
              </p14:nvContentPartPr>
              <p14:xfrm>
                <a:off x="4727752" y="3573569"/>
                <a:ext cx="546480" cy="1389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41394A4-90C5-4DB0-A96B-9376390AA13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710112" y="3555929"/>
                  <a:ext cx="5821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9ECF071-9473-4848-9340-C9F8E79DC1F5}"/>
                    </a:ext>
                  </a:extLst>
                </p14:cNvPr>
                <p14:cNvContentPartPr/>
                <p14:nvPr/>
              </p14:nvContentPartPr>
              <p14:xfrm>
                <a:off x="2468752" y="3891089"/>
                <a:ext cx="226800" cy="5457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9ECF071-9473-4848-9340-C9F8E79DC1F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450752" y="3873089"/>
                  <a:ext cx="26244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C5D683E-E061-42E5-B858-9D3C5F4A9717}"/>
                    </a:ext>
                  </a:extLst>
                </p14:cNvPr>
                <p14:cNvContentPartPr/>
                <p14:nvPr/>
              </p14:nvContentPartPr>
              <p14:xfrm>
                <a:off x="2676112" y="4185569"/>
                <a:ext cx="123840" cy="1724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C5D683E-E061-42E5-B858-9D3C5F4A971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658112" y="4167569"/>
                  <a:ext cx="1594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025F96F-12E0-48B8-81D5-F9CC7EE3D5D6}"/>
                    </a:ext>
                  </a:extLst>
                </p14:cNvPr>
                <p14:cNvContentPartPr/>
                <p14:nvPr/>
              </p14:nvContentPartPr>
              <p14:xfrm>
                <a:off x="2817952" y="4045169"/>
                <a:ext cx="262440" cy="2588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025F96F-12E0-48B8-81D5-F9CC7EE3D5D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800312" y="4027529"/>
                  <a:ext cx="2980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78ACE0A-F3F9-418B-BC91-49344D8770A7}"/>
                    </a:ext>
                  </a:extLst>
                </p14:cNvPr>
                <p14:cNvContentPartPr/>
                <p14:nvPr/>
              </p14:nvContentPartPr>
              <p14:xfrm>
                <a:off x="2970952" y="3930329"/>
                <a:ext cx="15840" cy="79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78ACE0A-F3F9-418B-BC91-49344D8770A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952952" y="3912329"/>
                  <a:ext cx="51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C3535E4-EF4A-4330-8254-2E955AB79E79}"/>
                    </a:ext>
                  </a:extLst>
                </p14:cNvPr>
                <p14:cNvContentPartPr/>
                <p14:nvPr/>
              </p14:nvContentPartPr>
              <p14:xfrm>
                <a:off x="3112072" y="4036529"/>
                <a:ext cx="158400" cy="1861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C3535E4-EF4A-4330-8254-2E955AB79E7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094072" y="4018529"/>
                  <a:ext cx="194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9126707-484A-4C08-B404-4C0A3DAA2FA5}"/>
                    </a:ext>
                  </a:extLst>
                </p14:cNvPr>
                <p14:cNvContentPartPr/>
                <p14:nvPr/>
              </p14:nvContentPartPr>
              <p14:xfrm>
                <a:off x="3285232" y="3920969"/>
                <a:ext cx="156960" cy="2340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9126707-484A-4C08-B404-4C0A3DAA2FA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267592" y="3903329"/>
                  <a:ext cx="1926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A1EEB2FD-EF04-46FD-A485-18FA1C3C0329}"/>
                    </a:ext>
                  </a:extLst>
                </p14:cNvPr>
                <p14:cNvContentPartPr/>
                <p14:nvPr/>
              </p14:nvContentPartPr>
              <p14:xfrm>
                <a:off x="2345272" y="4704329"/>
                <a:ext cx="232560" cy="3214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A1EEB2FD-EF04-46FD-A485-18FA1C3C032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327272" y="4686329"/>
                  <a:ext cx="2682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E0FE1D6-4500-40FF-9797-ED64FB8C1EF6}"/>
                    </a:ext>
                  </a:extLst>
                </p14:cNvPr>
                <p14:cNvContentPartPr/>
                <p14:nvPr/>
              </p14:nvContentPartPr>
              <p14:xfrm>
                <a:off x="2609512" y="4643129"/>
                <a:ext cx="162000" cy="3679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E0FE1D6-4500-40FF-9797-ED64FB8C1EF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591512" y="4625129"/>
                  <a:ext cx="19764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BD2194F-0BF9-46BF-B605-B3A20C25FDBB}"/>
                    </a:ext>
                  </a:extLst>
                </p14:cNvPr>
                <p14:cNvContentPartPr/>
                <p14:nvPr/>
              </p14:nvContentPartPr>
              <p14:xfrm>
                <a:off x="2796352" y="4561049"/>
                <a:ext cx="163080" cy="2689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BD2194F-0BF9-46BF-B605-B3A20C25FDB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778712" y="4543409"/>
                  <a:ext cx="1987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94E0879-8890-497B-A93E-A76D5028BDCE}"/>
                    </a:ext>
                  </a:extLst>
                </p14:cNvPr>
                <p14:cNvContentPartPr/>
                <p14:nvPr/>
              </p14:nvContentPartPr>
              <p14:xfrm>
                <a:off x="2932432" y="4491929"/>
                <a:ext cx="267480" cy="2491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94E0879-8890-497B-A93E-A76D5028BDC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914432" y="4473929"/>
                  <a:ext cx="3031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8CD3017-BFB4-4892-8973-0A6EBF18CE41}"/>
                    </a:ext>
                  </a:extLst>
                </p14:cNvPr>
                <p14:cNvContentPartPr/>
                <p14:nvPr/>
              </p14:nvContentPartPr>
              <p14:xfrm>
                <a:off x="3046552" y="4513169"/>
                <a:ext cx="231840" cy="1785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8CD3017-BFB4-4892-8973-0A6EBF18CE4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028912" y="4495529"/>
                  <a:ext cx="267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D1E0FE2-8A75-4503-8675-5A9F8CEF4646}"/>
                    </a:ext>
                  </a:extLst>
                </p14:cNvPr>
                <p14:cNvContentPartPr/>
                <p14:nvPr/>
              </p14:nvContentPartPr>
              <p14:xfrm>
                <a:off x="3105592" y="4415969"/>
                <a:ext cx="8280" cy="46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D1E0FE2-8A75-4503-8675-5A9F8CEF464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087952" y="4398329"/>
                  <a:ext cx="43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85813A9-4FBC-4259-80F6-1FD3750A46A9}"/>
                    </a:ext>
                  </a:extLst>
                </p14:cNvPr>
                <p14:cNvContentPartPr/>
                <p14:nvPr/>
              </p14:nvContentPartPr>
              <p14:xfrm>
                <a:off x="3342832" y="4441169"/>
                <a:ext cx="183240" cy="2599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85813A9-4FBC-4259-80F6-1FD3750A46A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324832" y="4423169"/>
                  <a:ext cx="2188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44BD935-4BE1-4728-B062-560D442A1767}"/>
                    </a:ext>
                  </a:extLst>
                </p14:cNvPr>
                <p14:cNvContentPartPr/>
                <p14:nvPr/>
              </p14:nvContentPartPr>
              <p14:xfrm>
                <a:off x="3451912" y="4260089"/>
                <a:ext cx="157680" cy="3888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44BD935-4BE1-4728-B062-560D442A176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434272" y="4242089"/>
                  <a:ext cx="19332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FBA4C134-D74E-4F21-A038-35A813EEDDFB}"/>
                    </a:ext>
                  </a:extLst>
                </p14:cNvPr>
                <p14:cNvContentPartPr/>
                <p14:nvPr/>
              </p14:nvContentPartPr>
              <p14:xfrm>
                <a:off x="3515632" y="4221569"/>
                <a:ext cx="155160" cy="3960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FBA4C134-D74E-4F21-A038-35A813EEDDF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97632" y="4203569"/>
                  <a:ext cx="19080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7B85B84A-EF17-431B-B61A-50850C351BF6}"/>
                    </a:ext>
                  </a:extLst>
                </p14:cNvPr>
                <p14:cNvContentPartPr/>
                <p14:nvPr/>
              </p14:nvContentPartPr>
              <p14:xfrm>
                <a:off x="3649912" y="4275929"/>
                <a:ext cx="156960" cy="3524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7B85B84A-EF17-431B-B61A-50850C351BF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632272" y="4257929"/>
                  <a:ext cx="1926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82D82E1-B6BD-4367-902F-A8438AD3C12D}"/>
                    </a:ext>
                  </a:extLst>
                </p14:cNvPr>
                <p14:cNvContentPartPr/>
                <p14:nvPr/>
              </p14:nvContentPartPr>
              <p14:xfrm>
                <a:off x="3208912" y="5067929"/>
                <a:ext cx="298440" cy="5184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82D82E1-B6BD-4367-902F-A8438AD3C12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191272" y="5050289"/>
                  <a:ext cx="33408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65899B3-6D7E-4D29-9106-67284212F5D0}"/>
                    </a:ext>
                  </a:extLst>
                </p14:cNvPr>
                <p14:cNvContentPartPr/>
                <p14:nvPr/>
              </p14:nvContentPartPr>
              <p14:xfrm>
                <a:off x="3547312" y="5182769"/>
                <a:ext cx="167400" cy="3945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65899B3-6D7E-4D29-9106-67284212F5D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529312" y="5165129"/>
                  <a:ext cx="20304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1BEE49F-5B42-4EED-9BE1-C28EB0F2DB84}"/>
                    </a:ext>
                  </a:extLst>
                </p14:cNvPr>
                <p14:cNvContentPartPr/>
                <p14:nvPr/>
              </p14:nvContentPartPr>
              <p14:xfrm>
                <a:off x="3746392" y="5062169"/>
                <a:ext cx="215640" cy="2732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1BEE49F-5B42-4EED-9BE1-C28EB0F2DB8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728392" y="5044529"/>
                  <a:ext cx="2512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4E7BDAF-A07A-45A3-A3A2-2ACE09846802}"/>
                    </a:ext>
                  </a:extLst>
                </p14:cNvPr>
                <p14:cNvContentPartPr/>
                <p14:nvPr/>
              </p14:nvContentPartPr>
              <p14:xfrm>
                <a:off x="4001632" y="5022209"/>
                <a:ext cx="72360" cy="2469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4E7BDAF-A07A-45A3-A3A2-2ACE0984680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983992" y="5004569"/>
                  <a:ext cx="1080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F3DDB15-8101-4C1A-A362-80F2F85072C4}"/>
                    </a:ext>
                  </a:extLst>
                </p14:cNvPr>
                <p14:cNvContentPartPr/>
                <p14:nvPr/>
              </p14:nvContentPartPr>
              <p14:xfrm>
                <a:off x="4063552" y="4757609"/>
                <a:ext cx="166680" cy="4114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F3DDB15-8101-4C1A-A362-80F2F85072C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045912" y="4739969"/>
                  <a:ext cx="20232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3BC767F-BCF5-4378-9932-C222C7DE2A2C}"/>
                    </a:ext>
                  </a:extLst>
                </p14:cNvPr>
                <p14:cNvContentPartPr/>
                <p14:nvPr/>
              </p14:nvContentPartPr>
              <p14:xfrm>
                <a:off x="4068952" y="4929689"/>
                <a:ext cx="45720" cy="885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3BC767F-BCF5-4378-9932-C222C7DE2A2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050952" y="4912049"/>
                  <a:ext cx="81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FD018D1-73CC-4C45-89C0-072FDA78FA05}"/>
                    </a:ext>
                  </a:extLst>
                </p14:cNvPr>
                <p14:cNvContentPartPr/>
                <p14:nvPr/>
              </p14:nvContentPartPr>
              <p14:xfrm>
                <a:off x="4294312" y="4765889"/>
                <a:ext cx="522720" cy="3625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FD018D1-73CC-4C45-89C0-072FDA78FA0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276312" y="4748249"/>
                  <a:ext cx="55836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F34E548-B3E2-4DC2-B159-A0A7A4FB6F59}"/>
                    </a:ext>
                  </a:extLst>
                </p14:cNvPr>
                <p14:cNvContentPartPr/>
                <p14:nvPr/>
              </p14:nvContentPartPr>
              <p14:xfrm>
                <a:off x="4819552" y="4673009"/>
                <a:ext cx="267480" cy="5508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F34E548-B3E2-4DC2-B159-A0A7A4FB6F5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801552" y="4655369"/>
                  <a:ext cx="30312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4BE8FEC-722A-4A4F-8013-870E1174492A}"/>
                    </a:ext>
                  </a:extLst>
                </p14:cNvPr>
                <p14:cNvContentPartPr/>
                <p14:nvPr/>
              </p14:nvContentPartPr>
              <p14:xfrm>
                <a:off x="4964992" y="4601009"/>
                <a:ext cx="163080" cy="2988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4BE8FEC-722A-4A4F-8013-870E1174492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947352" y="4583369"/>
                  <a:ext cx="1987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94E5711-B3AE-4A8B-9841-E236539E465D}"/>
                    </a:ext>
                  </a:extLst>
                </p14:cNvPr>
                <p14:cNvContentPartPr/>
                <p14:nvPr/>
              </p14:nvContentPartPr>
              <p14:xfrm>
                <a:off x="5037352" y="4399049"/>
                <a:ext cx="292680" cy="4503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94E5711-B3AE-4A8B-9841-E236539E465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019352" y="4381409"/>
                  <a:ext cx="32832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84D080F-8D40-4CDA-A89B-C9A28533BB0A}"/>
                    </a:ext>
                  </a:extLst>
                </p14:cNvPr>
                <p14:cNvContentPartPr/>
                <p14:nvPr/>
              </p14:nvContentPartPr>
              <p14:xfrm>
                <a:off x="5361712" y="4472489"/>
                <a:ext cx="180360" cy="2296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84D080F-8D40-4CDA-A89B-C9A28533BB0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343712" y="4454489"/>
                  <a:ext cx="2160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42C898D-06CE-4FFA-88E5-1BC1D4DD71A3}"/>
                    </a:ext>
                  </a:extLst>
                </p14:cNvPr>
                <p14:cNvContentPartPr/>
                <p14:nvPr/>
              </p14:nvContentPartPr>
              <p14:xfrm>
                <a:off x="5484472" y="4254329"/>
                <a:ext cx="155160" cy="3229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42C898D-06CE-4FFA-88E5-1BC1D4DD71A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466832" y="4236689"/>
                  <a:ext cx="1908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3E93083-07B3-4CF6-B721-ABD55B0E3167}"/>
                    </a:ext>
                  </a:extLst>
                </p14:cNvPr>
                <p14:cNvContentPartPr/>
                <p14:nvPr/>
              </p14:nvContentPartPr>
              <p14:xfrm>
                <a:off x="5524792" y="4428929"/>
                <a:ext cx="37080" cy="108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3E93083-07B3-4CF6-B721-ABD55B0E316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507152" y="4411289"/>
                  <a:ext cx="72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825DDA2-2461-4665-ABCC-D65F18FBF82D}"/>
                    </a:ext>
                  </a:extLst>
                </p14:cNvPr>
                <p14:cNvContentPartPr/>
                <p14:nvPr/>
              </p14:nvContentPartPr>
              <p14:xfrm>
                <a:off x="5684632" y="4248569"/>
                <a:ext cx="153000" cy="2908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825DDA2-2461-4665-ABCC-D65F18FBF82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666992" y="4230569"/>
                  <a:ext cx="188640" cy="326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14537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1233DFDD-DC34-42D6-BBBF-91B002B3F257}"/>
              </a:ext>
            </a:extLst>
          </p:cNvPr>
          <p:cNvSpPr/>
          <p:nvPr/>
        </p:nvSpPr>
        <p:spPr>
          <a:xfrm>
            <a:off x="355492" y="292171"/>
            <a:ext cx="4025774" cy="255761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de-AT" sz="2400" dirty="0">
                <a:solidFill>
                  <a:schemeClr val="bg1">
                    <a:lumMod val="75000"/>
                  </a:schemeClr>
                </a:solidFill>
              </a:rPr>
              <a:t>Kinder und Schule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400" dirty="0">
                <a:solidFill>
                  <a:schemeClr val="bg1">
                    <a:lumMod val="75000"/>
                  </a:schemeClr>
                </a:solidFill>
              </a:rPr>
              <a:t>Alltag und Beruf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400" dirty="0">
                <a:solidFill>
                  <a:schemeClr val="bg1">
                    <a:lumMod val="75000"/>
                  </a:schemeClr>
                </a:solidFill>
              </a:rPr>
              <a:t>Freizeit und Sport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400" dirty="0">
                <a:solidFill>
                  <a:sysClr val="windowText" lastClr="000000"/>
                </a:solidFill>
              </a:rPr>
              <a:t>Barrierefreiheit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8D74A33-086F-42BF-A56B-79F20D3FEB1A}"/>
              </a:ext>
            </a:extLst>
          </p:cNvPr>
          <p:cNvGrpSpPr/>
          <p:nvPr/>
        </p:nvGrpSpPr>
        <p:grpSpPr>
          <a:xfrm>
            <a:off x="4613632" y="601490"/>
            <a:ext cx="713160" cy="684720"/>
            <a:chOff x="4613632" y="601490"/>
            <a:chExt cx="713160" cy="68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7065E5B9-FA32-4636-A631-A106C619E1BB}"/>
                    </a:ext>
                  </a:extLst>
                </p14:cNvPr>
                <p14:cNvContentPartPr/>
                <p14:nvPr/>
              </p14:nvContentPartPr>
              <p14:xfrm>
                <a:off x="4613632" y="601490"/>
                <a:ext cx="713160" cy="6847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7065E5B9-FA32-4636-A631-A106C619E1B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95992" y="583490"/>
                  <a:ext cx="748800" cy="72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C9DB1E3D-61FD-4990-BECC-E81A8D0EF6D2}"/>
                    </a:ext>
                  </a:extLst>
                </p14:cNvPr>
                <p14:cNvContentPartPr/>
                <p14:nvPr/>
              </p14:nvContentPartPr>
              <p14:xfrm>
                <a:off x="4849072" y="854930"/>
                <a:ext cx="20160" cy="79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C9DB1E3D-61FD-4990-BECC-E81A8D0EF6D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31072" y="837290"/>
                  <a:ext cx="55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EB07AE9-1588-4256-8EFB-0C01DDDB9D64}"/>
                    </a:ext>
                  </a:extLst>
                </p14:cNvPr>
                <p14:cNvContentPartPr/>
                <p14:nvPr/>
              </p14:nvContentPartPr>
              <p14:xfrm>
                <a:off x="5020432" y="829370"/>
                <a:ext cx="26640" cy="64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EB07AE9-1588-4256-8EFB-0C01DDDB9D6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02432" y="811730"/>
                  <a:ext cx="62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046F62B-81C6-47DA-B25F-62F70AB136C9}"/>
                    </a:ext>
                  </a:extLst>
                </p14:cNvPr>
                <p14:cNvContentPartPr/>
                <p14:nvPr/>
              </p14:nvContentPartPr>
              <p14:xfrm>
                <a:off x="4808752" y="916490"/>
                <a:ext cx="345240" cy="1656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046F62B-81C6-47DA-B25F-62F70AB136C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90752" y="898850"/>
                  <a:ext cx="380880" cy="20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D2BAC1E-ADA9-4816-94A6-6AE9841AF0C4}"/>
                  </a:ext>
                </a:extLst>
              </p14:cNvPr>
              <p14:cNvContentPartPr/>
              <p14:nvPr/>
            </p14:nvContentPartPr>
            <p14:xfrm>
              <a:off x="1295512" y="4681010"/>
              <a:ext cx="126720" cy="2984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D2BAC1E-ADA9-4816-94A6-6AE9841AF0C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77872" y="4663370"/>
                <a:ext cx="162360" cy="33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B3FF8B6-5EFA-4F3D-8F5E-2104537FE24A}"/>
              </a:ext>
            </a:extLst>
          </p:cNvPr>
          <p:cNvGrpSpPr/>
          <p:nvPr/>
        </p:nvGrpSpPr>
        <p:grpSpPr>
          <a:xfrm>
            <a:off x="482272" y="5218490"/>
            <a:ext cx="1402920" cy="933840"/>
            <a:chOff x="482272" y="5218490"/>
            <a:chExt cx="1402920" cy="9338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1D91DE1-3C35-4DC5-9CAE-82960ABA3F1B}"/>
                    </a:ext>
                  </a:extLst>
                </p14:cNvPr>
                <p14:cNvContentPartPr/>
                <p14:nvPr/>
              </p14:nvContentPartPr>
              <p14:xfrm>
                <a:off x="991672" y="5218490"/>
                <a:ext cx="893520" cy="9338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1D91DE1-3C35-4DC5-9CAE-82960ABA3F1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74032" y="5200490"/>
                  <a:ext cx="929160" cy="9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52A1560-B4C3-49FB-8E1E-9E8DF438E28D}"/>
                    </a:ext>
                  </a:extLst>
                </p14:cNvPr>
                <p14:cNvContentPartPr/>
                <p14:nvPr/>
              </p14:nvContentPartPr>
              <p14:xfrm>
                <a:off x="594952" y="5304890"/>
                <a:ext cx="163800" cy="2458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52A1560-B4C3-49FB-8E1E-9E8DF438E28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7312" y="5286890"/>
                  <a:ext cx="1994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BDB476E-AB68-4167-A6E5-FB7480E38F98}"/>
                    </a:ext>
                  </a:extLst>
                </p14:cNvPr>
                <p14:cNvContentPartPr/>
                <p14:nvPr/>
              </p14:nvContentPartPr>
              <p14:xfrm>
                <a:off x="482272" y="5967290"/>
                <a:ext cx="245160" cy="856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BDB476E-AB68-4167-A6E5-FB7480E38F9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4632" y="5949290"/>
                  <a:ext cx="280800" cy="12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DE2BB28E-1229-4FCC-8B3A-331D065DC474}"/>
                  </a:ext>
                </a:extLst>
              </p14:cNvPr>
              <p14:cNvContentPartPr/>
              <p14:nvPr/>
            </p14:nvContentPartPr>
            <p14:xfrm>
              <a:off x="1132792" y="6434930"/>
              <a:ext cx="110160" cy="1461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DE2BB28E-1229-4FCC-8B3A-331D065DC47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14792" y="6417290"/>
                <a:ext cx="1458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40309E11-22FE-47FB-A0BF-3CBA569358AD}"/>
                  </a:ext>
                </a:extLst>
              </p14:cNvPr>
              <p14:cNvContentPartPr/>
              <p14:nvPr/>
            </p14:nvContentPartPr>
            <p14:xfrm>
              <a:off x="1845952" y="6456890"/>
              <a:ext cx="138240" cy="1483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40309E11-22FE-47FB-A0BF-3CBA569358A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28312" y="6439250"/>
                <a:ext cx="1738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292D6DE-A73E-4771-8D37-4624D961822C}"/>
                  </a:ext>
                </a:extLst>
              </p14:cNvPr>
              <p14:cNvContentPartPr/>
              <p14:nvPr/>
            </p14:nvContentPartPr>
            <p14:xfrm>
              <a:off x="2394232" y="5928410"/>
              <a:ext cx="145800" cy="644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292D6DE-A73E-4771-8D37-4624D961822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76592" y="5910410"/>
                <a:ext cx="1814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4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3570FE50-33CB-4198-85DE-C95549B48766}"/>
                  </a:ext>
                </a:extLst>
              </p14:cNvPr>
              <p14:cNvContentPartPr/>
              <p14:nvPr/>
            </p14:nvContentPartPr>
            <p14:xfrm>
              <a:off x="2460112" y="5499290"/>
              <a:ext cx="177120" cy="810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3570FE50-33CB-4198-85DE-C95549B4876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42472" y="5481650"/>
                <a:ext cx="2127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6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95309C8-EAA4-400F-AE9C-E0FDF7B3F6A6}"/>
                  </a:ext>
                </a:extLst>
              </p14:cNvPr>
              <p14:cNvContentPartPr/>
              <p14:nvPr/>
            </p14:nvContentPartPr>
            <p14:xfrm>
              <a:off x="2202352" y="5049650"/>
              <a:ext cx="138600" cy="1004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95309C8-EAA4-400F-AE9C-E0FDF7B3F6A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84712" y="5032010"/>
                <a:ext cx="174240" cy="136080"/>
              </a:xfrm>
              <a:prstGeom prst="rect">
                <a:avLst/>
              </a:prstGeom>
            </p:spPr>
          </p:pic>
        </mc:Fallback>
      </mc:AlternateContent>
      <p:pic>
        <p:nvPicPr>
          <p:cNvPr id="31" name="Grafik 30">
            <a:extLst>
              <a:ext uri="{FF2B5EF4-FFF2-40B4-BE49-F238E27FC236}">
                <a16:creationId xmlns:a16="http://schemas.microsoft.com/office/drawing/2014/main" id="{DC0A00F1-5C0B-4576-AD38-84560BCCE13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6538" b="93846" l="10000" r="90000">
                        <a14:foregroundMark x1="32333" y1="94038" x2="32333" y2="94038"/>
                        <a14:foregroundMark x1="46556" y1="79423" x2="46556" y2="79423"/>
                        <a14:foregroundMark x1="37889" y1="6538" x2="37889" y2="6538"/>
                        <a14:foregroundMark x1="63667" y1="77500" x2="63667" y2="7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7752" y="948989"/>
            <a:ext cx="1822780" cy="10531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B8EE9AC7-8BCC-474A-A2E3-EB5C04B9B08E}"/>
                  </a:ext>
                </a:extLst>
              </p14:cNvPr>
              <p14:cNvContentPartPr/>
              <p14:nvPr/>
            </p14:nvContentPartPr>
            <p14:xfrm>
              <a:off x="6932032" y="3372770"/>
              <a:ext cx="383400" cy="82224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B8EE9AC7-8BCC-474A-A2E3-EB5C04B9B0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60032" y="3229130"/>
                <a:ext cx="527040" cy="11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DF844CEB-F69C-4938-9A5D-9CA7BBAA1266}"/>
                  </a:ext>
                </a:extLst>
              </p14:cNvPr>
              <p14:cNvContentPartPr/>
              <p14:nvPr/>
            </p14:nvContentPartPr>
            <p14:xfrm>
              <a:off x="7365472" y="3238850"/>
              <a:ext cx="428400" cy="65736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DF844CEB-F69C-4938-9A5D-9CA7BBAA126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293832" y="3094850"/>
                <a:ext cx="572040" cy="9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05EAFD19-B790-4B45-8088-64A48D12B6F9}"/>
                  </a:ext>
                </a:extLst>
              </p14:cNvPr>
              <p14:cNvContentPartPr/>
              <p14:nvPr/>
            </p14:nvContentPartPr>
            <p14:xfrm>
              <a:off x="7777672" y="3043010"/>
              <a:ext cx="429120" cy="66924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05EAFD19-B790-4B45-8088-64A48D12B6F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705672" y="2899010"/>
                <a:ext cx="572760" cy="9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930137C3-4A1B-4B38-B883-BD1129CEC74E}"/>
                  </a:ext>
                </a:extLst>
              </p14:cNvPr>
              <p14:cNvContentPartPr/>
              <p14:nvPr/>
            </p14:nvContentPartPr>
            <p14:xfrm>
              <a:off x="8144152" y="2867690"/>
              <a:ext cx="549720" cy="58752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930137C3-4A1B-4B38-B883-BD1129CEC74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072152" y="2724050"/>
                <a:ext cx="693360" cy="87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8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FA71FDD9-ACF8-4FB6-BB0D-BE672D8E9351}"/>
                  </a:ext>
                </a:extLst>
              </p14:cNvPr>
              <p14:cNvContentPartPr/>
              <p14:nvPr/>
            </p14:nvContentPartPr>
            <p14:xfrm>
              <a:off x="10352752" y="3705410"/>
              <a:ext cx="693720" cy="89676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FA71FDD9-ACF8-4FB6-BB0D-BE672D8E935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334752" y="3687410"/>
                <a:ext cx="729360" cy="9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0680D58E-9EB3-4BA4-BD55-3FDFBB37A3EC}"/>
              </a:ext>
            </a:extLst>
          </p:cNvPr>
          <p:cNvGrpSpPr/>
          <p:nvPr/>
        </p:nvGrpSpPr>
        <p:grpSpPr>
          <a:xfrm>
            <a:off x="3345352" y="417809"/>
            <a:ext cx="8658000" cy="6205041"/>
            <a:chOff x="3345352" y="417809"/>
            <a:chExt cx="8658000" cy="62050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5737978-0644-4F83-8FE5-5C4CA78087A7}"/>
                    </a:ext>
                  </a:extLst>
                </p14:cNvPr>
                <p14:cNvContentPartPr/>
                <p14:nvPr/>
              </p14:nvContentPartPr>
              <p14:xfrm>
                <a:off x="4577632" y="1538210"/>
                <a:ext cx="54720" cy="5122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5737978-0644-4F83-8FE5-5C4CA78087A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59992" y="1520570"/>
                  <a:ext cx="9036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56E7457-EE0D-4B96-98A6-02EC32DF3617}"/>
                    </a:ext>
                  </a:extLst>
                </p14:cNvPr>
                <p14:cNvContentPartPr/>
                <p14:nvPr/>
              </p14:nvContentPartPr>
              <p14:xfrm>
                <a:off x="4611472" y="1500770"/>
                <a:ext cx="218880" cy="4597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56E7457-EE0D-4B96-98A6-02EC32DF361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93832" y="1483130"/>
                  <a:ext cx="25452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F578C31-8DAA-4B2D-BED0-B803BBE7E501}"/>
                    </a:ext>
                  </a:extLst>
                </p14:cNvPr>
                <p14:cNvContentPartPr/>
                <p14:nvPr/>
              </p14:nvContentPartPr>
              <p14:xfrm>
                <a:off x="4581952" y="1754570"/>
                <a:ext cx="180000" cy="781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F578C31-8DAA-4B2D-BED0-B803BBE7E50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63952" y="1736570"/>
                  <a:ext cx="215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6EA51E7-9300-4610-8230-056DE8D2D883}"/>
                    </a:ext>
                  </a:extLst>
                </p14:cNvPr>
                <p14:cNvContentPartPr/>
                <p14:nvPr/>
              </p14:nvContentPartPr>
              <p14:xfrm>
                <a:off x="4822432" y="1468010"/>
                <a:ext cx="114480" cy="3913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6EA51E7-9300-4610-8230-056DE8D2D88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04792" y="1450370"/>
                  <a:ext cx="1501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7E5C779-6137-46CC-A6E1-4206F0990004}"/>
                    </a:ext>
                  </a:extLst>
                </p14:cNvPr>
                <p14:cNvContentPartPr/>
                <p14:nvPr/>
              </p14:nvContentPartPr>
              <p14:xfrm>
                <a:off x="4880752" y="1407890"/>
                <a:ext cx="135000" cy="4294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7E5C779-6137-46CC-A6E1-4206F099000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62752" y="1390250"/>
                  <a:ext cx="17064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DC5FA03-CAA6-49F1-BBB4-DDA755DDF209}"/>
                    </a:ext>
                  </a:extLst>
                </p14:cNvPr>
                <p14:cNvContentPartPr/>
                <p14:nvPr/>
              </p14:nvContentPartPr>
              <p14:xfrm>
                <a:off x="5051032" y="1475570"/>
                <a:ext cx="247320" cy="5814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DC5FA03-CAA6-49F1-BBB4-DDA755DDF20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33032" y="1457930"/>
                  <a:ext cx="28296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3055182-00D9-4D65-8FA5-6BA2B387F094}"/>
                    </a:ext>
                  </a:extLst>
                </p14:cNvPr>
                <p14:cNvContentPartPr/>
                <p14:nvPr/>
              </p14:nvContentPartPr>
              <p14:xfrm>
                <a:off x="5188192" y="1393130"/>
                <a:ext cx="149760" cy="2520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3055182-00D9-4D65-8FA5-6BA2B387F09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70552" y="1375130"/>
                  <a:ext cx="1854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94AEE48-0021-45CF-ACE7-7DD02D7F8203}"/>
                    </a:ext>
                  </a:extLst>
                </p14:cNvPr>
                <p14:cNvContentPartPr/>
                <p14:nvPr/>
              </p14:nvContentPartPr>
              <p14:xfrm>
                <a:off x="5324992" y="1358930"/>
                <a:ext cx="254160" cy="240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94AEE48-0021-45CF-ACE7-7DD02D7F820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06992" y="1341290"/>
                  <a:ext cx="2898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60C1092-B555-418B-AB3E-81DD93AA7D89}"/>
                    </a:ext>
                  </a:extLst>
                </p14:cNvPr>
                <p14:cNvContentPartPr/>
                <p14:nvPr/>
              </p14:nvContentPartPr>
              <p14:xfrm>
                <a:off x="5581312" y="1264250"/>
                <a:ext cx="143640" cy="2390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60C1092-B555-418B-AB3E-81DD93AA7D8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63312" y="1246610"/>
                  <a:ext cx="1792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5C9D560-77DC-487F-97FF-1DFA6ECB5305}"/>
                    </a:ext>
                  </a:extLst>
                </p14:cNvPr>
                <p14:cNvContentPartPr/>
                <p14:nvPr/>
              </p14:nvContentPartPr>
              <p14:xfrm>
                <a:off x="5713072" y="1263170"/>
                <a:ext cx="77040" cy="1760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5C9D560-77DC-487F-97FF-1DFA6ECB530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95432" y="1245170"/>
                  <a:ext cx="1126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A541175-496B-45CB-B4DC-7DF8AAFA3EB7}"/>
                    </a:ext>
                  </a:extLst>
                </p14:cNvPr>
                <p14:cNvContentPartPr/>
                <p14:nvPr/>
              </p14:nvContentPartPr>
              <p14:xfrm>
                <a:off x="5679592" y="1130330"/>
                <a:ext cx="8280" cy="302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A541175-496B-45CB-B4DC-7DF8AAFA3EB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61592" y="1112330"/>
                  <a:ext cx="439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79F2BCC-09E0-4E0F-B7FB-BDB99A8F8071}"/>
                    </a:ext>
                  </a:extLst>
                </p14:cNvPr>
                <p14:cNvContentPartPr/>
                <p14:nvPr/>
              </p14:nvContentPartPr>
              <p14:xfrm>
                <a:off x="5793712" y="1258850"/>
                <a:ext cx="173160" cy="1396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79F2BCC-09E0-4E0F-B7FB-BDB99A8F807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76072" y="1240850"/>
                  <a:ext cx="208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48D9F33-0769-4133-9918-DD7BE34AF9EA}"/>
                    </a:ext>
                  </a:extLst>
                </p14:cNvPr>
                <p14:cNvContentPartPr/>
                <p14:nvPr/>
              </p14:nvContentPartPr>
              <p14:xfrm>
                <a:off x="5928352" y="763769"/>
                <a:ext cx="911160" cy="15811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48D9F33-0769-4133-9918-DD7BE34AF9E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10712" y="745769"/>
                  <a:ext cx="946800" cy="161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44665EA-55BB-40C9-AA6A-748D4E5E6C93}"/>
                    </a:ext>
                  </a:extLst>
                </p14:cNvPr>
                <p14:cNvContentPartPr/>
                <p14:nvPr/>
              </p14:nvContentPartPr>
              <p14:xfrm>
                <a:off x="6060472" y="451289"/>
                <a:ext cx="155520" cy="3564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44665EA-55BB-40C9-AA6A-748D4E5E6C9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042472" y="433289"/>
                  <a:ext cx="1911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A7DE208-4D59-456E-81E3-8FA90E5B583A}"/>
                    </a:ext>
                  </a:extLst>
                </p14:cNvPr>
                <p14:cNvContentPartPr/>
                <p14:nvPr/>
              </p14:nvContentPartPr>
              <p14:xfrm>
                <a:off x="6082792" y="630929"/>
                <a:ext cx="90000" cy="514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A7DE208-4D59-456E-81E3-8FA90E5B583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64792" y="612929"/>
                  <a:ext cx="1256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24B813B-2D6C-4818-833F-8058A5FC7CC7}"/>
                    </a:ext>
                  </a:extLst>
                </p14:cNvPr>
                <p14:cNvContentPartPr/>
                <p14:nvPr/>
              </p14:nvContentPartPr>
              <p14:xfrm>
                <a:off x="6290872" y="435809"/>
                <a:ext cx="222840" cy="2941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24B813B-2D6C-4818-833F-8058A5FC7CC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272872" y="418169"/>
                  <a:ext cx="2584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DD35C79-1C83-4AAB-9E71-086A2BFA2443}"/>
                    </a:ext>
                  </a:extLst>
                </p14:cNvPr>
                <p14:cNvContentPartPr/>
                <p14:nvPr/>
              </p14:nvContentPartPr>
              <p14:xfrm>
                <a:off x="6547192" y="460649"/>
                <a:ext cx="183240" cy="241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DD35C79-1C83-4AAB-9E71-086A2BFA244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29192" y="442649"/>
                  <a:ext cx="218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9EDA842-D177-480C-BC2B-A007DE783E57}"/>
                    </a:ext>
                  </a:extLst>
                </p14:cNvPr>
                <p14:cNvContentPartPr/>
                <p14:nvPr/>
              </p14:nvContentPartPr>
              <p14:xfrm>
                <a:off x="6516232" y="439769"/>
                <a:ext cx="153360" cy="468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9EDA842-D177-480C-BC2B-A007DE783E5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498592" y="421769"/>
                  <a:ext cx="189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9379F29-B317-4AD4-9553-E7B2C2356F44}"/>
                    </a:ext>
                  </a:extLst>
                </p14:cNvPr>
                <p14:cNvContentPartPr/>
                <p14:nvPr/>
              </p14:nvContentPartPr>
              <p14:xfrm>
                <a:off x="6548632" y="554249"/>
                <a:ext cx="119520" cy="396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9379F29-B317-4AD4-9553-E7B2C2356F4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530992" y="536609"/>
                  <a:ext cx="1551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9AF0A37-D422-4547-9411-54304019F4FA}"/>
                    </a:ext>
                  </a:extLst>
                </p14:cNvPr>
                <p14:cNvContentPartPr/>
                <p14:nvPr/>
              </p14:nvContentPartPr>
              <p14:xfrm>
                <a:off x="6765712" y="417809"/>
                <a:ext cx="212040" cy="283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9AF0A37-D422-4547-9411-54304019F4F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47712" y="399809"/>
                  <a:ext cx="2476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BE6F064-9AC3-4F78-AACB-F1A9C021F189}"/>
                    </a:ext>
                  </a:extLst>
                </p14:cNvPr>
                <p14:cNvContentPartPr/>
                <p14:nvPr/>
              </p14:nvContentPartPr>
              <p14:xfrm>
                <a:off x="6829432" y="541289"/>
                <a:ext cx="308880" cy="18961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BE6F064-9AC3-4F78-AACB-F1A9C021F18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11792" y="523649"/>
                  <a:ext cx="344520" cy="19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F512447-E368-4724-9963-052BFF6EEDBD}"/>
                    </a:ext>
                  </a:extLst>
                </p14:cNvPr>
                <p14:cNvContentPartPr/>
                <p14:nvPr/>
              </p14:nvContentPartPr>
              <p14:xfrm>
                <a:off x="7342072" y="1467209"/>
                <a:ext cx="2222280" cy="7596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F512447-E368-4724-9963-052BFF6EEDB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324072" y="1449569"/>
                  <a:ext cx="2257920" cy="79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E59A93F-CD05-47CB-89B6-9CB4964F1828}"/>
                    </a:ext>
                  </a:extLst>
                </p14:cNvPr>
                <p14:cNvContentPartPr/>
                <p14:nvPr/>
              </p14:nvContentPartPr>
              <p14:xfrm>
                <a:off x="7397512" y="1858529"/>
                <a:ext cx="343440" cy="3736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E59A93F-CD05-47CB-89B6-9CB4964F182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379512" y="1840529"/>
                  <a:ext cx="3790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D4BFC20-56E4-4505-8AEF-D0922A67C7E9}"/>
                    </a:ext>
                  </a:extLst>
                </p14:cNvPr>
                <p14:cNvContentPartPr/>
                <p14:nvPr/>
              </p14:nvContentPartPr>
              <p14:xfrm>
                <a:off x="8996272" y="1996409"/>
                <a:ext cx="252720" cy="3877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D4BFC20-56E4-4505-8AEF-D0922A67C7E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978632" y="1978769"/>
                  <a:ext cx="28836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03B5ABD-1E6F-4C55-AE44-3201DAF4691F}"/>
                    </a:ext>
                  </a:extLst>
                </p14:cNvPr>
                <p14:cNvContentPartPr/>
                <p14:nvPr/>
              </p14:nvContentPartPr>
              <p14:xfrm>
                <a:off x="7286272" y="1657649"/>
                <a:ext cx="98280" cy="5050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03B5ABD-1E6F-4C55-AE44-3201DAF4691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68632" y="1640009"/>
                  <a:ext cx="133920" cy="5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C14D5AF-D43E-4C62-BE2E-DB5A080E0037}"/>
                    </a:ext>
                  </a:extLst>
                </p14:cNvPr>
                <p14:cNvContentPartPr/>
                <p14:nvPr/>
              </p14:nvContentPartPr>
              <p14:xfrm>
                <a:off x="7841392" y="2089289"/>
                <a:ext cx="1027800" cy="478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C14D5AF-D43E-4C62-BE2E-DB5A080E003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23752" y="2071289"/>
                  <a:ext cx="1063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48ACF7A-B313-4454-A27C-100113700BD8}"/>
                    </a:ext>
                  </a:extLst>
                </p14:cNvPr>
                <p14:cNvContentPartPr/>
                <p14:nvPr/>
              </p14:nvContentPartPr>
              <p14:xfrm>
                <a:off x="9315592" y="2127809"/>
                <a:ext cx="237240" cy="324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48ACF7A-B313-4454-A27C-100113700BD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297952" y="2110169"/>
                  <a:ext cx="272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007B44E-6826-4080-831B-A705ACC826D4}"/>
                    </a:ext>
                  </a:extLst>
                </p14:cNvPr>
                <p14:cNvContentPartPr/>
                <p14:nvPr/>
              </p14:nvContentPartPr>
              <p14:xfrm>
                <a:off x="7515232" y="1684649"/>
                <a:ext cx="345960" cy="1926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007B44E-6826-4080-831B-A705ACC826D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497592" y="1666649"/>
                  <a:ext cx="3816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20A13E8-05BF-4D08-BFF9-0BCD64044EB2}"/>
                    </a:ext>
                  </a:extLst>
                </p14:cNvPr>
                <p14:cNvContentPartPr/>
                <p14:nvPr/>
              </p14:nvContentPartPr>
              <p14:xfrm>
                <a:off x="7562032" y="1665209"/>
                <a:ext cx="313920" cy="1508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20A13E8-05BF-4D08-BFF9-0BCD64044EB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44032" y="1647209"/>
                  <a:ext cx="349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2F7968E-973C-4809-A0C5-FBCB009097D0}"/>
                    </a:ext>
                  </a:extLst>
                </p14:cNvPr>
                <p14:cNvContentPartPr/>
                <p14:nvPr/>
              </p14:nvContentPartPr>
              <p14:xfrm>
                <a:off x="8136232" y="1659089"/>
                <a:ext cx="361080" cy="1688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2F7968E-973C-4809-A0C5-FBCB009097D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118592" y="1641089"/>
                  <a:ext cx="396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5E869E0-3D78-41F1-A327-4B2BD0FABBF4}"/>
                    </a:ext>
                  </a:extLst>
                </p14:cNvPr>
                <p14:cNvContentPartPr/>
                <p14:nvPr/>
              </p14:nvContentPartPr>
              <p14:xfrm>
                <a:off x="8212912" y="1625969"/>
                <a:ext cx="304200" cy="1569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5E869E0-3D78-41F1-A327-4B2BD0FABBF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195272" y="1608329"/>
                  <a:ext cx="339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46A09D9-31DF-410F-A611-E69E69094E8D}"/>
                    </a:ext>
                  </a:extLst>
                </p14:cNvPr>
                <p14:cNvContentPartPr/>
                <p14:nvPr/>
              </p14:nvContentPartPr>
              <p14:xfrm>
                <a:off x="8779192" y="1688609"/>
                <a:ext cx="270360" cy="1717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46A09D9-31DF-410F-A611-E69E69094E8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761192" y="1670969"/>
                  <a:ext cx="3060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5F3B57E-10C2-4595-B523-4049D45C2507}"/>
                    </a:ext>
                  </a:extLst>
                </p14:cNvPr>
                <p14:cNvContentPartPr/>
                <p14:nvPr/>
              </p14:nvContentPartPr>
              <p14:xfrm>
                <a:off x="8844712" y="1646129"/>
                <a:ext cx="279360" cy="1324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5F3B57E-10C2-4595-B523-4049D45C250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827072" y="1628489"/>
                  <a:ext cx="315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50E415F-DD45-4638-B949-468E82710FE9}"/>
                    </a:ext>
                  </a:extLst>
                </p14:cNvPr>
                <p14:cNvContentPartPr/>
                <p14:nvPr/>
              </p14:nvContentPartPr>
              <p14:xfrm>
                <a:off x="9705112" y="1144289"/>
                <a:ext cx="693720" cy="4777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50E415F-DD45-4638-B949-468E82710FE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687112" y="1126649"/>
                  <a:ext cx="72936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F5F6E33-C3B3-45C4-8E8F-623D5CB6EE34}"/>
                    </a:ext>
                  </a:extLst>
                </p14:cNvPr>
                <p14:cNvContentPartPr/>
                <p14:nvPr/>
              </p14:nvContentPartPr>
              <p14:xfrm>
                <a:off x="9730672" y="1509329"/>
                <a:ext cx="668880" cy="658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F5F6E33-C3B3-45C4-8E8F-623D5CB6EE3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713032" y="1491329"/>
                  <a:ext cx="704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3329EE7-5A1A-4262-BFF6-BFBD5B526BD3}"/>
                    </a:ext>
                  </a:extLst>
                </p14:cNvPr>
                <p14:cNvContentPartPr/>
                <p14:nvPr/>
              </p14:nvContentPartPr>
              <p14:xfrm>
                <a:off x="9988072" y="1575209"/>
                <a:ext cx="33120" cy="6991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3329EE7-5A1A-4262-BFF6-BFBD5B526BD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970072" y="1557209"/>
                  <a:ext cx="68760" cy="73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8CC15DD-423F-4347-BC88-18D8DF20D4A5}"/>
                    </a:ext>
                  </a:extLst>
                </p14:cNvPr>
                <p14:cNvContentPartPr/>
                <p14:nvPr/>
              </p14:nvContentPartPr>
              <p14:xfrm>
                <a:off x="10053592" y="1557209"/>
                <a:ext cx="49680" cy="7743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8CC15DD-423F-4347-BC88-18D8DF20D4A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035952" y="1539209"/>
                  <a:ext cx="85320" cy="81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E292F32-3C0F-49FE-8357-ACADEA41B3F6}"/>
                    </a:ext>
                  </a:extLst>
                </p14:cNvPr>
                <p14:cNvContentPartPr/>
                <p14:nvPr/>
              </p14:nvContentPartPr>
              <p14:xfrm>
                <a:off x="9967912" y="1279289"/>
                <a:ext cx="20160" cy="1868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E292F32-3C0F-49FE-8357-ACADEA41B3F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950272" y="1261649"/>
                  <a:ext cx="558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C15E968-F6C6-446C-ADCB-FBFCCF400F5B}"/>
                    </a:ext>
                  </a:extLst>
                </p14:cNvPr>
                <p14:cNvContentPartPr/>
                <p14:nvPr/>
              </p14:nvContentPartPr>
              <p14:xfrm>
                <a:off x="10044952" y="1279289"/>
                <a:ext cx="49680" cy="1929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C15E968-F6C6-446C-ADCB-FBFCCF400F5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027312" y="1261649"/>
                  <a:ext cx="853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02ADCFB-C545-49A1-8168-898014E1A2EE}"/>
                    </a:ext>
                  </a:extLst>
                </p14:cNvPr>
                <p14:cNvContentPartPr/>
                <p14:nvPr/>
              </p14:nvContentPartPr>
              <p14:xfrm>
                <a:off x="9981232" y="1388009"/>
                <a:ext cx="63000" cy="25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02ADCFB-C545-49A1-8168-898014E1A2E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963232" y="1370369"/>
                  <a:ext cx="98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0528805-BB93-4640-BF1E-6915637CFBF5}"/>
                    </a:ext>
                  </a:extLst>
                </p14:cNvPr>
                <p14:cNvContentPartPr/>
                <p14:nvPr/>
              </p14:nvContentPartPr>
              <p14:xfrm>
                <a:off x="9873592" y="1226369"/>
                <a:ext cx="342360" cy="3492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0528805-BB93-4640-BF1E-6915637CFBF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855952" y="1208729"/>
                  <a:ext cx="3780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C045B9A-26BB-4B3E-AF9B-8DB42BCD5ABA}"/>
                    </a:ext>
                  </a:extLst>
                </p14:cNvPr>
                <p14:cNvContentPartPr/>
                <p14:nvPr/>
              </p14:nvContentPartPr>
              <p14:xfrm>
                <a:off x="6501472" y="2792729"/>
                <a:ext cx="1849680" cy="6926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C045B9A-26BB-4B3E-AF9B-8DB42BCD5AB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83832" y="2774729"/>
                  <a:ext cx="1885320" cy="72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835E491-23FC-4141-B297-E192A0EA90A8}"/>
                    </a:ext>
                  </a:extLst>
                </p14:cNvPr>
                <p14:cNvContentPartPr/>
                <p14:nvPr/>
              </p14:nvContentPartPr>
              <p14:xfrm>
                <a:off x="6923392" y="3320129"/>
                <a:ext cx="1971000" cy="12081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835E491-23FC-4141-B297-E192A0EA90A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905392" y="3302489"/>
                  <a:ext cx="2006640" cy="12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D4276D3-B1A4-4293-94C0-F4EB2C521503}"/>
                    </a:ext>
                  </a:extLst>
                </p14:cNvPr>
                <p14:cNvContentPartPr/>
                <p14:nvPr/>
              </p14:nvContentPartPr>
              <p14:xfrm>
                <a:off x="4195672" y="3630170"/>
                <a:ext cx="1302480" cy="5562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D4276D3-B1A4-4293-94C0-F4EB2C52150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177672" y="3612170"/>
                  <a:ext cx="133812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D45F84E-436F-4302-B928-51318409D827}"/>
                    </a:ext>
                  </a:extLst>
                </p14:cNvPr>
                <p14:cNvContentPartPr/>
                <p14:nvPr/>
              </p14:nvContentPartPr>
              <p14:xfrm>
                <a:off x="4330672" y="3716930"/>
                <a:ext cx="1240920" cy="5576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D45F84E-436F-4302-B928-51318409D82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313032" y="3699290"/>
                  <a:ext cx="127656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F4A3988-C6C8-48EB-9DF7-415189559DF2}"/>
                    </a:ext>
                  </a:extLst>
                </p14:cNvPr>
                <p14:cNvContentPartPr/>
                <p14:nvPr/>
              </p14:nvContentPartPr>
              <p14:xfrm>
                <a:off x="4398712" y="3853010"/>
                <a:ext cx="1244160" cy="5979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F4A3988-C6C8-48EB-9DF7-415189559DF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380712" y="3835370"/>
                  <a:ext cx="127980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B8B7FE8-A19A-4476-9242-CAE9AA0FA704}"/>
                    </a:ext>
                  </a:extLst>
                </p14:cNvPr>
                <p14:cNvContentPartPr/>
                <p14:nvPr/>
              </p14:nvContentPartPr>
              <p14:xfrm>
                <a:off x="4472512" y="4058570"/>
                <a:ext cx="1213560" cy="5954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B8B7FE8-A19A-4476-9242-CAE9AA0FA70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454512" y="4040930"/>
                  <a:ext cx="124920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917FAC0-F139-4360-8285-CEDF2B13BEDA}"/>
                    </a:ext>
                  </a:extLst>
                </p14:cNvPr>
                <p14:cNvContentPartPr/>
                <p14:nvPr/>
              </p14:nvContentPartPr>
              <p14:xfrm>
                <a:off x="5646112" y="3526850"/>
                <a:ext cx="8280" cy="64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917FAC0-F139-4360-8285-CEDF2B13BED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628112" y="3509210"/>
                  <a:ext cx="43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83EEA3F-F69E-417F-A8F2-84E3B9FF425A}"/>
                    </a:ext>
                  </a:extLst>
                </p14:cNvPr>
                <p14:cNvContentPartPr/>
                <p14:nvPr/>
              </p14:nvContentPartPr>
              <p14:xfrm>
                <a:off x="5786872" y="3536210"/>
                <a:ext cx="8280" cy="28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83EEA3F-F69E-417F-A8F2-84E3B9FF425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769232" y="3518570"/>
                  <a:ext cx="43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3DE11A1-E68E-4928-9C69-3E6909B53BCE}"/>
                    </a:ext>
                  </a:extLst>
                </p14:cNvPr>
                <p14:cNvContentPartPr/>
                <p14:nvPr/>
              </p14:nvContentPartPr>
              <p14:xfrm>
                <a:off x="5916112" y="3428210"/>
                <a:ext cx="360" cy="3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3DE11A1-E68E-4928-9C69-3E6909B53BC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898472" y="341021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5796FF9-6F4E-476C-8305-D2C5671ACE77}"/>
                    </a:ext>
                  </a:extLst>
                </p14:cNvPr>
                <p14:cNvContentPartPr/>
                <p14:nvPr/>
              </p14:nvContentPartPr>
              <p14:xfrm>
                <a:off x="5648992" y="3679850"/>
                <a:ext cx="178560" cy="1134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5796FF9-6F4E-476C-8305-D2C5671ACE7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31352" y="3661850"/>
                  <a:ext cx="214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972FE9D-175D-4B42-BE91-B40AD62BE27A}"/>
                    </a:ext>
                  </a:extLst>
                </p14:cNvPr>
                <p14:cNvContentPartPr/>
                <p14:nvPr/>
              </p14:nvContentPartPr>
              <p14:xfrm>
                <a:off x="5931952" y="3600290"/>
                <a:ext cx="164880" cy="183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972FE9D-175D-4B42-BE91-B40AD62BE27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913952" y="3582290"/>
                  <a:ext cx="200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3EA4D92-283E-4ED6-8385-C10CA293A45B}"/>
                    </a:ext>
                  </a:extLst>
                </p14:cNvPr>
                <p14:cNvContentPartPr/>
                <p14:nvPr/>
              </p14:nvContentPartPr>
              <p14:xfrm>
                <a:off x="5760232" y="3883970"/>
                <a:ext cx="28800" cy="244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3EA4D92-283E-4ED6-8385-C10CA293A45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42592" y="3866330"/>
                  <a:ext cx="644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92D83C8-B43D-466B-80FB-B02D9FF91C6D}"/>
                    </a:ext>
                  </a:extLst>
                </p14:cNvPr>
                <p14:cNvContentPartPr/>
                <p14:nvPr/>
              </p14:nvContentPartPr>
              <p14:xfrm>
                <a:off x="5913232" y="3772370"/>
                <a:ext cx="267480" cy="781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92D83C8-B43D-466B-80FB-B02D9FF91C6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895232" y="3754370"/>
                  <a:ext cx="303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0BC1FCF-84B5-4002-96F3-07FE38A2546A}"/>
                    </a:ext>
                  </a:extLst>
                </p14:cNvPr>
                <p14:cNvContentPartPr/>
                <p14:nvPr/>
              </p14:nvContentPartPr>
              <p14:xfrm>
                <a:off x="5877592" y="3883970"/>
                <a:ext cx="363240" cy="1904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0BC1FCF-84B5-4002-96F3-07FE38A2546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59952" y="3866330"/>
                  <a:ext cx="3988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BA006B9-7FC5-48FB-82F7-51AD05F90EB4}"/>
                    </a:ext>
                  </a:extLst>
                </p14:cNvPr>
                <p14:cNvContentPartPr/>
                <p14:nvPr/>
              </p14:nvContentPartPr>
              <p14:xfrm>
                <a:off x="6211312" y="2928170"/>
                <a:ext cx="140760" cy="321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BA006B9-7FC5-48FB-82F7-51AD05F90EB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193312" y="2910170"/>
                  <a:ext cx="1764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B23CBD2-725F-488C-8A82-84DCECBAA1E9}"/>
                    </a:ext>
                  </a:extLst>
                </p14:cNvPr>
                <p14:cNvContentPartPr/>
                <p14:nvPr/>
              </p14:nvContentPartPr>
              <p14:xfrm>
                <a:off x="6911512" y="4529450"/>
                <a:ext cx="370800" cy="6253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B23CBD2-725F-488C-8A82-84DCECBAA1E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893512" y="4511810"/>
                  <a:ext cx="406440" cy="66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24BDDBE-B158-4B9C-9967-C48D52A4494E}"/>
                    </a:ext>
                  </a:extLst>
                </p14:cNvPr>
                <p14:cNvContentPartPr/>
                <p14:nvPr/>
              </p14:nvContentPartPr>
              <p14:xfrm>
                <a:off x="3345352" y="5115530"/>
                <a:ext cx="243000" cy="5176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24BDDBE-B158-4B9C-9967-C48D52A4494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327352" y="5097530"/>
                  <a:ext cx="27864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932C97F-4EC6-4674-AB7D-F9110B871921}"/>
                    </a:ext>
                  </a:extLst>
                </p14:cNvPr>
                <p14:cNvContentPartPr/>
                <p14:nvPr/>
              </p14:nvContentPartPr>
              <p14:xfrm>
                <a:off x="3603472" y="5310650"/>
                <a:ext cx="248760" cy="2761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932C97F-4EC6-4674-AB7D-F9110B87192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585832" y="5293010"/>
                  <a:ext cx="2844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84E68C7-9F98-4E5B-872B-753C818E9A0B}"/>
                    </a:ext>
                  </a:extLst>
                </p14:cNvPr>
                <p14:cNvContentPartPr/>
                <p14:nvPr/>
              </p14:nvContentPartPr>
              <p14:xfrm>
                <a:off x="3903712" y="5300570"/>
                <a:ext cx="45720" cy="2707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84E68C7-9F98-4E5B-872B-753C818E9A0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886072" y="5282570"/>
                  <a:ext cx="813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AE760AB-B149-4C3B-ADB8-EDB61257376D}"/>
                    </a:ext>
                  </a:extLst>
                </p14:cNvPr>
                <p14:cNvContentPartPr/>
                <p14:nvPr/>
              </p14:nvContentPartPr>
              <p14:xfrm>
                <a:off x="3856912" y="5125970"/>
                <a:ext cx="17280" cy="46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AE760AB-B149-4C3B-ADB8-EDB61257376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838912" y="5108330"/>
                  <a:ext cx="52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3785DB8-A92E-40CF-9A65-8DE97826B38E}"/>
                    </a:ext>
                  </a:extLst>
                </p14:cNvPr>
                <p14:cNvContentPartPr/>
                <p14:nvPr/>
              </p14:nvContentPartPr>
              <p14:xfrm>
                <a:off x="4021432" y="4953890"/>
                <a:ext cx="92880" cy="5814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3785DB8-A92E-40CF-9A65-8DE97826B38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003792" y="4936250"/>
                  <a:ext cx="12852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155348A-A57C-4803-9CAC-AECA36AEC0FB}"/>
                    </a:ext>
                  </a:extLst>
                </p14:cNvPr>
                <p14:cNvContentPartPr/>
                <p14:nvPr/>
              </p14:nvContentPartPr>
              <p14:xfrm>
                <a:off x="4268752" y="5180690"/>
                <a:ext cx="243000" cy="3898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155348A-A57C-4803-9CAC-AECA36AEC0F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250752" y="5162690"/>
                  <a:ext cx="2786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B5EEF70-334F-4D06-BFB1-10E7894D28B0}"/>
                    </a:ext>
                  </a:extLst>
                </p14:cNvPr>
                <p14:cNvContentPartPr/>
                <p14:nvPr/>
              </p14:nvContentPartPr>
              <p14:xfrm>
                <a:off x="4562872" y="5208050"/>
                <a:ext cx="272520" cy="6120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B5EEF70-334F-4D06-BFB1-10E7894D28B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44872" y="5190050"/>
                  <a:ext cx="30816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B22AB003-F893-46C9-95DE-4BFBEC5CF628}"/>
                    </a:ext>
                  </a:extLst>
                </p14:cNvPr>
                <p14:cNvContentPartPr/>
                <p14:nvPr/>
              </p14:nvContentPartPr>
              <p14:xfrm>
                <a:off x="4873912" y="5192210"/>
                <a:ext cx="185040" cy="3621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B22AB003-F893-46C9-95DE-4BFBEC5CF62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55912" y="5174570"/>
                  <a:ext cx="22068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9E21DF6E-59F4-403D-9965-8D4CB6CE3EC7}"/>
                    </a:ext>
                  </a:extLst>
                </p14:cNvPr>
                <p14:cNvContentPartPr/>
                <p14:nvPr/>
              </p14:nvContentPartPr>
              <p14:xfrm>
                <a:off x="5107912" y="5001770"/>
                <a:ext cx="183960" cy="4802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9E21DF6E-59F4-403D-9965-8D4CB6CE3EC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089912" y="4983770"/>
                  <a:ext cx="21960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01DAC1A-AED8-491D-8A6E-0D4B88D57DCA}"/>
                    </a:ext>
                  </a:extLst>
                </p14:cNvPr>
                <p14:cNvContentPartPr/>
                <p14:nvPr/>
              </p14:nvContentPartPr>
              <p14:xfrm>
                <a:off x="5102152" y="5258810"/>
                <a:ext cx="104040" cy="410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01DAC1A-AED8-491D-8A6E-0D4B88D57DC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084152" y="5241170"/>
                  <a:ext cx="139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25CDFE2-8687-4F5A-A7D6-4485B52D952B}"/>
                    </a:ext>
                  </a:extLst>
                </p14:cNvPr>
                <p14:cNvContentPartPr/>
                <p14:nvPr/>
              </p14:nvContentPartPr>
              <p14:xfrm>
                <a:off x="5317792" y="5124170"/>
                <a:ext cx="235800" cy="3506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25CDFE2-8687-4F5A-A7D6-4485B52D952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300152" y="5106530"/>
                  <a:ext cx="27144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BCD1482-C26E-441A-B533-403E4A677E27}"/>
                    </a:ext>
                  </a:extLst>
                </p14:cNvPr>
                <p14:cNvContentPartPr/>
                <p14:nvPr/>
              </p14:nvContentPartPr>
              <p14:xfrm>
                <a:off x="5568352" y="5237930"/>
                <a:ext cx="181800" cy="2725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BCD1482-C26E-441A-B533-403E4A677E2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550712" y="5219930"/>
                  <a:ext cx="2174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81B69CB-CFFA-4C09-9AD1-95F159CC6215}"/>
                    </a:ext>
                  </a:extLst>
                </p14:cNvPr>
                <p14:cNvContentPartPr/>
                <p14:nvPr/>
              </p14:nvContentPartPr>
              <p14:xfrm>
                <a:off x="5718832" y="5244770"/>
                <a:ext cx="253080" cy="3398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81B69CB-CFFA-4C09-9AD1-95F159CC621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700832" y="5227130"/>
                  <a:ext cx="2887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29C739A-CCDA-479D-99F1-7C85B39B178E}"/>
                    </a:ext>
                  </a:extLst>
                </p14:cNvPr>
                <p14:cNvContentPartPr/>
                <p14:nvPr/>
              </p14:nvContentPartPr>
              <p14:xfrm>
                <a:off x="3744232" y="5879090"/>
                <a:ext cx="748080" cy="7437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29C739A-CCDA-479D-99F1-7C85B39B178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726592" y="5861090"/>
                  <a:ext cx="783720" cy="77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238F440-0598-44D2-BE81-1FF534D228C4}"/>
                    </a:ext>
                  </a:extLst>
                </p14:cNvPr>
                <p14:cNvContentPartPr/>
                <p14:nvPr/>
              </p14:nvContentPartPr>
              <p14:xfrm>
                <a:off x="3769792" y="5738330"/>
                <a:ext cx="670320" cy="7369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238F440-0598-44D2-BE81-1FF534D228C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752152" y="5720330"/>
                  <a:ext cx="705960" cy="77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C142B470-43A1-48CF-A8F7-827D5AA3C376}"/>
                    </a:ext>
                  </a:extLst>
                </p14:cNvPr>
                <p14:cNvContentPartPr/>
                <p14:nvPr/>
              </p14:nvContentPartPr>
              <p14:xfrm>
                <a:off x="4502392" y="6074570"/>
                <a:ext cx="216000" cy="3891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C142B470-43A1-48CF-A8F7-827D5AA3C37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484392" y="6056930"/>
                  <a:ext cx="25164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C256433-35C6-4FD8-8B51-21277557F708}"/>
                    </a:ext>
                  </a:extLst>
                </p14:cNvPr>
                <p14:cNvContentPartPr/>
                <p14:nvPr/>
              </p14:nvContentPartPr>
              <p14:xfrm>
                <a:off x="4844392" y="6008690"/>
                <a:ext cx="232560" cy="5310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C256433-35C6-4FD8-8B51-21277557F70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826392" y="5991050"/>
                  <a:ext cx="26820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34D1972-3C2E-4C86-B1EB-2D63F0E35EEE}"/>
                    </a:ext>
                  </a:extLst>
                </p14:cNvPr>
                <p14:cNvContentPartPr/>
                <p14:nvPr/>
              </p14:nvContentPartPr>
              <p14:xfrm>
                <a:off x="5151472" y="5903930"/>
                <a:ext cx="304920" cy="5824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34D1972-3C2E-4C86-B1EB-2D63F0E35EE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133832" y="5885930"/>
                  <a:ext cx="34056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E5D47CE-C78F-4E90-9FCA-636C26E2ADA0}"/>
                    </a:ext>
                  </a:extLst>
                </p14:cNvPr>
                <p14:cNvContentPartPr/>
                <p14:nvPr/>
              </p14:nvContentPartPr>
              <p14:xfrm>
                <a:off x="3946192" y="6067010"/>
                <a:ext cx="388080" cy="2682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E5D47CE-C78F-4E90-9FCA-636C26E2ADA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928552" y="6049370"/>
                  <a:ext cx="4237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AC45233-6530-4D64-98A8-484FC2B4F8C3}"/>
                    </a:ext>
                  </a:extLst>
                </p14:cNvPr>
                <p14:cNvContentPartPr/>
                <p14:nvPr/>
              </p14:nvContentPartPr>
              <p14:xfrm>
                <a:off x="3994792" y="5979530"/>
                <a:ext cx="340200" cy="2836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AC45233-6530-4D64-98A8-484FC2B4F8C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976792" y="5961890"/>
                  <a:ext cx="3758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1467110-0085-492B-BF27-749EFDE2F1AA}"/>
                    </a:ext>
                  </a:extLst>
                </p14:cNvPr>
                <p14:cNvContentPartPr/>
                <p14:nvPr/>
              </p14:nvContentPartPr>
              <p14:xfrm>
                <a:off x="7856512" y="4869650"/>
                <a:ext cx="1149120" cy="14878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1467110-0085-492B-BF27-749EFDE2F1A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838872" y="4852010"/>
                  <a:ext cx="1184760" cy="15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854DC18-5F2F-404C-A0CD-78E221FB202B}"/>
                    </a:ext>
                  </a:extLst>
                </p14:cNvPr>
                <p14:cNvContentPartPr/>
                <p14:nvPr/>
              </p14:nvContentPartPr>
              <p14:xfrm>
                <a:off x="8314792" y="4285730"/>
                <a:ext cx="393840" cy="3762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854DC18-5F2F-404C-A0CD-78E221FB202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297152" y="4267730"/>
                  <a:ext cx="4294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B10C153-277D-4705-984A-2D6019E4AD94}"/>
                    </a:ext>
                  </a:extLst>
                </p14:cNvPr>
                <p14:cNvContentPartPr/>
                <p14:nvPr/>
              </p14:nvContentPartPr>
              <p14:xfrm>
                <a:off x="9354472" y="4277810"/>
                <a:ext cx="793080" cy="8416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B10C153-277D-4705-984A-2D6019E4AD9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336832" y="4259810"/>
                  <a:ext cx="828720" cy="87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BBF2F25-24FD-4670-B7E6-FBDBD85B6D96}"/>
                    </a:ext>
                  </a:extLst>
                </p14:cNvPr>
                <p14:cNvContentPartPr/>
                <p14:nvPr/>
              </p14:nvContentPartPr>
              <p14:xfrm>
                <a:off x="9618352" y="4611530"/>
                <a:ext cx="12240" cy="36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BBF2F25-24FD-4670-B7E6-FBDBD85B6D9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600352" y="4593890"/>
                  <a:ext cx="47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898B7B2-20EB-43A8-8EF9-1CF5FE3AA37C}"/>
                    </a:ext>
                  </a:extLst>
                </p14:cNvPr>
                <p14:cNvContentPartPr/>
                <p14:nvPr/>
              </p14:nvContentPartPr>
              <p14:xfrm>
                <a:off x="9836872" y="4594250"/>
                <a:ext cx="1440" cy="86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898B7B2-20EB-43A8-8EF9-1CF5FE3AA37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819232" y="4576250"/>
                  <a:ext cx="37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3E457B2-2588-4549-8621-644D92AFBF1D}"/>
                    </a:ext>
                  </a:extLst>
                </p14:cNvPr>
                <p14:cNvContentPartPr/>
                <p14:nvPr/>
              </p14:nvContentPartPr>
              <p14:xfrm>
                <a:off x="9582712" y="4720970"/>
                <a:ext cx="312840" cy="990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3E457B2-2588-4549-8621-644D92AFBF1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565072" y="4702970"/>
                  <a:ext cx="348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63C93C2E-5165-47D2-AEDE-EAA0B3B8AD9D}"/>
                    </a:ext>
                  </a:extLst>
                </p14:cNvPr>
                <p14:cNvContentPartPr/>
                <p14:nvPr/>
              </p14:nvContentPartPr>
              <p14:xfrm>
                <a:off x="9578032" y="4749410"/>
                <a:ext cx="335160" cy="1641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63C93C2E-5165-47D2-AEDE-EAA0B3B8AD9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560032" y="4731770"/>
                  <a:ext cx="370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5E1E52EF-0FD5-4083-9903-72C8CE30CC4F}"/>
                    </a:ext>
                  </a:extLst>
                </p14:cNvPr>
                <p14:cNvContentPartPr/>
                <p14:nvPr/>
              </p14:nvContentPartPr>
              <p14:xfrm>
                <a:off x="8931112" y="5181410"/>
                <a:ext cx="682560" cy="3502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5E1E52EF-0FD5-4083-9903-72C8CE30CC4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913472" y="5163410"/>
                  <a:ext cx="7182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0232F88-28C7-413D-B100-8F8EA6AC87F4}"/>
                    </a:ext>
                  </a:extLst>
                </p14:cNvPr>
                <p14:cNvContentPartPr/>
                <p14:nvPr/>
              </p14:nvContentPartPr>
              <p14:xfrm>
                <a:off x="9502432" y="5143970"/>
                <a:ext cx="142920" cy="11415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0232F88-28C7-413D-B100-8F8EA6AC87F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484792" y="5126330"/>
                  <a:ext cx="178560" cy="11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7A6704C-EEDA-4407-95C3-73BE7C0FD8F4}"/>
                    </a:ext>
                  </a:extLst>
                </p14:cNvPr>
                <p14:cNvContentPartPr/>
                <p14:nvPr/>
              </p14:nvContentPartPr>
              <p14:xfrm>
                <a:off x="9584872" y="5125970"/>
                <a:ext cx="384480" cy="11642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7A6704C-EEDA-4407-95C3-73BE7C0FD8F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566872" y="5107970"/>
                  <a:ext cx="420120" cy="11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892D92F-724C-497E-BDA0-0BAC98CA922A}"/>
                    </a:ext>
                  </a:extLst>
                </p14:cNvPr>
                <p14:cNvContentPartPr/>
                <p14:nvPr/>
              </p14:nvContentPartPr>
              <p14:xfrm>
                <a:off x="9589552" y="5965850"/>
                <a:ext cx="375120" cy="3452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892D92F-724C-497E-BDA0-0BAC98CA922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571912" y="5948210"/>
                  <a:ext cx="41076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4C1A0A6-2145-41AB-A281-647D67AEC76F}"/>
                    </a:ext>
                  </a:extLst>
                </p14:cNvPr>
                <p14:cNvContentPartPr/>
                <p14:nvPr/>
              </p14:nvContentPartPr>
              <p14:xfrm>
                <a:off x="9364192" y="6207410"/>
                <a:ext cx="302760" cy="2440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4C1A0A6-2145-41AB-A281-647D67AEC76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346552" y="6189770"/>
                  <a:ext cx="3384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03FAFEF-A113-4B1A-9214-9223F1B23B1E}"/>
                    </a:ext>
                  </a:extLst>
                </p14:cNvPr>
                <p14:cNvContentPartPr/>
                <p14:nvPr/>
              </p14:nvContentPartPr>
              <p14:xfrm>
                <a:off x="9959272" y="6246650"/>
                <a:ext cx="278280" cy="1792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03FAFEF-A113-4B1A-9214-9223F1B23B1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941632" y="6229010"/>
                  <a:ext cx="3139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4F8B31E2-4F7A-42F3-A83D-69DFDE02BE17}"/>
                    </a:ext>
                  </a:extLst>
                </p14:cNvPr>
                <p14:cNvContentPartPr/>
                <p14:nvPr/>
              </p14:nvContentPartPr>
              <p14:xfrm>
                <a:off x="9887272" y="5269610"/>
                <a:ext cx="546120" cy="4878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4F8B31E2-4F7A-42F3-A83D-69DFDE02BE1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869272" y="5251610"/>
                  <a:ext cx="58176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698C009-8666-4671-ADC4-50B854763C2C}"/>
                    </a:ext>
                  </a:extLst>
                </p14:cNvPr>
                <p14:cNvContentPartPr/>
                <p14:nvPr/>
              </p14:nvContentPartPr>
              <p14:xfrm>
                <a:off x="9276352" y="2674010"/>
                <a:ext cx="63360" cy="1918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698C009-8666-4671-ADC4-50B854763C2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258352" y="2656010"/>
                  <a:ext cx="99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7CD8886-BA66-426E-88FD-D0E50EC9EB74}"/>
                    </a:ext>
                  </a:extLst>
                </p14:cNvPr>
                <p14:cNvContentPartPr/>
                <p14:nvPr/>
              </p14:nvContentPartPr>
              <p14:xfrm>
                <a:off x="9288952" y="2646290"/>
                <a:ext cx="376560" cy="2098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7CD8886-BA66-426E-88FD-D0E50EC9EB7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271312" y="2628650"/>
                  <a:ext cx="4122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DB4D42D-86F4-4A0D-9298-DE90C323D5EC}"/>
                    </a:ext>
                  </a:extLst>
                </p14:cNvPr>
                <p14:cNvContentPartPr/>
                <p14:nvPr/>
              </p14:nvContentPartPr>
              <p14:xfrm>
                <a:off x="9653632" y="2497610"/>
                <a:ext cx="15120" cy="464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DB4D42D-86F4-4A0D-9298-DE90C323D5E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635992" y="2479610"/>
                  <a:ext cx="507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FB40DD7-56EF-4C0A-8880-5AE55D94B492}"/>
                    </a:ext>
                  </a:extLst>
                </p14:cNvPr>
                <p14:cNvContentPartPr/>
                <p14:nvPr/>
              </p14:nvContentPartPr>
              <p14:xfrm>
                <a:off x="9710872" y="2424170"/>
                <a:ext cx="69480" cy="4392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FB40DD7-56EF-4C0A-8880-5AE55D94B49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692872" y="2406530"/>
                  <a:ext cx="1051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5613A97-B17B-4D20-ADC5-009B128EE396}"/>
                    </a:ext>
                  </a:extLst>
                </p14:cNvPr>
                <p14:cNvContentPartPr/>
                <p14:nvPr/>
              </p14:nvContentPartPr>
              <p14:xfrm>
                <a:off x="10038472" y="2422370"/>
                <a:ext cx="168840" cy="4370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5613A97-B17B-4D20-ADC5-009B128EE39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020472" y="2404370"/>
                  <a:ext cx="20448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ABDF40E-625A-4F34-B94A-FDCB30DB084C}"/>
                    </a:ext>
                  </a:extLst>
                </p14:cNvPr>
                <p14:cNvContentPartPr/>
                <p14:nvPr/>
              </p14:nvContentPartPr>
              <p14:xfrm>
                <a:off x="10208392" y="2582210"/>
                <a:ext cx="141480" cy="2574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ABDF40E-625A-4F34-B94A-FDCB30DB084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190752" y="2564210"/>
                  <a:ext cx="1771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0117638D-0F12-49B2-835E-CAAE8E9A5CD3}"/>
                    </a:ext>
                  </a:extLst>
                </p14:cNvPr>
                <p14:cNvContentPartPr/>
                <p14:nvPr/>
              </p14:nvContentPartPr>
              <p14:xfrm>
                <a:off x="10376872" y="2393210"/>
                <a:ext cx="182880" cy="4543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0117638D-0F12-49B2-835E-CAAE8E9A5CD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359232" y="2375210"/>
                  <a:ext cx="21852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B140B88-0253-40E0-820A-534C2CD4F99B}"/>
                    </a:ext>
                  </a:extLst>
                </p14:cNvPr>
                <p14:cNvContentPartPr/>
                <p14:nvPr/>
              </p14:nvContentPartPr>
              <p14:xfrm>
                <a:off x="10592872" y="2431010"/>
                <a:ext cx="161280" cy="4518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B140B88-0253-40E0-820A-534C2CD4F99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575232" y="2413010"/>
                  <a:ext cx="19692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8DEDEC3-9DD9-444A-9455-ACC49FF3CC61}"/>
                    </a:ext>
                  </a:extLst>
                </p14:cNvPr>
                <p14:cNvContentPartPr/>
                <p14:nvPr/>
              </p14:nvContentPartPr>
              <p14:xfrm>
                <a:off x="10777192" y="2627210"/>
                <a:ext cx="136080" cy="2332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8DEDEC3-9DD9-444A-9455-ACC49FF3CC6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759552" y="2609570"/>
                  <a:ext cx="1717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AB5B3F2-88A0-4CB8-801D-7E06611DE746}"/>
                    </a:ext>
                  </a:extLst>
                </p14:cNvPr>
                <p14:cNvContentPartPr/>
                <p14:nvPr/>
              </p14:nvContentPartPr>
              <p14:xfrm>
                <a:off x="10934872" y="2427410"/>
                <a:ext cx="230400" cy="4575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AB5B3F2-88A0-4CB8-801D-7E06611DE74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917232" y="2409410"/>
                  <a:ext cx="26604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3C31A39-F521-41C0-83A0-000BFA89576C}"/>
                    </a:ext>
                  </a:extLst>
                </p14:cNvPr>
                <p14:cNvContentPartPr/>
                <p14:nvPr/>
              </p14:nvContentPartPr>
              <p14:xfrm>
                <a:off x="11097592" y="2534690"/>
                <a:ext cx="17280" cy="46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3C31A39-F521-41C0-83A0-000BFA89576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079592" y="2517050"/>
                  <a:ext cx="52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34152021-7B54-46E6-9373-2C7B2FA671C3}"/>
                    </a:ext>
                  </a:extLst>
                </p14:cNvPr>
                <p14:cNvContentPartPr/>
                <p14:nvPr/>
              </p14:nvContentPartPr>
              <p14:xfrm>
                <a:off x="11222872" y="2714330"/>
                <a:ext cx="151200" cy="1983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34152021-7B54-46E6-9373-2C7B2FA671C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204872" y="2696690"/>
                  <a:ext cx="1868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48EC8A0-D4A3-4B3B-BD75-97A8283614FB}"/>
                    </a:ext>
                  </a:extLst>
                </p14:cNvPr>
                <p14:cNvContentPartPr/>
                <p14:nvPr/>
              </p14:nvContentPartPr>
              <p14:xfrm>
                <a:off x="11390992" y="2468810"/>
                <a:ext cx="382680" cy="4921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48EC8A0-D4A3-4B3B-BD75-97A8283614F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372992" y="2451170"/>
                  <a:ext cx="41832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45ED855-18E6-4E23-8585-3A0C91404EBF}"/>
                    </a:ext>
                  </a:extLst>
                </p14:cNvPr>
                <p14:cNvContentPartPr/>
                <p14:nvPr/>
              </p14:nvContentPartPr>
              <p14:xfrm>
                <a:off x="11810032" y="2775890"/>
                <a:ext cx="93600" cy="1900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45ED855-18E6-4E23-8585-3A0C91404EB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792392" y="2757890"/>
                  <a:ext cx="1292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A2BC164-5B62-4C90-A6B8-530E10C2B4BC}"/>
                    </a:ext>
                  </a:extLst>
                </p14:cNvPr>
                <p14:cNvContentPartPr/>
                <p14:nvPr/>
              </p14:nvContentPartPr>
              <p14:xfrm>
                <a:off x="11805712" y="2764370"/>
                <a:ext cx="197640" cy="6156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A2BC164-5B62-4C90-A6B8-530E10C2B4B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787712" y="2746370"/>
                  <a:ext cx="233280" cy="65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A8C5620-3EAF-455A-831B-051F7400549E}"/>
                    </a:ext>
                  </a:extLst>
                </p14:cNvPr>
                <p14:cNvContentPartPr/>
                <p14:nvPr/>
              </p14:nvContentPartPr>
              <p14:xfrm>
                <a:off x="9311992" y="3070730"/>
                <a:ext cx="32040" cy="2156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A8C5620-3EAF-455A-831B-051F7400549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294352" y="3052730"/>
                  <a:ext cx="676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DB4B494-DB2D-4053-ACB0-97DED3E2D7D2}"/>
                    </a:ext>
                  </a:extLst>
                </p14:cNvPr>
                <p14:cNvContentPartPr/>
                <p14:nvPr/>
              </p14:nvContentPartPr>
              <p14:xfrm>
                <a:off x="9311992" y="2996570"/>
                <a:ext cx="22680" cy="183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DB4B494-DB2D-4053-ACB0-97DED3E2D7D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294352" y="2978570"/>
                  <a:ext cx="58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E5358B6-3398-4E5E-AC41-03197CEB2843}"/>
                    </a:ext>
                  </a:extLst>
                </p14:cNvPr>
                <p14:cNvContentPartPr/>
                <p14:nvPr/>
              </p14:nvContentPartPr>
              <p14:xfrm>
                <a:off x="9399832" y="3108530"/>
                <a:ext cx="151200" cy="2048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E5358B6-3398-4E5E-AC41-03197CEB284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381832" y="3090530"/>
                  <a:ext cx="1868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28B2456-91E4-4F13-9D1B-5E928FF87E57}"/>
                    </a:ext>
                  </a:extLst>
                </p14:cNvPr>
                <p14:cNvContentPartPr/>
                <p14:nvPr/>
              </p14:nvContentPartPr>
              <p14:xfrm>
                <a:off x="9757672" y="2915930"/>
                <a:ext cx="180360" cy="3934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28B2456-91E4-4F13-9D1B-5E928FF87E5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740032" y="2897930"/>
                  <a:ext cx="21600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AB0AAF7E-48C2-4185-9433-395DD97F1E88}"/>
                    </a:ext>
                  </a:extLst>
                </p14:cNvPr>
                <p14:cNvContentPartPr/>
                <p14:nvPr/>
              </p14:nvContentPartPr>
              <p14:xfrm>
                <a:off x="9959632" y="3050570"/>
                <a:ext cx="325080" cy="2286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AB0AAF7E-48C2-4185-9433-395DD97F1E8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941632" y="3032570"/>
                  <a:ext cx="3607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F449742-21E8-4132-BCF7-C71F827211CC}"/>
                    </a:ext>
                  </a:extLst>
                </p14:cNvPr>
                <p14:cNvContentPartPr/>
                <p14:nvPr/>
              </p14:nvContentPartPr>
              <p14:xfrm>
                <a:off x="10293712" y="2923490"/>
                <a:ext cx="98640" cy="3589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F449742-21E8-4132-BCF7-C71F827211C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275712" y="2905490"/>
                  <a:ext cx="13428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4097B87-9CEC-4AB3-BB15-5B6F6A41F2A3}"/>
                    </a:ext>
                  </a:extLst>
                </p14:cNvPr>
                <p14:cNvContentPartPr/>
                <p14:nvPr/>
              </p14:nvContentPartPr>
              <p14:xfrm>
                <a:off x="10399192" y="2905850"/>
                <a:ext cx="63000" cy="3855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4097B87-9CEC-4AB3-BB15-5B6F6A41F2A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381192" y="2887850"/>
                  <a:ext cx="9864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44BD3DD-AE7C-4AB5-839B-59A3B641ED42}"/>
                    </a:ext>
                  </a:extLst>
                </p14:cNvPr>
                <p14:cNvContentPartPr/>
                <p14:nvPr/>
              </p14:nvContentPartPr>
              <p14:xfrm>
                <a:off x="10556512" y="3026450"/>
                <a:ext cx="134640" cy="2707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44BD3DD-AE7C-4AB5-839B-59A3B641ED4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538512" y="3008810"/>
                  <a:ext cx="17028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274CFE38-B367-4897-8FB8-C1C7DDB87A51}"/>
              </a:ext>
            </a:extLst>
          </p:cNvPr>
          <p:cNvGrpSpPr/>
          <p:nvPr/>
        </p:nvGrpSpPr>
        <p:grpSpPr>
          <a:xfrm>
            <a:off x="10971232" y="1708490"/>
            <a:ext cx="589680" cy="644400"/>
            <a:chOff x="10971232" y="1708490"/>
            <a:chExt cx="589680" cy="64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E3DCF28-25D3-4FD6-861F-D198E3C034AC}"/>
                    </a:ext>
                  </a:extLst>
                </p14:cNvPr>
                <p14:cNvContentPartPr/>
                <p14:nvPr/>
              </p14:nvContentPartPr>
              <p14:xfrm>
                <a:off x="10971232" y="1708490"/>
                <a:ext cx="589680" cy="6444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E3DCF28-25D3-4FD6-861F-D198E3C034A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935232" y="1672850"/>
                  <a:ext cx="661320" cy="71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1B381308-5129-4F99-B432-8F700123E231}"/>
                    </a:ext>
                  </a:extLst>
                </p14:cNvPr>
                <p14:cNvContentPartPr/>
                <p14:nvPr/>
              </p14:nvContentPartPr>
              <p14:xfrm>
                <a:off x="11099392" y="1982090"/>
                <a:ext cx="360" cy="28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1B381308-5129-4F99-B432-8F700123E23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063392" y="1946090"/>
                  <a:ext cx="72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96AFCFC-EF23-4E7C-96B3-920FC500D96B}"/>
                    </a:ext>
                  </a:extLst>
                </p14:cNvPr>
                <p14:cNvContentPartPr/>
                <p14:nvPr/>
              </p14:nvContentPartPr>
              <p14:xfrm>
                <a:off x="11273992" y="1970210"/>
                <a:ext cx="6120" cy="61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96AFCFC-EF23-4E7C-96B3-920FC500D96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237992" y="1934210"/>
                  <a:ext cx="777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B242C3A-E858-48A9-A007-849C5EC39DC0}"/>
                    </a:ext>
                  </a:extLst>
                </p14:cNvPr>
                <p14:cNvContentPartPr/>
                <p14:nvPr/>
              </p14:nvContentPartPr>
              <p14:xfrm>
                <a:off x="11070592" y="2104130"/>
                <a:ext cx="290880" cy="882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B242C3A-E858-48A9-A007-849C5EC39DC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034952" y="2068490"/>
                  <a:ext cx="362520" cy="15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A4F42FD8-3322-4A22-8D52-317DA0732BAC}"/>
                  </a:ext>
                </a:extLst>
              </p14:cNvPr>
              <p14:cNvContentPartPr/>
              <p14:nvPr/>
            </p14:nvContentPartPr>
            <p14:xfrm>
              <a:off x="9248632" y="2842850"/>
              <a:ext cx="2393640" cy="22392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A4F42FD8-3322-4A22-8D52-317DA0732BAC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9176632" y="2699210"/>
                <a:ext cx="253728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ADA7AF40-F66C-4206-B65B-49F1B07936CA}"/>
                  </a:ext>
                </a:extLst>
              </p14:cNvPr>
              <p14:cNvContentPartPr/>
              <p14:nvPr/>
            </p14:nvContentPartPr>
            <p14:xfrm>
              <a:off x="9376072" y="3230930"/>
              <a:ext cx="1558800" cy="15912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ADA7AF40-F66C-4206-B65B-49F1B07936CA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9304072" y="3086930"/>
                <a:ext cx="1702440" cy="44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058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D0DA161D-B3F1-4289-A430-2097FE116550}"/>
              </a:ext>
            </a:extLst>
          </p:cNvPr>
          <p:cNvSpPr txBox="1"/>
          <p:nvPr/>
        </p:nvSpPr>
        <p:spPr>
          <a:xfrm>
            <a:off x="827056" y="169927"/>
            <a:ext cx="11343452" cy="6983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r>
              <a:rPr lang="de-DE" sz="3000" spc="3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Begrüßung</a:t>
            </a:r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r>
              <a:rPr lang="de-DE" sz="3000" spc="3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Ergebnisse der Gemeinde-Befragung – Frau Kafka</a:t>
            </a:r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r>
              <a:rPr lang="de-DE" sz="3000" spc="3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Barriere-Freiheit in Reutte – Herr Gruber</a:t>
            </a:r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r>
              <a:rPr lang="de-DE" sz="3000" spc="3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Barriere-Freiheit in einer kleinen Gemeinde - Frau </a:t>
            </a:r>
            <a:r>
              <a:rPr lang="de-DE" sz="3000" spc="3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Friedle</a:t>
            </a:r>
            <a:endParaRPr lang="de-DE" sz="3000" spc="3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r>
              <a:rPr lang="de-DE" sz="3000" spc="3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Regional-Entwicklung und Menschen mit Behinderungen </a:t>
            </a:r>
            <a:br>
              <a:rPr lang="de-DE" sz="3000" spc="3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e-DE" sz="3000" spc="3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Herr Schachner</a:t>
            </a:r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r>
              <a:rPr lang="de-DE" sz="3000" spc="3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Menschen mit Seh-Behinderungen in Reutte – Frau Kerber</a:t>
            </a:r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r>
              <a:rPr lang="de-DE" sz="3000" spc="30" dirty="0">
                <a:latin typeface="Arial" panose="020B0604020202020204" pitchFamily="34" charset="0"/>
                <a:ea typeface="Times New Roman" panose="02020603050405020304" pitchFamily="18" charset="0"/>
              </a:rPr>
              <a:t>Inklusive Bildung in Reutte – Herr Biendl</a:t>
            </a:r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r>
              <a:rPr lang="de-DE" sz="3000" spc="30" dirty="0">
                <a:latin typeface="Arial" panose="020B0604020202020204" pitchFamily="34" charset="0"/>
                <a:ea typeface="Times New Roman" panose="02020603050405020304" pitchFamily="18" charset="0"/>
              </a:rPr>
              <a:t>Wege in ein selbstbestimmtes Wohnen – </a:t>
            </a:r>
            <a:r>
              <a:rPr lang="de-DE" sz="2400" spc="30" dirty="0">
                <a:latin typeface="Arial" panose="020B0604020202020204" pitchFamily="34" charset="0"/>
                <a:ea typeface="Times New Roman" panose="02020603050405020304" pitchFamily="18" charset="0"/>
              </a:rPr>
              <a:t>Fr. </a:t>
            </a:r>
            <a:r>
              <a:rPr lang="de-DE" sz="2400" spc="30" dirty="0" err="1">
                <a:latin typeface="Arial" panose="020B0604020202020204" pitchFamily="34" charset="0"/>
                <a:ea typeface="Times New Roman" panose="02020603050405020304" pitchFamily="18" charset="0"/>
              </a:rPr>
              <a:t>Woldrich</a:t>
            </a:r>
            <a:r>
              <a:rPr lang="de-DE" sz="2400" spc="30" dirty="0">
                <a:latin typeface="Arial" panose="020B0604020202020204" pitchFamily="34" charset="0"/>
                <a:ea typeface="Times New Roman" panose="02020603050405020304" pitchFamily="18" charset="0"/>
              </a:rPr>
              <a:t>/Fr. Vogler</a:t>
            </a:r>
            <a:endParaRPr lang="de-DE" sz="3000" spc="3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15900" algn="l"/>
                <a:tab pos="431800" algn="l"/>
                <a:tab pos="648335" algn="l"/>
              </a:tabLst>
            </a:pPr>
            <a:endParaRPr lang="de-DE" sz="3000" spc="3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DAEF521D-EDDB-4D79-9092-C6817A2FAD44}"/>
              </a:ext>
            </a:extLst>
          </p:cNvPr>
          <p:cNvSpPr/>
          <p:nvPr/>
        </p:nvSpPr>
        <p:spPr>
          <a:xfrm>
            <a:off x="250137" y="1100115"/>
            <a:ext cx="534649" cy="4796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3E04C35-4CD3-4089-8364-777DCD93B073}"/>
              </a:ext>
            </a:extLst>
          </p:cNvPr>
          <p:cNvSpPr/>
          <p:nvPr/>
        </p:nvSpPr>
        <p:spPr>
          <a:xfrm>
            <a:off x="250138" y="1860376"/>
            <a:ext cx="534649" cy="4796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7BC899B-881D-4337-8327-905512D0A774}"/>
              </a:ext>
            </a:extLst>
          </p:cNvPr>
          <p:cNvSpPr/>
          <p:nvPr/>
        </p:nvSpPr>
        <p:spPr>
          <a:xfrm>
            <a:off x="241160" y="2609129"/>
            <a:ext cx="534649" cy="4796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B3CC4A7-839E-40AF-B37A-F75C7C2B7F45}"/>
              </a:ext>
            </a:extLst>
          </p:cNvPr>
          <p:cNvSpPr/>
          <p:nvPr/>
        </p:nvSpPr>
        <p:spPr>
          <a:xfrm>
            <a:off x="233381" y="3240165"/>
            <a:ext cx="534649" cy="4796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2B0FEC4-4EF8-49F8-9E26-8AD6DC76F48D}"/>
              </a:ext>
            </a:extLst>
          </p:cNvPr>
          <p:cNvSpPr/>
          <p:nvPr/>
        </p:nvSpPr>
        <p:spPr>
          <a:xfrm>
            <a:off x="233381" y="4272637"/>
            <a:ext cx="534649" cy="4796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3C977C2-B2B9-4949-9414-8BB80BEC9C9C}"/>
              </a:ext>
            </a:extLst>
          </p:cNvPr>
          <p:cNvSpPr/>
          <p:nvPr/>
        </p:nvSpPr>
        <p:spPr>
          <a:xfrm>
            <a:off x="229360" y="4989022"/>
            <a:ext cx="534649" cy="4796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CA7B74A-C06C-469C-81D7-E219748F68B0}"/>
              </a:ext>
            </a:extLst>
          </p:cNvPr>
          <p:cNvSpPr/>
          <p:nvPr/>
        </p:nvSpPr>
        <p:spPr>
          <a:xfrm>
            <a:off x="250139" y="5857896"/>
            <a:ext cx="534649" cy="479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E99A97C-F0C8-4D4B-86B3-AF9E2D9C7AAB}"/>
              </a:ext>
            </a:extLst>
          </p:cNvPr>
          <p:cNvSpPr/>
          <p:nvPr/>
        </p:nvSpPr>
        <p:spPr>
          <a:xfrm>
            <a:off x="229359" y="339854"/>
            <a:ext cx="534649" cy="4796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8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EBD0EED-19EE-4FAB-BDE6-53D331F9F670}"/>
              </a:ext>
            </a:extLst>
          </p:cNvPr>
          <p:cNvSpPr/>
          <p:nvPr/>
        </p:nvSpPr>
        <p:spPr>
          <a:xfrm>
            <a:off x="10102768" y="239234"/>
            <a:ext cx="1727060" cy="1528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>
                <a:solidFill>
                  <a:sysClr val="windowText" lastClr="000000"/>
                </a:solidFill>
              </a:rPr>
              <a:t>Programm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79D92EA-770F-4A76-A2DB-2489BFF6D5E6}"/>
              </a:ext>
            </a:extLst>
          </p:cNvPr>
          <p:cNvCxnSpPr/>
          <p:nvPr/>
        </p:nvCxnSpPr>
        <p:spPr>
          <a:xfrm>
            <a:off x="207867" y="2474217"/>
            <a:ext cx="107584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0D61C761-9667-48C3-83AC-E55334AD81BA}"/>
              </a:ext>
            </a:extLst>
          </p:cNvPr>
          <p:cNvCxnSpPr/>
          <p:nvPr/>
        </p:nvCxnSpPr>
        <p:spPr>
          <a:xfrm>
            <a:off x="207866" y="4155614"/>
            <a:ext cx="107584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1351E891-2BD7-43AB-802B-76D8187F8B0E}"/>
              </a:ext>
            </a:extLst>
          </p:cNvPr>
          <p:cNvCxnSpPr/>
          <p:nvPr/>
        </p:nvCxnSpPr>
        <p:spPr>
          <a:xfrm>
            <a:off x="335944" y="5684611"/>
            <a:ext cx="107584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492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A39E53-4629-9444-8460-264358BD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23" y="1558264"/>
            <a:ext cx="8953435" cy="403786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de-DE" sz="3200" dirty="0"/>
              <a:t>Christian Biendl</a:t>
            </a:r>
            <a:br>
              <a:rPr lang="de-DE" sz="3200" dirty="0"/>
            </a:br>
            <a:r>
              <a:rPr lang="de-DE" altLang="de-DE" dirty="0"/>
              <a:t>spricht über inklusive Bildung im Bezirk Reutte – </a:t>
            </a:r>
            <a:br>
              <a:rPr lang="de-DE" altLang="de-DE" dirty="0"/>
            </a:br>
            <a:r>
              <a:rPr lang="de-DE" altLang="de-DE" dirty="0"/>
              <a:t>aktueller Stand und Ausblick</a:t>
            </a:r>
            <a:br>
              <a:rPr lang="de-DE" altLang="de-DE" sz="2800" dirty="0">
                <a:latin typeface="Akagi Pro Book" panose="02000000000000000000" pitchFamily="50" charset="0"/>
              </a:rPr>
            </a:br>
            <a:br>
              <a:rPr lang="de-DE" dirty="0"/>
            </a:br>
            <a:br>
              <a:rPr lang="de-DE" sz="3200" dirty="0"/>
            </a:br>
            <a:endParaRPr lang="de-DE" sz="2000" dirty="0">
              <a:latin typeface="Akagi Pro Book" panose="02000000000000000000" pitchFamily="50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EE33DD-344A-B646-B572-9D90E9FA1B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Tiroler </a:t>
            </a:r>
            <a:r>
              <a:rPr lang="de-DE" dirty="0" err="1"/>
              <a:t>Monitoringausschuss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EF4AEC-7FEF-604F-B10A-93130A8C96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5A3FAF-05EA-574B-870E-3335AFA96D69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2A3F8E-FB21-194C-B9D0-A44030C95D5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13. öffentliche Sitzung | 17.06.2021  </a:t>
            </a: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268C9DE7-51ED-4226-875D-6846DA6D9CCD}"/>
                  </a:ext>
                </a:extLst>
              </p14:cNvPr>
              <p14:cNvContentPartPr/>
              <p14:nvPr/>
            </p14:nvContentPartPr>
            <p14:xfrm>
              <a:off x="3105952" y="4209770"/>
              <a:ext cx="712800" cy="8218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268C9DE7-51ED-4226-875D-6846DA6D9C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8312" y="4191770"/>
                <a:ext cx="748440" cy="85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38840971-023E-4F32-A889-504CEA6D3BE6}"/>
                  </a:ext>
                </a:extLst>
              </p14:cNvPr>
              <p14:cNvContentPartPr/>
              <p14:nvPr/>
            </p14:nvContentPartPr>
            <p14:xfrm>
              <a:off x="829672" y="4230290"/>
              <a:ext cx="717480" cy="81180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38840971-023E-4F32-A889-504CEA6D3B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2032" y="4212290"/>
                <a:ext cx="753120" cy="84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00DD1688-6454-4BDB-80C7-AAEB6F310359}"/>
                  </a:ext>
                </a:extLst>
              </p14:cNvPr>
              <p14:cNvContentPartPr/>
              <p14:nvPr/>
            </p14:nvContentPartPr>
            <p14:xfrm>
              <a:off x="759112" y="5160890"/>
              <a:ext cx="830520" cy="108000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00DD1688-6454-4BDB-80C7-AAEB6F31035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1112" y="5142890"/>
                <a:ext cx="866160" cy="11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7A2AE8D2-06C4-4404-876F-4427A4551EA7}"/>
                  </a:ext>
                </a:extLst>
              </p14:cNvPr>
              <p14:cNvContentPartPr/>
              <p14:nvPr/>
            </p14:nvContentPartPr>
            <p14:xfrm>
              <a:off x="3123952" y="5287970"/>
              <a:ext cx="582120" cy="81180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7A2AE8D2-06C4-4404-876F-4427A4551EA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06312" y="5269970"/>
                <a:ext cx="617760" cy="84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18FF2CEB-723A-4839-B809-47DDFA3D1391}"/>
                  </a:ext>
                </a:extLst>
              </p14:cNvPr>
              <p14:cNvContentPartPr/>
              <p14:nvPr/>
            </p14:nvContentPartPr>
            <p14:xfrm>
              <a:off x="855232" y="2699930"/>
              <a:ext cx="1503360" cy="136404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18FF2CEB-723A-4839-B809-47DDFA3D139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7232" y="2681930"/>
                <a:ext cx="1539000" cy="13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F1FDEF69-A42B-4040-85D0-09442809E641}"/>
                  </a:ext>
                </a:extLst>
              </p14:cNvPr>
              <p14:cNvContentPartPr/>
              <p14:nvPr/>
            </p14:nvContentPartPr>
            <p14:xfrm>
              <a:off x="1463632" y="2959130"/>
              <a:ext cx="267480" cy="4280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F1FDEF69-A42B-4040-85D0-09442809E64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45992" y="2941130"/>
                <a:ext cx="30312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C9A6FB26-8278-4F38-AB9F-AEABDD41140A}"/>
                  </a:ext>
                </a:extLst>
              </p14:cNvPr>
              <p14:cNvContentPartPr/>
              <p14:nvPr/>
            </p14:nvContentPartPr>
            <p14:xfrm>
              <a:off x="1661272" y="3514970"/>
              <a:ext cx="38880" cy="122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C9A6FB26-8278-4F38-AB9F-AEABDD41140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43632" y="3497330"/>
                <a:ext cx="7452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2109476A-70E4-4825-B4DA-657B7A226714}"/>
              </a:ext>
            </a:extLst>
          </p:cNvPr>
          <p:cNvGrpSpPr/>
          <p:nvPr/>
        </p:nvGrpSpPr>
        <p:grpSpPr>
          <a:xfrm>
            <a:off x="2328352" y="3302210"/>
            <a:ext cx="1140480" cy="1566000"/>
            <a:chOff x="2328352" y="3302210"/>
            <a:chExt cx="1140480" cy="156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712F7BF-EC94-4EDA-8BB5-7278EE5AFB1A}"/>
                    </a:ext>
                  </a:extLst>
                </p14:cNvPr>
                <p14:cNvContentPartPr/>
                <p14:nvPr/>
              </p14:nvContentPartPr>
              <p14:xfrm>
                <a:off x="2328352" y="3302210"/>
                <a:ext cx="1032120" cy="11073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712F7BF-EC94-4EDA-8BB5-7278EE5AFB1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10352" y="3284570"/>
                  <a:ext cx="1067760" cy="11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DCF68D1-649E-4E26-93B7-982F614ECC96}"/>
                    </a:ext>
                  </a:extLst>
                </p14:cNvPr>
                <p14:cNvContentPartPr/>
                <p14:nvPr/>
              </p14:nvContentPartPr>
              <p14:xfrm>
                <a:off x="2711392" y="3540530"/>
                <a:ext cx="158400" cy="3027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DCF68D1-649E-4E26-93B7-982F614ECC9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93392" y="3522530"/>
                  <a:ext cx="1940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824991D-8D0A-4718-8C31-5BA877B8EBBF}"/>
                    </a:ext>
                  </a:extLst>
                </p14:cNvPr>
                <p14:cNvContentPartPr/>
                <p14:nvPr/>
              </p14:nvContentPartPr>
              <p14:xfrm>
                <a:off x="2838112" y="3909890"/>
                <a:ext cx="64800" cy="748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824991D-8D0A-4718-8C31-5BA877B8EBB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20112" y="3891890"/>
                  <a:ext cx="100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ACF83FB-8963-4F6E-A02B-0BEF2E50DC4C}"/>
                    </a:ext>
                  </a:extLst>
                </p14:cNvPr>
                <p14:cNvContentPartPr/>
                <p14:nvPr/>
              </p14:nvContentPartPr>
              <p14:xfrm>
                <a:off x="3346072" y="4492370"/>
                <a:ext cx="360" cy="3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ACF83FB-8963-4F6E-A02B-0BEF2E50DC4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28432" y="44743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AE3FFF1-83D1-4B79-8D13-C15437369410}"/>
                    </a:ext>
                  </a:extLst>
                </p14:cNvPr>
                <p14:cNvContentPartPr/>
                <p14:nvPr/>
              </p14:nvContentPartPr>
              <p14:xfrm>
                <a:off x="3463432" y="4524050"/>
                <a:ext cx="5400" cy="72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AE3FFF1-83D1-4B79-8D13-C1543736941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45792" y="4506050"/>
                  <a:ext cx="41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455E193-8B1A-4269-9D80-B2F2C4745563}"/>
                    </a:ext>
                  </a:extLst>
                </p14:cNvPr>
                <p14:cNvContentPartPr/>
                <p14:nvPr/>
              </p14:nvContentPartPr>
              <p14:xfrm>
                <a:off x="3231952" y="4647530"/>
                <a:ext cx="230040" cy="1083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455E193-8B1A-4269-9D80-B2F2C474556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13952" y="4629890"/>
                  <a:ext cx="265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CB9F111-49B1-43C9-92B8-22AF27AC1D04}"/>
                    </a:ext>
                  </a:extLst>
                </p14:cNvPr>
                <p14:cNvContentPartPr/>
                <p14:nvPr/>
              </p14:nvContentPartPr>
              <p14:xfrm>
                <a:off x="3214312" y="4656890"/>
                <a:ext cx="223920" cy="2113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CB9F111-49B1-43C9-92B8-22AF27AC1D0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96672" y="4639250"/>
                  <a:ext cx="25956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AAF38844-C354-4B2C-8FAB-5F113196CF0E}"/>
              </a:ext>
            </a:extLst>
          </p:cNvPr>
          <p:cNvGrpSpPr/>
          <p:nvPr/>
        </p:nvGrpSpPr>
        <p:grpSpPr>
          <a:xfrm>
            <a:off x="1130272" y="4559330"/>
            <a:ext cx="279000" cy="357840"/>
            <a:chOff x="1130272" y="4559330"/>
            <a:chExt cx="27900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495C83F-DA6A-4719-8FE8-59FC1EC73A03}"/>
                    </a:ext>
                  </a:extLst>
                </p14:cNvPr>
                <p14:cNvContentPartPr/>
                <p14:nvPr/>
              </p14:nvContentPartPr>
              <p14:xfrm>
                <a:off x="1155472" y="4621250"/>
                <a:ext cx="5760" cy="64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495C83F-DA6A-4719-8FE8-59FC1EC73A0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37832" y="4603250"/>
                  <a:ext cx="41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F35F199-20E9-4FB5-A824-F57EA8EB7B59}"/>
                    </a:ext>
                  </a:extLst>
                </p14:cNvPr>
                <p14:cNvContentPartPr/>
                <p14:nvPr/>
              </p14:nvContentPartPr>
              <p14:xfrm>
                <a:off x="1318552" y="4559330"/>
                <a:ext cx="7200" cy="46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F35F199-20E9-4FB5-A824-F57EA8EB7B5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00552" y="4541690"/>
                  <a:ext cx="42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4B7C9B5-8BE0-4548-A80B-F51DF004BB30}"/>
                    </a:ext>
                  </a:extLst>
                </p14:cNvPr>
                <p14:cNvContentPartPr/>
                <p14:nvPr/>
              </p14:nvContentPartPr>
              <p14:xfrm>
                <a:off x="1130272" y="4687850"/>
                <a:ext cx="245880" cy="1054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4B7C9B5-8BE0-4548-A80B-F51DF004BB3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12272" y="4670210"/>
                  <a:ext cx="281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8343515-9D75-41F3-B040-34562A3D4539}"/>
                    </a:ext>
                  </a:extLst>
                </p14:cNvPr>
                <p14:cNvContentPartPr/>
                <p14:nvPr/>
              </p14:nvContentPartPr>
              <p14:xfrm>
                <a:off x="1167352" y="4682450"/>
                <a:ext cx="241920" cy="2347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8343515-9D75-41F3-B040-34562A3D453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49712" y="4664450"/>
                  <a:ext cx="27756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630489F1-0945-4DA0-BC9C-65797D1B26CC}"/>
              </a:ext>
            </a:extLst>
          </p:cNvPr>
          <p:cNvGrpSpPr/>
          <p:nvPr/>
        </p:nvGrpSpPr>
        <p:grpSpPr>
          <a:xfrm>
            <a:off x="4791832" y="245450"/>
            <a:ext cx="5213160" cy="4068000"/>
            <a:chOff x="4791832" y="245450"/>
            <a:chExt cx="5213160" cy="406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A50410D-EFFD-402B-AED0-30CC2EA4290D}"/>
                    </a:ext>
                  </a:extLst>
                </p14:cNvPr>
                <p14:cNvContentPartPr/>
                <p14:nvPr/>
              </p14:nvContentPartPr>
              <p14:xfrm>
                <a:off x="7081792" y="1055810"/>
                <a:ext cx="48240" cy="12614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A50410D-EFFD-402B-AED0-30CC2EA4290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063792" y="1037810"/>
                  <a:ext cx="83880" cy="12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15B25BD-E3C8-4534-8BDA-43552E2B4D88}"/>
                    </a:ext>
                  </a:extLst>
                </p14:cNvPr>
                <p14:cNvContentPartPr/>
                <p14:nvPr/>
              </p14:nvContentPartPr>
              <p14:xfrm>
                <a:off x="7270792" y="792290"/>
                <a:ext cx="178920" cy="3268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15B25BD-E3C8-4534-8BDA-43552E2B4D8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253152" y="774650"/>
                  <a:ext cx="2145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1DDC973-B51B-4D35-B44F-CA5A89FDCDFB}"/>
                    </a:ext>
                  </a:extLst>
                </p14:cNvPr>
                <p14:cNvContentPartPr/>
                <p14:nvPr/>
              </p14:nvContentPartPr>
              <p14:xfrm>
                <a:off x="7481752" y="907850"/>
                <a:ext cx="11880" cy="1609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1DDC973-B51B-4D35-B44F-CA5A89FDCDF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463752" y="889850"/>
                  <a:ext cx="475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4EE9B79-27F1-4CBA-9697-309245BC9520}"/>
                    </a:ext>
                  </a:extLst>
                </p14:cNvPr>
                <p14:cNvContentPartPr/>
                <p14:nvPr/>
              </p14:nvContentPartPr>
              <p14:xfrm>
                <a:off x="7491832" y="728210"/>
                <a:ext cx="82440" cy="3607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4EE9B79-27F1-4CBA-9697-309245BC952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473832" y="710570"/>
                  <a:ext cx="11808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C2F3938-9877-4977-810A-739F24DE2378}"/>
                    </a:ext>
                  </a:extLst>
                </p14:cNvPr>
                <p14:cNvContentPartPr/>
                <p14:nvPr/>
              </p14:nvContentPartPr>
              <p14:xfrm>
                <a:off x="7639792" y="762770"/>
                <a:ext cx="560520" cy="3430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C2F3938-9877-4977-810A-739F24DE237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621792" y="744770"/>
                  <a:ext cx="59616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8331D30-4067-4F79-8EE5-16D8DC3C5535}"/>
                    </a:ext>
                  </a:extLst>
                </p14:cNvPr>
                <p14:cNvContentPartPr/>
                <p14:nvPr/>
              </p14:nvContentPartPr>
              <p14:xfrm>
                <a:off x="8258632" y="907490"/>
                <a:ext cx="137880" cy="3974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8331D30-4067-4F79-8EE5-16D8DC3C553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40632" y="889850"/>
                  <a:ext cx="17352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FF38596-B382-427C-9F98-87F35BC2B89E}"/>
                    </a:ext>
                  </a:extLst>
                </p14:cNvPr>
                <p14:cNvContentPartPr/>
                <p14:nvPr/>
              </p14:nvContentPartPr>
              <p14:xfrm>
                <a:off x="8441512" y="869690"/>
                <a:ext cx="103320" cy="2206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FF38596-B382-427C-9F98-87F35BC2B89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423872" y="851690"/>
                  <a:ext cx="1389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639EFF1-8E0D-41BC-85EA-6EF9D5AB27B9}"/>
                    </a:ext>
                  </a:extLst>
                </p14:cNvPr>
                <p14:cNvContentPartPr/>
                <p14:nvPr/>
              </p14:nvContentPartPr>
              <p14:xfrm>
                <a:off x="8653552" y="978050"/>
                <a:ext cx="57600" cy="28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639EFF1-8E0D-41BC-85EA-6EF9D5AB27B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635552" y="960050"/>
                  <a:ext cx="93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5D8366A-ABF2-40FF-B24E-812DF5D3C851}"/>
                    </a:ext>
                  </a:extLst>
                </p14:cNvPr>
                <p14:cNvContentPartPr/>
                <p14:nvPr/>
              </p14:nvContentPartPr>
              <p14:xfrm>
                <a:off x="7298512" y="1291610"/>
                <a:ext cx="32760" cy="2296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5D8366A-ABF2-40FF-B24E-812DF5D3C85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80872" y="1273970"/>
                  <a:ext cx="684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BBE9CE8-D1F9-40BF-BD73-1AD9BC51831B}"/>
                    </a:ext>
                  </a:extLst>
                </p14:cNvPr>
                <p14:cNvContentPartPr/>
                <p14:nvPr/>
              </p14:nvContentPartPr>
              <p14:xfrm>
                <a:off x="7217152" y="1269650"/>
                <a:ext cx="276480" cy="3042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BBE9CE8-D1F9-40BF-BD73-1AD9BC51831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199512" y="1252010"/>
                  <a:ext cx="31212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DC7AB97-4397-4B5B-A81F-164E6EE5086F}"/>
                    </a:ext>
                  </a:extLst>
                </p14:cNvPr>
                <p14:cNvContentPartPr/>
                <p14:nvPr/>
              </p14:nvContentPartPr>
              <p14:xfrm>
                <a:off x="7531792" y="1390610"/>
                <a:ext cx="22320" cy="1540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DC7AB97-4397-4B5B-A81F-164E6EE5086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13792" y="1372610"/>
                  <a:ext cx="57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EA30731-E0DA-48CB-AC49-C609CF60692F}"/>
                    </a:ext>
                  </a:extLst>
                </p14:cNvPr>
                <p14:cNvContentPartPr/>
                <p14:nvPr/>
              </p14:nvContentPartPr>
              <p14:xfrm>
                <a:off x="7494712" y="1304930"/>
                <a:ext cx="30960" cy="28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EA30731-E0DA-48CB-AC49-C609CF60692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477072" y="1286930"/>
                  <a:ext cx="66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982D949-8DEC-4E18-9316-9A388DF1A47B}"/>
                    </a:ext>
                  </a:extLst>
                </p14:cNvPr>
                <p14:cNvContentPartPr/>
                <p14:nvPr/>
              </p14:nvContentPartPr>
              <p14:xfrm>
                <a:off x="7608472" y="1405010"/>
                <a:ext cx="36720" cy="1486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982D949-8DEC-4E18-9316-9A388DF1A47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90832" y="1387370"/>
                  <a:ext cx="723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B48CEBF-2008-4FC4-9CDD-BC39028EFA08}"/>
                    </a:ext>
                  </a:extLst>
                </p14:cNvPr>
                <p14:cNvContentPartPr/>
                <p14:nvPr/>
              </p14:nvContentPartPr>
              <p14:xfrm>
                <a:off x="7751752" y="1370090"/>
                <a:ext cx="135720" cy="1915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B48CEBF-2008-4FC4-9CDD-BC39028EFA0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733752" y="1352090"/>
                  <a:ext cx="1713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705A13D-F78A-4746-BAB5-3A8E69C387FD}"/>
                    </a:ext>
                  </a:extLst>
                </p14:cNvPr>
                <p14:cNvContentPartPr/>
                <p14:nvPr/>
              </p14:nvContentPartPr>
              <p14:xfrm>
                <a:off x="7952272" y="1246970"/>
                <a:ext cx="153720" cy="2854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705A13D-F78A-4746-BAB5-3A8E69C387F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934632" y="1229330"/>
                  <a:ext cx="1893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1F65693-979A-4EDC-9232-3A246576B3BB}"/>
                    </a:ext>
                  </a:extLst>
                </p14:cNvPr>
                <p14:cNvContentPartPr/>
                <p14:nvPr/>
              </p14:nvContentPartPr>
              <p14:xfrm>
                <a:off x="8069992" y="1451450"/>
                <a:ext cx="42120" cy="871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1F65693-979A-4EDC-9232-3A246576B3B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052352" y="1433450"/>
                  <a:ext cx="77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5B12F0B-4001-44BC-9661-888767D8F74C}"/>
                    </a:ext>
                  </a:extLst>
                </p14:cNvPr>
                <p14:cNvContentPartPr/>
                <p14:nvPr/>
              </p14:nvContentPartPr>
              <p14:xfrm>
                <a:off x="8141632" y="1264250"/>
                <a:ext cx="22320" cy="282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5B12F0B-4001-44BC-9661-888767D8F74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123632" y="1246610"/>
                  <a:ext cx="579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F49D81B-42CF-4DF4-8768-F07E0293F464}"/>
                    </a:ext>
                  </a:extLst>
                </p14:cNvPr>
                <p14:cNvContentPartPr/>
                <p14:nvPr/>
              </p14:nvContentPartPr>
              <p14:xfrm>
                <a:off x="8113912" y="1373690"/>
                <a:ext cx="164520" cy="2052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F49D81B-42CF-4DF4-8768-F07E0293F46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096272" y="1356050"/>
                  <a:ext cx="2001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752A34C-1711-4598-BF9B-520F71FD1E6F}"/>
                    </a:ext>
                  </a:extLst>
                </p14:cNvPr>
                <p14:cNvContentPartPr/>
                <p14:nvPr/>
              </p14:nvContentPartPr>
              <p14:xfrm>
                <a:off x="8224792" y="1307810"/>
                <a:ext cx="32040" cy="183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752A34C-1711-4598-BF9B-520F71FD1E6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207152" y="1290170"/>
                  <a:ext cx="67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E8D6786-6622-4D53-BA94-6A82A806D7CC}"/>
                    </a:ext>
                  </a:extLst>
                </p14:cNvPr>
                <p14:cNvContentPartPr/>
                <p14:nvPr/>
              </p14:nvContentPartPr>
              <p14:xfrm>
                <a:off x="8370952" y="1342370"/>
                <a:ext cx="352080" cy="2242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E8D6786-6622-4D53-BA94-6A82A806D7C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352952" y="1324730"/>
                  <a:ext cx="3877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A877535-82F8-4323-96DC-D92E7466409E}"/>
                    </a:ext>
                  </a:extLst>
                </p14:cNvPr>
                <p14:cNvContentPartPr/>
                <p14:nvPr/>
              </p14:nvContentPartPr>
              <p14:xfrm>
                <a:off x="7085032" y="583490"/>
                <a:ext cx="18720" cy="5608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A877535-82F8-4323-96DC-D92E7466409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067392" y="565850"/>
                  <a:ext cx="54360" cy="5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BE1775F-141B-49D3-B9AD-F4623C61D718}"/>
                    </a:ext>
                  </a:extLst>
                </p14:cNvPr>
                <p14:cNvContentPartPr/>
                <p14:nvPr/>
              </p14:nvContentPartPr>
              <p14:xfrm>
                <a:off x="7116352" y="557930"/>
                <a:ext cx="2036160" cy="16588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BE1775F-141B-49D3-B9AD-F4623C61D71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098712" y="540290"/>
                  <a:ext cx="2071800" cy="16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EF52D5C-5A44-4555-A15C-9A6AC61AC643}"/>
                    </a:ext>
                  </a:extLst>
                </p14:cNvPr>
                <p14:cNvContentPartPr/>
                <p14:nvPr/>
              </p14:nvContentPartPr>
              <p14:xfrm>
                <a:off x="7133272" y="2251730"/>
                <a:ext cx="2021400" cy="867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EF52D5C-5A44-4555-A15C-9A6AC61AC64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115632" y="2233730"/>
                  <a:ext cx="2057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D6BDBC9-B891-45A7-A8BD-EC3A2461E118}"/>
                    </a:ext>
                  </a:extLst>
                </p14:cNvPr>
                <p14:cNvContentPartPr/>
                <p14:nvPr/>
              </p14:nvContentPartPr>
              <p14:xfrm>
                <a:off x="7724752" y="1871210"/>
                <a:ext cx="568080" cy="3978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D6BDBC9-B891-45A7-A8BD-EC3A2461E11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707112" y="1853570"/>
                  <a:ext cx="60372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A30CE14-CBE8-481E-941A-6EB6CE976668}"/>
                    </a:ext>
                  </a:extLst>
                </p14:cNvPr>
                <p14:cNvContentPartPr/>
                <p14:nvPr/>
              </p14:nvContentPartPr>
              <p14:xfrm>
                <a:off x="7061272" y="272450"/>
                <a:ext cx="2100240" cy="344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A30CE14-CBE8-481E-941A-6EB6CE97666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043272" y="254450"/>
                  <a:ext cx="21358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B993371-A0CF-43C1-B5DD-26D9C2242AE2}"/>
                    </a:ext>
                  </a:extLst>
                </p14:cNvPr>
                <p14:cNvContentPartPr/>
                <p14:nvPr/>
              </p14:nvContentPartPr>
              <p14:xfrm>
                <a:off x="8684152" y="1685090"/>
                <a:ext cx="966960" cy="20750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B993371-A0CF-43C1-B5DD-26D9C2242AE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666512" y="1667090"/>
                  <a:ext cx="1002600" cy="21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7A03633-A1D0-4FC9-9F22-080017EF447A}"/>
                    </a:ext>
                  </a:extLst>
                </p14:cNvPr>
                <p14:cNvContentPartPr/>
                <p14:nvPr/>
              </p14:nvContentPartPr>
              <p14:xfrm>
                <a:off x="9065752" y="1388450"/>
                <a:ext cx="939240" cy="21430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7A03633-A1D0-4FC9-9F22-080017EF447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048112" y="1370810"/>
                  <a:ext cx="974880" cy="21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9F40FEE-7D43-401C-BB76-260FF718E775}"/>
                    </a:ext>
                  </a:extLst>
                </p14:cNvPr>
                <p14:cNvContentPartPr/>
                <p14:nvPr/>
              </p14:nvContentPartPr>
              <p14:xfrm>
                <a:off x="8439712" y="3379250"/>
                <a:ext cx="1247760" cy="9342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9F40FEE-7D43-401C-BB76-260FF718E77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422072" y="3361250"/>
                  <a:ext cx="1283400" cy="9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9952B7F-F124-41B5-907C-DAC85D9C2456}"/>
                    </a:ext>
                  </a:extLst>
                </p14:cNvPr>
                <p14:cNvContentPartPr/>
                <p14:nvPr/>
              </p14:nvContentPartPr>
              <p14:xfrm>
                <a:off x="7779112" y="3068930"/>
                <a:ext cx="709200" cy="7095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9952B7F-F124-41B5-907C-DAC85D9C245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761472" y="3051290"/>
                  <a:ext cx="744840" cy="74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98F6A4F-FF97-42ED-99E3-494759EC5741}"/>
                    </a:ext>
                  </a:extLst>
                </p14:cNvPr>
                <p14:cNvContentPartPr/>
                <p14:nvPr/>
              </p14:nvContentPartPr>
              <p14:xfrm>
                <a:off x="7987552" y="3339650"/>
                <a:ext cx="40680" cy="90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98F6A4F-FF97-42ED-99E3-494759EC574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969552" y="3321650"/>
                  <a:ext cx="76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706EC3F-E996-4366-A4B0-5489B4292FB1}"/>
                    </a:ext>
                  </a:extLst>
                </p14:cNvPr>
                <p14:cNvContentPartPr/>
                <p14:nvPr/>
              </p14:nvContentPartPr>
              <p14:xfrm>
                <a:off x="8216152" y="3280250"/>
                <a:ext cx="40680" cy="36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706EC3F-E996-4366-A4B0-5489B4292FB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198152" y="3262610"/>
                  <a:ext cx="76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A1BA696-DBE6-4D07-894D-01CB27D9D99C}"/>
                    </a:ext>
                  </a:extLst>
                </p14:cNvPr>
                <p14:cNvContentPartPr/>
                <p14:nvPr/>
              </p14:nvContentPartPr>
              <p14:xfrm>
                <a:off x="7972432" y="3428210"/>
                <a:ext cx="312840" cy="1116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A1BA696-DBE6-4D07-894D-01CB27D9D99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954792" y="3410210"/>
                  <a:ext cx="348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8107B80-2E53-403E-9B9C-629C0AD958E1}"/>
                    </a:ext>
                  </a:extLst>
                </p14:cNvPr>
                <p14:cNvContentPartPr/>
                <p14:nvPr/>
              </p14:nvContentPartPr>
              <p14:xfrm>
                <a:off x="7982512" y="3418130"/>
                <a:ext cx="328320" cy="2530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8107B80-2E53-403E-9B9C-629C0AD958E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964872" y="3400490"/>
                  <a:ext cx="3639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1185805-D2F7-4026-9B93-46C544357740}"/>
                    </a:ext>
                  </a:extLst>
                </p14:cNvPr>
                <p14:cNvContentPartPr/>
                <p14:nvPr/>
              </p14:nvContentPartPr>
              <p14:xfrm>
                <a:off x="4791832" y="351650"/>
                <a:ext cx="149400" cy="1663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1185805-D2F7-4026-9B93-46C54435774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773832" y="334010"/>
                  <a:ext cx="185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C76539C-111B-4C70-B9D5-F7E308A73433}"/>
                    </a:ext>
                  </a:extLst>
                </p14:cNvPr>
                <p14:cNvContentPartPr/>
                <p14:nvPr/>
              </p14:nvContentPartPr>
              <p14:xfrm>
                <a:off x="4953472" y="332570"/>
                <a:ext cx="143280" cy="1839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C76539C-111B-4C70-B9D5-F7E308A7343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935472" y="314570"/>
                  <a:ext cx="178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AE60F84-C3BE-4490-B7D3-B0B5A886034A}"/>
                    </a:ext>
                  </a:extLst>
                </p14:cNvPr>
                <p14:cNvContentPartPr/>
                <p14:nvPr/>
              </p14:nvContentPartPr>
              <p14:xfrm>
                <a:off x="5212312" y="327530"/>
                <a:ext cx="20160" cy="2559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AE60F84-C3BE-4490-B7D3-B0B5A886034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194672" y="309890"/>
                  <a:ext cx="558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82F7067-2EB0-456C-84DC-741A9C14FA08}"/>
                    </a:ext>
                  </a:extLst>
                </p14:cNvPr>
                <p14:cNvContentPartPr/>
                <p14:nvPr/>
              </p14:nvContentPartPr>
              <p14:xfrm>
                <a:off x="5146792" y="259130"/>
                <a:ext cx="252720" cy="3801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82F7067-2EB0-456C-84DC-741A9C14FA0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128792" y="241490"/>
                  <a:ext cx="28836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7317ABA-57B2-4B14-A0BA-939090EDE519}"/>
                    </a:ext>
                  </a:extLst>
                </p14:cNvPr>
                <p14:cNvContentPartPr/>
                <p14:nvPr/>
              </p14:nvContentPartPr>
              <p14:xfrm>
                <a:off x="5436952" y="418970"/>
                <a:ext cx="182160" cy="2260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7317ABA-57B2-4B14-A0BA-939090EDE51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419312" y="401330"/>
                  <a:ext cx="2178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9DA434F-31FA-4875-BBFD-D1510F5CB856}"/>
                    </a:ext>
                  </a:extLst>
                </p14:cNvPr>
                <p14:cNvContentPartPr/>
                <p14:nvPr/>
              </p14:nvContentPartPr>
              <p14:xfrm>
                <a:off x="5672752" y="245450"/>
                <a:ext cx="166680" cy="3859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9DA434F-31FA-4875-BBFD-D1510F5CB85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54752" y="227810"/>
                  <a:ext cx="20232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D3603F7-CE00-4AF5-93E9-0BFF04D524AB}"/>
                    </a:ext>
                  </a:extLst>
                </p14:cNvPr>
                <p14:cNvContentPartPr/>
                <p14:nvPr/>
              </p14:nvContentPartPr>
              <p14:xfrm>
                <a:off x="5901712" y="422570"/>
                <a:ext cx="216360" cy="2458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D3603F7-CE00-4AF5-93E9-0BFF04D524A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883712" y="404930"/>
                  <a:ext cx="2520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33DE786-BF46-4113-917C-DE72623DC269}"/>
                    </a:ext>
                  </a:extLst>
                </p14:cNvPr>
                <p14:cNvContentPartPr/>
                <p14:nvPr/>
              </p14:nvContentPartPr>
              <p14:xfrm>
                <a:off x="5940952" y="262010"/>
                <a:ext cx="11160" cy="75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33DE786-BF46-4113-917C-DE72623DC26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922952" y="244370"/>
                  <a:ext cx="46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15551C4-38D0-461B-B5BB-D6F1CA0738AD}"/>
                    </a:ext>
                  </a:extLst>
                </p14:cNvPr>
                <p14:cNvContentPartPr/>
                <p14:nvPr/>
              </p14:nvContentPartPr>
              <p14:xfrm>
                <a:off x="6048592" y="256250"/>
                <a:ext cx="12600" cy="79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15551C4-38D0-461B-B5BB-D6F1CA0738A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030952" y="238250"/>
                  <a:ext cx="48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830BD07-2E1A-4EC3-B619-09349A41C460}"/>
                    </a:ext>
                  </a:extLst>
                </p14:cNvPr>
                <p14:cNvContentPartPr/>
                <p14:nvPr/>
              </p14:nvContentPartPr>
              <p14:xfrm>
                <a:off x="6168112" y="439850"/>
                <a:ext cx="145440" cy="2120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830BD07-2E1A-4EC3-B619-09349A41C46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150112" y="422210"/>
                  <a:ext cx="1810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718CD61-8145-4723-8202-BEA721CE2731}"/>
                    </a:ext>
                  </a:extLst>
                </p14:cNvPr>
                <p14:cNvContentPartPr/>
                <p14:nvPr/>
              </p14:nvContentPartPr>
              <p14:xfrm>
                <a:off x="6371512" y="435170"/>
                <a:ext cx="192600" cy="2322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718CD61-8145-4723-8202-BEA721CE273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353512" y="417530"/>
                  <a:ext cx="2282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9563F0A-7044-4C5C-8D37-8E01A1015CFC}"/>
                    </a:ext>
                  </a:extLst>
                </p14:cNvPr>
                <p14:cNvContentPartPr/>
                <p14:nvPr/>
              </p14:nvContentPartPr>
              <p14:xfrm>
                <a:off x="6559792" y="274250"/>
                <a:ext cx="25560" cy="4179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9563F0A-7044-4C5C-8D37-8E01A1015CF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542152" y="256250"/>
                  <a:ext cx="6120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24DBCDA-DF05-477A-AF01-11C0E388E03B}"/>
                    </a:ext>
                  </a:extLst>
                </p14:cNvPr>
                <p14:cNvContentPartPr/>
                <p14:nvPr/>
              </p14:nvContentPartPr>
              <p14:xfrm>
                <a:off x="6649432" y="460370"/>
                <a:ext cx="163440" cy="2322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24DBCDA-DF05-477A-AF01-11C0E388E03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631432" y="442730"/>
                  <a:ext cx="1990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9F10B94-EF01-4D07-88A5-553676B0D5C4}"/>
                    </a:ext>
                  </a:extLst>
                </p14:cNvPr>
                <p14:cNvContentPartPr/>
                <p14:nvPr/>
              </p14:nvContentPartPr>
              <p14:xfrm>
                <a:off x="6916912" y="377210"/>
                <a:ext cx="96120" cy="1825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9F10B94-EF01-4D07-88A5-553676B0D5C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899272" y="359570"/>
                  <a:ext cx="131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08C2A9F-68C1-48E6-87B7-48C17FA887D1}"/>
                    </a:ext>
                  </a:extLst>
                </p14:cNvPr>
                <p14:cNvContentPartPr/>
                <p14:nvPr/>
              </p14:nvContentPartPr>
              <p14:xfrm>
                <a:off x="7057672" y="389090"/>
                <a:ext cx="69840" cy="1418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08C2A9F-68C1-48E6-87B7-48C17FA887D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039672" y="371090"/>
                  <a:ext cx="10548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F4BC7F66-8651-44E5-B075-63FAD51B3B93}"/>
              </a:ext>
            </a:extLst>
          </p:cNvPr>
          <p:cNvGrpSpPr/>
          <p:nvPr/>
        </p:nvGrpSpPr>
        <p:grpSpPr>
          <a:xfrm>
            <a:off x="9456712" y="166610"/>
            <a:ext cx="1238040" cy="897120"/>
            <a:chOff x="9456712" y="166610"/>
            <a:chExt cx="1238040" cy="89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9338A23F-445C-4870-ACA9-A44CA8EBB46C}"/>
                    </a:ext>
                  </a:extLst>
                </p14:cNvPr>
                <p14:cNvContentPartPr/>
                <p14:nvPr/>
              </p14:nvContentPartPr>
              <p14:xfrm>
                <a:off x="9456712" y="166610"/>
                <a:ext cx="217080" cy="3240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9338A23F-445C-4870-ACA9-A44CA8EBB46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439072" y="148970"/>
                  <a:ext cx="2527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8307924-2527-4416-A79F-7525D92E1203}"/>
                    </a:ext>
                  </a:extLst>
                </p14:cNvPr>
                <p14:cNvContentPartPr/>
                <p14:nvPr/>
              </p14:nvContentPartPr>
              <p14:xfrm>
                <a:off x="9751552" y="277490"/>
                <a:ext cx="147960" cy="2340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8307924-2527-4416-A79F-7525D92E120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733552" y="259490"/>
                  <a:ext cx="1836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C535EDC-8313-4970-A713-261F852D2419}"/>
                    </a:ext>
                  </a:extLst>
                </p14:cNvPr>
                <p14:cNvContentPartPr/>
                <p14:nvPr/>
              </p14:nvContentPartPr>
              <p14:xfrm>
                <a:off x="9974752" y="277130"/>
                <a:ext cx="161280" cy="2077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C535EDC-8313-4970-A713-261F852D241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957112" y="259490"/>
                  <a:ext cx="1969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3B508E1-1D2D-4126-B307-576D35061678}"/>
                    </a:ext>
                  </a:extLst>
                </p14:cNvPr>
                <p14:cNvContentPartPr/>
                <p14:nvPr/>
              </p14:nvContentPartPr>
              <p14:xfrm>
                <a:off x="10198672" y="176690"/>
                <a:ext cx="31680" cy="2854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3B508E1-1D2D-4126-B307-576D3506167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180672" y="158690"/>
                  <a:ext cx="673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09B26C4-8F36-4450-92CB-8DAAD237CE1B}"/>
                    </a:ext>
                  </a:extLst>
                </p14:cNvPr>
                <p14:cNvContentPartPr/>
                <p14:nvPr/>
              </p14:nvContentPartPr>
              <p14:xfrm>
                <a:off x="10201552" y="307010"/>
                <a:ext cx="99720" cy="97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09B26C4-8F36-4450-92CB-8DAAD237CE1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183912" y="289370"/>
                  <a:ext cx="135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25F3EDB-1C45-495D-9F97-DB0D407B2098}"/>
                    </a:ext>
                  </a:extLst>
                </p14:cNvPr>
                <p14:cNvContentPartPr/>
                <p14:nvPr/>
              </p14:nvContentPartPr>
              <p14:xfrm>
                <a:off x="9999952" y="765290"/>
                <a:ext cx="259200" cy="2984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25F3EDB-1C45-495D-9F97-DB0D407B209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982312" y="747290"/>
                  <a:ext cx="2948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755B9E2-FF06-41B7-8068-7260C5306508}"/>
                    </a:ext>
                  </a:extLst>
                </p14:cNvPr>
                <p14:cNvContentPartPr/>
                <p14:nvPr/>
              </p14:nvContentPartPr>
              <p14:xfrm>
                <a:off x="10325752" y="843050"/>
                <a:ext cx="171720" cy="2026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755B9E2-FF06-41B7-8068-7260C530650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308112" y="825410"/>
                  <a:ext cx="2073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5771170-759B-4235-BAD3-1B2AE473D9CF}"/>
                    </a:ext>
                  </a:extLst>
                </p14:cNvPr>
                <p14:cNvContentPartPr/>
                <p14:nvPr/>
              </p14:nvContentPartPr>
              <p14:xfrm>
                <a:off x="10576312" y="701570"/>
                <a:ext cx="44280" cy="3391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5771170-759B-4235-BAD3-1B2AE473D9C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558312" y="683570"/>
                  <a:ext cx="7992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ACAEDEB-00B0-4A7A-B9C3-0865C71DDE6A}"/>
                    </a:ext>
                  </a:extLst>
                </p14:cNvPr>
                <p14:cNvContentPartPr/>
                <p14:nvPr/>
              </p14:nvContentPartPr>
              <p14:xfrm>
                <a:off x="10542832" y="882290"/>
                <a:ext cx="151920" cy="144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ACAEDEB-00B0-4A7A-B9C3-0865C71DDE6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524832" y="864650"/>
                  <a:ext cx="18756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3B9DAD58-CA9E-4901-BE60-96C79E4A1C6B}"/>
              </a:ext>
            </a:extLst>
          </p:cNvPr>
          <p:cNvGrpSpPr/>
          <p:nvPr/>
        </p:nvGrpSpPr>
        <p:grpSpPr>
          <a:xfrm>
            <a:off x="10689352" y="1470530"/>
            <a:ext cx="889200" cy="374400"/>
            <a:chOff x="10689352" y="1470530"/>
            <a:chExt cx="88920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617F084-1BE5-4A6C-84F8-F3579FB23D79}"/>
                    </a:ext>
                  </a:extLst>
                </p14:cNvPr>
                <p14:cNvContentPartPr/>
                <p14:nvPr/>
              </p14:nvContentPartPr>
              <p14:xfrm>
                <a:off x="10689352" y="1533890"/>
                <a:ext cx="220320" cy="2988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617F084-1BE5-4A6C-84F8-F3579FB23D7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671352" y="1516250"/>
                  <a:ext cx="2559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65471B6-8D3D-423F-A713-63F066E5DB5D}"/>
                    </a:ext>
                  </a:extLst>
                </p14:cNvPr>
                <p14:cNvContentPartPr/>
                <p14:nvPr/>
              </p14:nvContentPartPr>
              <p14:xfrm>
                <a:off x="11016952" y="1639730"/>
                <a:ext cx="23760" cy="1692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65471B6-8D3D-423F-A713-63F066E5DB5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998952" y="1621730"/>
                  <a:ext cx="594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EDBEE11-729F-4021-AA71-026CE936E883}"/>
                    </a:ext>
                  </a:extLst>
                </p14:cNvPr>
                <p14:cNvContentPartPr/>
                <p14:nvPr/>
              </p14:nvContentPartPr>
              <p14:xfrm>
                <a:off x="11006872" y="1470530"/>
                <a:ext cx="153360" cy="3610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EDBEE11-729F-4021-AA71-026CE936E88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988872" y="1452890"/>
                  <a:ext cx="18900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414DF57-ECED-4D98-BBD5-3EF36726E02D}"/>
                    </a:ext>
                  </a:extLst>
                </p14:cNvPr>
                <p14:cNvContentPartPr/>
                <p14:nvPr/>
              </p14:nvContentPartPr>
              <p14:xfrm>
                <a:off x="11111272" y="1656290"/>
                <a:ext cx="84240" cy="183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414DF57-ECED-4D98-BBD5-3EF36726E02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093272" y="1638650"/>
                  <a:ext cx="119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D9FFDB6-FB7E-466D-820B-600317708E53}"/>
                    </a:ext>
                  </a:extLst>
                </p14:cNvPr>
                <p14:cNvContentPartPr/>
                <p14:nvPr/>
              </p14:nvContentPartPr>
              <p14:xfrm>
                <a:off x="11244832" y="1501130"/>
                <a:ext cx="34920" cy="3358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D9FFDB6-FB7E-466D-820B-600317708E5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226832" y="1483130"/>
                  <a:ext cx="705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E4C7B14-231F-44AA-A0BB-2BEACFD6A462}"/>
                    </a:ext>
                  </a:extLst>
                </p14:cNvPr>
                <p14:cNvContentPartPr/>
                <p14:nvPr/>
              </p14:nvContentPartPr>
              <p14:xfrm>
                <a:off x="11379472" y="1620290"/>
                <a:ext cx="199080" cy="2246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E4C7B14-231F-44AA-A0BB-2BEACFD6A46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361832" y="1602650"/>
                  <a:ext cx="234720" cy="260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34965923"/>
      </p:ext>
    </p:extLst>
  </p:cSld>
  <p:clrMapOvr>
    <a:masterClrMapping/>
  </p:clrMapOvr>
</p:sld>
</file>

<file path=ppt/theme/theme1.xml><?xml version="1.0" encoding="utf-8"?>
<a:theme xmlns:a="http://schemas.openxmlformats.org/drawingml/2006/main" name="Land Tirol ">
  <a:themeElements>
    <a:clrScheme name="Land Tirol">
      <a:dk1>
        <a:srgbClr val="000000"/>
      </a:dk1>
      <a:lt1>
        <a:srgbClr val="FFFFFF"/>
      </a:lt1>
      <a:dk2>
        <a:srgbClr val="02303E"/>
      </a:dk2>
      <a:lt2>
        <a:srgbClr val="D5E0E3"/>
      </a:lt2>
      <a:accent1>
        <a:srgbClr val="DCAF1F"/>
      </a:accent1>
      <a:accent2>
        <a:srgbClr val="79B8E1"/>
      </a:accent2>
      <a:accent3>
        <a:srgbClr val="B9E1EB"/>
      </a:accent3>
      <a:accent4>
        <a:srgbClr val="CBE6DD"/>
      </a:accent4>
      <a:accent5>
        <a:srgbClr val="DEE3DA"/>
      </a:accent5>
      <a:accent6>
        <a:srgbClr val="E9F0EE"/>
      </a:accent6>
      <a:hlink>
        <a:srgbClr val="1A171B"/>
      </a:hlink>
      <a:folHlink>
        <a:srgbClr val="E9F0E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and Tirol ">
  <a:themeElements>
    <a:clrScheme name="Land Tirol">
      <a:dk1>
        <a:srgbClr val="000000"/>
      </a:dk1>
      <a:lt1>
        <a:srgbClr val="FFFFFF"/>
      </a:lt1>
      <a:dk2>
        <a:srgbClr val="02303E"/>
      </a:dk2>
      <a:lt2>
        <a:srgbClr val="D5E0E3"/>
      </a:lt2>
      <a:accent1>
        <a:srgbClr val="DCAF1F"/>
      </a:accent1>
      <a:accent2>
        <a:srgbClr val="79B8E1"/>
      </a:accent2>
      <a:accent3>
        <a:srgbClr val="B9E1EB"/>
      </a:accent3>
      <a:accent4>
        <a:srgbClr val="CBE6DD"/>
      </a:accent4>
      <a:accent5>
        <a:srgbClr val="DEE3DA"/>
      </a:accent5>
      <a:accent6>
        <a:srgbClr val="E9F0EE"/>
      </a:accent6>
      <a:hlink>
        <a:srgbClr val="1A171B"/>
      </a:hlink>
      <a:folHlink>
        <a:srgbClr val="E9F0E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Breitbild</PresentationFormat>
  <Paragraphs>85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Akagi Pro Bold</vt:lpstr>
      <vt:lpstr>Akagi Pro Book</vt:lpstr>
      <vt:lpstr>Arial</vt:lpstr>
      <vt:lpstr>Calibri</vt:lpstr>
      <vt:lpstr>Wingdings</vt:lpstr>
      <vt:lpstr>Land Tirol </vt:lpstr>
      <vt:lpstr>1_Land Tirol </vt:lpstr>
      <vt:lpstr>13. öffentliche Sitzung des  Tiroler Monitoring-Ausschusses 17. Juni 2021 Visualisierung</vt:lpstr>
      <vt:lpstr>PowerPoint-Präsentation</vt:lpstr>
      <vt:lpstr>Maria Kerber spricht über die Situation von Menschen mit Sehbehinderungen im Bezirk Reutte.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Christian Biendl spricht über inklusive Bildung im Bezirk Reutte –  aktueller Stand und Ausblick   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Din Music</dc:creator>
  <cp:lastModifiedBy>Petra Plicka</cp:lastModifiedBy>
  <cp:revision>133</cp:revision>
  <cp:lastPrinted>2019-09-10T14:59:07Z</cp:lastPrinted>
  <dcterms:created xsi:type="dcterms:W3CDTF">2019-08-20T09:12:44Z</dcterms:created>
  <dcterms:modified xsi:type="dcterms:W3CDTF">2021-06-17T15:40:10Z</dcterms:modified>
</cp:coreProperties>
</file>