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notesSlides/notesSlide2.xml" ContentType="application/vnd.openxmlformats-officedocument.presentationml.notesSlide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notesSlides/notesSlide3.xml" ContentType="application/vnd.openxmlformats-officedocument.presentationml.notesSlide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4"/>
  </p:notesMasterIdLst>
  <p:sldIdLst>
    <p:sldId id="256" r:id="rId3"/>
    <p:sldId id="355" r:id="rId4"/>
    <p:sldId id="364" r:id="rId5"/>
    <p:sldId id="290" r:id="rId6"/>
    <p:sldId id="352" r:id="rId7"/>
    <p:sldId id="379" r:id="rId8"/>
    <p:sldId id="298" r:id="rId9"/>
    <p:sldId id="299" r:id="rId10"/>
    <p:sldId id="356" r:id="rId11"/>
    <p:sldId id="333" r:id="rId12"/>
    <p:sldId id="31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BF0"/>
    <a:srgbClr val="D5E9F6"/>
    <a:srgbClr val="79B8E1"/>
    <a:srgbClr val="69ABD1"/>
    <a:srgbClr val="A6D7DC"/>
    <a:srgbClr val="6BAACB"/>
    <a:srgbClr val="FFFFFE"/>
    <a:srgbClr val="AED3E5"/>
    <a:srgbClr val="96C7DE"/>
    <a:srgbClr val="4FA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3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57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5E4E2-1037-414F-B3E6-9B14D773A330}" type="doc">
      <dgm:prSet loTypeId="urn:microsoft.com/office/officeart/2005/8/layout/radial5" loCatId="relationship" qsTypeId="urn:microsoft.com/office/officeart/2005/8/quickstyle/simple1#2" qsCatId="simple" csTypeId="urn:microsoft.com/office/officeart/2005/8/colors/accent4_3" csCatId="accent4" phldr="1"/>
      <dgm:spPr/>
      <dgm:t>
        <a:bodyPr/>
        <a:lstStyle/>
        <a:p>
          <a:endParaRPr lang="de-DE"/>
        </a:p>
      </dgm:t>
    </dgm:pt>
    <dgm:pt modelId="{482AECD2-031A-4A36-93D4-782C011CDFCC}">
      <dgm:prSet phldrT="[Text]"/>
      <dgm:spPr>
        <a:xfrm>
          <a:off x="2167126" y="2108470"/>
          <a:ext cx="1409794" cy="1409794"/>
        </a:xfrm>
        <a:prstGeom prst="ellipse">
          <a:avLst/>
        </a:prstGeom>
        <a:solidFill>
          <a:srgbClr val="1F991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Vianova</a:t>
          </a:r>
        </a:p>
      </dgm:t>
    </dgm:pt>
    <dgm:pt modelId="{F5B9A88F-6FBC-40F2-AAEC-A7329DF931FF}" type="parTrans" cxnId="{BE58B7E3-C784-4135-BE6C-66125C63FBF0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A71F4714-921E-4849-8D6E-CDF1354C70E3}" type="sibTrans" cxnId="{BE58B7E3-C784-4135-BE6C-66125C63FBF0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8D236320-16C7-446C-9459-F6B40EA8C544}">
      <dgm:prSet phldrT="[Text]" custT="1"/>
      <dgm:spPr>
        <a:xfrm>
          <a:off x="2229759" y="20700"/>
          <a:ext cx="1268815" cy="1268815"/>
        </a:xfrm>
        <a:prstGeom prst="ellipse">
          <a:avLst/>
        </a:prstGeom>
        <a:solidFill>
          <a:srgbClr val="E29F3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Familien-beratung 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353CAD-59EA-4594-844E-223B754A1FC0}" type="parTrans" cxnId="{4212C406-0BDA-4BCA-BFB9-70DC409077AA}">
      <dgm:prSet/>
      <dgm:spPr>
        <a:xfrm rot="16187487">
          <a:off x="2650985" y="1471612"/>
          <a:ext cx="434053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433D0E9-3DCB-43D7-9248-DF6ED742ED53}" type="sibTrans" cxnId="{4212C406-0BDA-4BCA-BFB9-70DC409077AA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20170CFF-3B79-46C2-8813-21DA27E16537}">
      <dgm:prSet phldrT="[Text]" custT="1"/>
      <dgm:spPr>
        <a:xfrm>
          <a:off x="2229759" y="4337219"/>
          <a:ext cx="1268815" cy="126881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Inklusive Arbeit</a:t>
          </a:r>
          <a:b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(Mittendrin/PAA)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B5B12D-2603-4107-8EE7-6E0D2857B75E}" type="parTrans" cxnId="{7C1D7B12-0F28-4AAA-BF98-6C0997376C00}">
      <dgm:prSet/>
      <dgm:spPr>
        <a:xfrm rot="5412513">
          <a:off x="2650985" y="3675792"/>
          <a:ext cx="434053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294782"/>
            <a:satOff val="0"/>
            <a:lumOff val="1797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4AA01AB-FB52-4F68-883B-47F0E7383DD0}" type="sibTrans" cxnId="{7C1D7B12-0F28-4AAA-BF98-6C0997376C00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0B1B3340-F664-4889-8161-D243F3684F96}">
      <dgm:prSet phldrT="[Text]" custT="1"/>
      <dgm:spPr>
        <a:xfrm>
          <a:off x="703639" y="3705079"/>
          <a:ext cx="1268815" cy="126881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Berufs-ausbildungs-assistenz 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4EAA6D-4DB7-4C08-984E-E839FA58A801}" type="parTrans" cxnId="{C175F9A0-FE51-49F2-8E1D-7DC7A8D71330}">
      <dgm:prSet/>
      <dgm:spPr>
        <a:xfrm rot="8108826">
          <a:off x="1870320" y="3352897"/>
          <a:ext cx="436993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368477"/>
            <a:satOff val="0"/>
            <a:lumOff val="2247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05DC63C-ABD1-4A0F-B2CC-DD8D14F51C1F}" type="sibTrans" cxnId="{C175F9A0-FE51-49F2-8E1D-7DC7A8D71330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1ED3BE65-707E-4DA9-BFCD-0714E20C042F}">
      <dgm:prSet phldrT="[Text]" custT="1"/>
      <dgm:spPr>
        <a:xfrm>
          <a:off x="4388019" y="2178959"/>
          <a:ext cx="1268815" cy="1268815"/>
        </a:xfrm>
        <a:prstGeom prst="ellipse">
          <a:avLst/>
        </a:prstGeom>
        <a:solidFill>
          <a:srgbClr val="FFC000">
            <a:shade val="80000"/>
            <a:hueOff val="-146652"/>
            <a:satOff val="0"/>
            <a:lumOff val="967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 err="1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Advoka</a:t>
          </a: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b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de-DE" sz="1050" dirty="0" err="1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torische</a:t>
          </a: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Assistenz</a:t>
          </a:r>
          <a:b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(Mobile Begleitung)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F1B22B-331D-4B7C-9BEC-5F85A439F4D8}" type="parTrans" cxnId="{8AA0D67C-878A-4F22-A9B8-E44D30A1A220}">
      <dgm:prSet/>
      <dgm:spPr>
        <a:xfrm>
          <a:off x="3755362" y="2573702"/>
          <a:ext cx="429882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147391"/>
            <a:satOff val="0"/>
            <a:lumOff val="8988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5FB9754-41AA-4125-BB4D-D90F8B689FBB}" type="sibTrans" cxnId="{8AA0D67C-878A-4F22-A9B8-E44D30A1A220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8CA86210-D5EC-431D-98D2-BE67E2E71FD2}">
      <dgm:prSet phldrT="[Text]" custT="1"/>
      <dgm:spPr>
        <a:xfrm>
          <a:off x="703639" y="652839"/>
          <a:ext cx="1268815" cy="126881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Arbeits-assistenz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AB2361-3226-462F-BA65-795579773AA1}" type="parTrans" cxnId="{909869F3-DB45-4190-8B31-5CF660793AB7}">
      <dgm:prSet/>
      <dgm:spPr>
        <a:xfrm rot="13491174">
          <a:off x="1870320" y="1794507"/>
          <a:ext cx="436993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515868"/>
            <a:satOff val="0"/>
            <a:lumOff val="31458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B96032F-9A26-4E2D-A706-E00AD503BCBE}" type="sibTrans" cxnId="{909869F3-DB45-4190-8B31-5CF660793AB7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FD8B550A-68AB-420C-BDDF-1AE2B4B2CFDB}">
      <dgm:prSet phldrT="[Text]" custT="1"/>
      <dgm:spPr>
        <a:xfrm>
          <a:off x="3755879" y="3705079"/>
          <a:ext cx="1268815" cy="1268815"/>
        </a:xfrm>
        <a:prstGeom prst="ellipse">
          <a:avLst/>
        </a:prstGeom>
        <a:solidFill>
          <a:srgbClr val="FFC000">
            <a:shade val="80000"/>
            <a:hueOff val="-219978"/>
            <a:satOff val="0"/>
            <a:lumOff val="1451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Familien-unterstützung/ Familien-entlastender Dienst 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56B524-ED67-4675-BD33-533AB34B3ECE}" type="parTrans" cxnId="{502D4820-5C6E-4CC2-9138-C9FAFA5053CA}">
      <dgm:prSet/>
      <dgm:spPr>
        <a:xfrm rot="2708871">
          <a:off x="3431855" y="3353098"/>
          <a:ext cx="431105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221086"/>
            <a:satOff val="0"/>
            <a:lumOff val="13482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BBFA45D-1BC4-46C3-82C3-810609E8BAEC}" type="sibTrans" cxnId="{502D4820-5C6E-4CC2-9138-C9FAFA5053CA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078E6C54-355F-4B76-9930-1DD4EBA7B4F5}">
      <dgm:prSet phldrT="[Text]" custT="1"/>
      <dgm:spPr>
        <a:xfrm>
          <a:off x="3755879" y="652839"/>
          <a:ext cx="1268815" cy="126881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Kinder- und Jugendhilfe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73D4DB-A6D0-4D5E-A338-EF832616F292}" type="parTrans" cxnId="{D4B5D345-E67B-41A3-8BFB-DF0768C15C8D}">
      <dgm:prSet/>
      <dgm:spPr>
        <a:xfrm rot="18891129">
          <a:off x="3431855" y="1794305"/>
          <a:ext cx="431105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73695"/>
            <a:satOff val="0"/>
            <a:lumOff val="4494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56D657C-53AC-4B03-81E2-775E4236D7C8}" type="sibTrans" cxnId="{D4B5D345-E67B-41A3-8BFB-DF0768C15C8D}">
      <dgm:prSet/>
      <dgm:spPr/>
      <dgm:t>
        <a:bodyPr/>
        <a:lstStyle/>
        <a:p>
          <a:endParaRPr lang="de-DE"/>
        </a:p>
      </dgm:t>
    </dgm:pt>
    <dgm:pt modelId="{8229F2FF-769A-442C-AB86-4B027374DA1A}">
      <dgm:prSet phldrT="[Text]" custT="1"/>
      <dgm:spPr>
        <a:xfrm>
          <a:off x="71500" y="2178959"/>
          <a:ext cx="1268815" cy="126881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05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Jobcoaching</a:t>
          </a:r>
          <a:endParaRPr lang="de-DE" sz="1050" b="1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74B77-8A26-4BDB-B6C4-DA9A6B6F4686}" type="sibTrans" cxnId="{2B8DDA48-5648-4F9F-B4BE-B425C03FD1BF}">
      <dgm:prSet/>
      <dgm:spPr/>
      <dgm:t>
        <a:bodyPr/>
        <a:lstStyle/>
        <a:p>
          <a:endParaRPr lang="de-DE">
            <a:solidFill>
              <a:sysClr val="windowText" lastClr="000000"/>
            </a:solidFill>
          </a:endParaRPr>
        </a:p>
      </dgm:t>
    </dgm:pt>
    <dgm:pt modelId="{CA794D52-7AD9-44AD-9721-2A884DC0DBA5}" type="parTrans" cxnId="{2B8DDA48-5648-4F9F-B4BE-B425C03FD1BF}">
      <dgm:prSet/>
      <dgm:spPr>
        <a:xfrm rot="10800000">
          <a:off x="1547018" y="2573702"/>
          <a:ext cx="438209" cy="47933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442173"/>
            <a:satOff val="0"/>
            <a:lumOff val="26964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D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F9FEA85-E30E-4762-99F7-4CA48B78296D}" type="pres">
      <dgm:prSet presAssocID="{D735E4E2-1037-414F-B3E6-9B14D773A3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9C233D-75FA-45DF-A9C4-84EBCC6B7CA4}" type="pres">
      <dgm:prSet presAssocID="{482AECD2-031A-4A36-93D4-782C011CDFCC}" presName="centerShape" presStyleLbl="node0" presStyleIdx="0" presStyleCnt="1" custLinFactNeighborX="182"/>
      <dgm:spPr/>
    </dgm:pt>
    <dgm:pt modelId="{39639BEA-0179-41DC-8336-7E403B728553}" type="pres">
      <dgm:prSet presAssocID="{49353CAD-59EA-4594-844E-223B754A1FC0}" presName="parTrans" presStyleLbl="sibTrans2D1" presStyleIdx="0" presStyleCnt="8"/>
      <dgm:spPr/>
    </dgm:pt>
    <dgm:pt modelId="{1E71C645-5C6B-4645-B549-A1ECD579290F}" type="pres">
      <dgm:prSet presAssocID="{49353CAD-59EA-4594-844E-223B754A1FC0}" presName="connectorText" presStyleLbl="sibTrans2D1" presStyleIdx="0" presStyleCnt="8"/>
      <dgm:spPr/>
    </dgm:pt>
    <dgm:pt modelId="{59E5CEE8-2B3E-4C3A-8E7E-03D4E44B2B50}" type="pres">
      <dgm:prSet presAssocID="{8D236320-16C7-446C-9459-F6B40EA8C544}" presName="node" presStyleLbl="node1" presStyleIdx="0" presStyleCnt="8">
        <dgm:presLayoutVars>
          <dgm:bulletEnabled val="1"/>
        </dgm:presLayoutVars>
      </dgm:prSet>
      <dgm:spPr/>
    </dgm:pt>
    <dgm:pt modelId="{981AAA4D-52AE-4917-B277-481FF4BD786E}" type="pres">
      <dgm:prSet presAssocID="{8C73D4DB-A6D0-4D5E-A338-EF832616F292}" presName="parTrans" presStyleLbl="sibTrans2D1" presStyleIdx="1" presStyleCnt="8"/>
      <dgm:spPr/>
    </dgm:pt>
    <dgm:pt modelId="{603B09B4-60E0-4890-8359-3EC8ED5E5EB1}" type="pres">
      <dgm:prSet presAssocID="{8C73D4DB-A6D0-4D5E-A338-EF832616F292}" presName="connectorText" presStyleLbl="sibTrans2D1" presStyleIdx="1" presStyleCnt="8"/>
      <dgm:spPr/>
    </dgm:pt>
    <dgm:pt modelId="{6E084613-76B6-4F62-81C1-ABDB56FA9356}" type="pres">
      <dgm:prSet presAssocID="{078E6C54-355F-4B76-9930-1DD4EBA7B4F5}" presName="node" presStyleLbl="node1" presStyleIdx="1" presStyleCnt="8">
        <dgm:presLayoutVars>
          <dgm:bulletEnabled val="1"/>
        </dgm:presLayoutVars>
      </dgm:prSet>
      <dgm:spPr/>
    </dgm:pt>
    <dgm:pt modelId="{AE1DE842-E908-475B-BBAB-374445F8ED27}" type="pres">
      <dgm:prSet presAssocID="{ADF1B22B-331D-4B7C-9BEC-5F85A439F4D8}" presName="parTrans" presStyleLbl="sibTrans2D1" presStyleIdx="2" presStyleCnt="8"/>
      <dgm:spPr/>
    </dgm:pt>
    <dgm:pt modelId="{9EEE6964-7C8E-4576-89E7-06E8B0C0E8CC}" type="pres">
      <dgm:prSet presAssocID="{ADF1B22B-331D-4B7C-9BEC-5F85A439F4D8}" presName="connectorText" presStyleLbl="sibTrans2D1" presStyleIdx="2" presStyleCnt="8"/>
      <dgm:spPr/>
    </dgm:pt>
    <dgm:pt modelId="{E58F5033-3ABD-48BD-AC47-CCD93DFA2861}" type="pres">
      <dgm:prSet presAssocID="{1ED3BE65-707E-4DA9-BFCD-0714E20C042F}" presName="node" presStyleLbl="node1" presStyleIdx="2" presStyleCnt="8">
        <dgm:presLayoutVars>
          <dgm:bulletEnabled val="1"/>
        </dgm:presLayoutVars>
      </dgm:prSet>
      <dgm:spPr/>
    </dgm:pt>
    <dgm:pt modelId="{27748C8A-1785-4182-AFB7-467DD07F364C}" type="pres">
      <dgm:prSet presAssocID="{9156B524-ED67-4675-BD33-533AB34B3ECE}" presName="parTrans" presStyleLbl="sibTrans2D1" presStyleIdx="3" presStyleCnt="8"/>
      <dgm:spPr/>
    </dgm:pt>
    <dgm:pt modelId="{891F46B1-1067-4C17-BBB1-D58D59E72467}" type="pres">
      <dgm:prSet presAssocID="{9156B524-ED67-4675-BD33-533AB34B3ECE}" presName="connectorText" presStyleLbl="sibTrans2D1" presStyleIdx="3" presStyleCnt="8"/>
      <dgm:spPr/>
    </dgm:pt>
    <dgm:pt modelId="{205279CB-EF8A-4BF4-A6A6-7B31704DB29D}" type="pres">
      <dgm:prSet presAssocID="{FD8B550A-68AB-420C-BDDF-1AE2B4B2CFDB}" presName="node" presStyleLbl="node1" presStyleIdx="3" presStyleCnt="8" custScaleX="101742" custScaleY="99467">
        <dgm:presLayoutVars>
          <dgm:bulletEnabled val="1"/>
        </dgm:presLayoutVars>
      </dgm:prSet>
      <dgm:spPr/>
    </dgm:pt>
    <dgm:pt modelId="{51FC1A24-F9A8-434B-ABBD-ECB9B631EC01}" type="pres">
      <dgm:prSet presAssocID="{F2B5B12D-2603-4107-8EE7-6E0D2857B75E}" presName="parTrans" presStyleLbl="sibTrans2D1" presStyleIdx="4" presStyleCnt="8"/>
      <dgm:spPr/>
    </dgm:pt>
    <dgm:pt modelId="{51C1B8B5-7915-4B0E-AF3D-703750B185D1}" type="pres">
      <dgm:prSet presAssocID="{F2B5B12D-2603-4107-8EE7-6E0D2857B75E}" presName="connectorText" presStyleLbl="sibTrans2D1" presStyleIdx="4" presStyleCnt="8"/>
      <dgm:spPr/>
    </dgm:pt>
    <dgm:pt modelId="{C6282EC1-EF46-4880-AA7D-FDDD57C6175D}" type="pres">
      <dgm:prSet presAssocID="{20170CFF-3B79-46C2-8813-21DA27E16537}" presName="node" presStyleLbl="node1" presStyleIdx="4" presStyleCnt="8">
        <dgm:presLayoutVars>
          <dgm:bulletEnabled val="1"/>
        </dgm:presLayoutVars>
      </dgm:prSet>
      <dgm:spPr/>
    </dgm:pt>
    <dgm:pt modelId="{CC031A2C-65F7-4090-9273-8734F1BD2712}" type="pres">
      <dgm:prSet presAssocID="{CE4EAA6D-4DB7-4C08-984E-E839FA58A801}" presName="parTrans" presStyleLbl="sibTrans2D1" presStyleIdx="5" presStyleCnt="8"/>
      <dgm:spPr/>
    </dgm:pt>
    <dgm:pt modelId="{23F943DB-07C7-42B1-A117-EC73DD61E604}" type="pres">
      <dgm:prSet presAssocID="{CE4EAA6D-4DB7-4C08-984E-E839FA58A801}" presName="connectorText" presStyleLbl="sibTrans2D1" presStyleIdx="5" presStyleCnt="8"/>
      <dgm:spPr/>
    </dgm:pt>
    <dgm:pt modelId="{EC7E13AB-E1FB-4DDC-8931-B9CBF8C0475A}" type="pres">
      <dgm:prSet presAssocID="{0B1B3340-F664-4889-8161-D243F3684F96}" presName="node" presStyleLbl="node1" presStyleIdx="5" presStyleCnt="8">
        <dgm:presLayoutVars>
          <dgm:bulletEnabled val="1"/>
        </dgm:presLayoutVars>
      </dgm:prSet>
      <dgm:spPr/>
    </dgm:pt>
    <dgm:pt modelId="{8BB8DC51-A06F-42D8-8E0F-91B7196A9291}" type="pres">
      <dgm:prSet presAssocID="{CA794D52-7AD9-44AD-9721-2A884DC0DBA5}" presName="parTrans" presStyleLbl="sibTrans2D1" presStyleIdx="6" presStyleCnt="8"/>
      <dgm:spPr/>
    </dgm:pt>
    <dgm:pt modelId="{E138E224-3295-4BF8-AD4C-3CD186DB8D9B}" type="pres">
      <dgm:prSet presAssocID="{CA794D52-7AD9-44AD-9721-2A884DC0DBA5}" presName="connectorText" presStyleLbl="sibTrans2D1" presStyleIdx="6" presStyleCnt="8"/>
      <dgm:spPr/>
    </dgm:pt>
    <dgm:pt modelId="{87F47553-DF62-41DD-8183-AAE000E64254}" type="pres">
      <dgm:prSet presAssocID="{8229F2FF-769A-442C-AB86-4B027374DA1A}" presName="node" presStyleLbl="node1" presStyleIdx="6" presStyleCnt="8">
        <dgm:presLayoutVars>
          <dgm:bulletEnabled val="1"/>
        </dgm:presLayoutVars>
      </dgm:prSet>
      <dgm:spPr/>
    </dgm:pt>
    <dgm:pt modelId="{4917A071-2C99-43ED-844C-B82099F22C58}" type="pres">
      <dgm:prSet presAssocID="{35AB2361-3226-462F-BA65-795579773AA1}" presName="parTrans" presStyleLbl="sibTrans2D1" presStyleIdx="7" presStyleCnt="8"/>
      <dgm:spPr/>
    </dgm:pt>
    <dgm:pt modelId="{CD1A3185-CAC0-49A5-A99F-9539F2BA8A0E}" type="pres">
      <dgm:prSet presAssocID="{35AB2361-3226-462F-BA65-795579773AA1}" presName="connectorText" presStyleLbl="sibTrans2D1" presStyleIdx="7" presStyleCnt="8"/>
      <dgm:spPr/>
    </dgm:pt>
    <dgm:pt modelId="{77A96307-8B44-4D1A-9C78-7F2F4E646D62}" type="pres">
      <dgm:prSet presAssocID="{8CA86210-D5EC-431D-98D2-BE67E2E71FD2}" presName="node" presStyleLbl="node1" presStyleIdx="7" presStyleCnt="8">
        <dgm:presLayoutVars>
          <dgm:bulletEnabled val="1"/>
        </dgm:presLayoutVars>
      </dgm:prSet>
      <dgm:spPr/>
    </dgm:pt>
  </dgm:ptLst>
  <dgm:cxnLst>
    <dgm:cxn modelId="{42BF2F02-FC31-4CD3-85C0-97E9178C6FAC}" type="presOf" srcId="{FD8B550A-68AB-420C-BDDF-1AE2B4B2CFDB}" destId="{205279CB-EF8A-4BF4-A6A6-7B31704DB29D}" srcOrd="0" destOrd="0" presId="urn:microsoft.com/office/officeart/2005/8/layout/radial5"/>
    <dgm:cxn modelId="{4212C406-0BDA-4BCA-BFB9-70DC409077AA}" srcId="{482AECD2-031A-4A36-93D4-782C011CDFCC}" destId="{8D236320-16C7-446C-9459-F6B40EA8C544}" srcOrd="0" destOrd="0" parTransId="{49353CAD-59EA-4594-844E-223B754A1FC0}" sibTransId="{A433D0E9-3DCB-43D7-9248-DF6ED742ED53}"/>
    <dgm:cxn modelId="{302F9209-4132-4628-AB28-B1C9ADCD5293}" type="presOf" srcId="{1ED3BE65-707E-4DA9-BFCD-0714E20C042F}" destId="{E58F5033-3ABD-48BD-AC47-CCD93DFA2861}" srcOrd="0" destOrd="0" presId="urn:microsoft.com/office/officeart/2005/8/layout/radial5"/>
    <dgm:cxn modelId="{598E9809-0625-45D1-A395-349DDB3CB792}" type="presOf" srcId="{0B1B3340-F664-4889-8161-D243F3684F96}" destId="{EC7E13AB-E1FB-4DDC-8931-B9CBF8C0475A}" srcOrd="0" destOrd="0" presId="urn:microsoft.com/office/officeart/2005/8/layout/radial5"/>
    <dgm:cxn modelId="{09A2210D-D140-4B28-BA69-C29657CE2F58}" type="presOf" srcId="{8C73D4DB-A6D0-4D5E-A338-EF832616F292}" destId="{603B09B4-60E0-4890-8359-3EC8ED5E5EB1}" srcOrd="1" destOrd="0" presId="urn:microsoft.com/office/officeart/2005/8/layout/radial5"/>
    <dgm:cxn modelId="{7C1D7B12-0F28-4AAA-BF98-6C0997376C00}" srcId="{482AECD2-031A-4A36-93D4-782C011CDFCC}" destId="{20170CFF-3B79-46C2-8813-21DA27E16537}" srcOrd="4" destOrd="0" parTransId="{F2B5B12D-2603-4107-8EE7-6E0D2857B75E}" sibTransId="{34AA01AB-FB52-4F68-883B-47F0E7383DD0}"/>
    <dgm:cxn modelId="{DEA64C1C-5B46-4916-AE1C-DC903D4F7AFC}" type="presOf" srcId="{9156B524-ED67-4675-BD33-533AB34B3ECE}" destId="{891F46B1-1067-4C17-BBB1-D58D59E72467}" srcOrd="1" destOrd="0" presId="urn:microsoft.com/office/officeart/2005/8/layout/radial5"/>
    <dgm:cxn modelId="{9EF92A20-3577-42B6-AEC7-18CDE1B2E823}" type="presOf" srcId="{CA794D52-7AD9-44AD-9721-2A884DC0DBA5}" destId="{E138E224-3295-4BF8-AD4C-3CD186DB8D9B}" srcOrd="1" destOrd="0" presId="urn:microsoft.com/office/officeart/2005/8/layout/radial5"/>
    <dgm:cxn modelId="{502D4820-5C6E-4CC2-9138-C9FAFA5053CA}" srcId="{482AECD2-031A-4A36-93D4-782C011CDFCC}" destId="{FD8B550A-68AB-420C-BDDF-1AE2B4B2CFDB}" srcOrd="3" destOrd="0" parTransId="{9156B524-ED67-4675-BD33-533AB34B3ECE}" sibTransId="{CBBFA45D-1BC4-46C3-82C3-810609E8BAEC}"/>
    <dgm:cxn modelId="{D287012C-87EB-4C1E-9EE4-5614E028B3AF}" type="presOf" srcId="{35AB2361-3226-462F-BA65-795579773AA1}" destId="{CD1A3185-CAC0-49A5-A99F-9539F2BA8A0E}" srcOrd="1" destOrd="0" presId="urn:microsoft.com/office/officeart/2005/8/layout/radial5"/>
    <dgm:cxn modelId="{BCBC7638-8E55-4E7F-A0D1-21431898F2ED}" type="presOf" srcId="{F2B5B12D-2603-4107-8EE7-6E0D2857B75E}" destId="{51FC1A24-F9A8-434B-ABBD-ECB9B631EC01}" srcOrd="0" destOrd="0" presId="urn:microsoft.com/office/officeart/2005/8/layout/radial5"/>
    <dgm:cxn modelId="{D1A6D564-6093-47A8-966F-D27D3099E2D0}" type="presOf" srcId="{482AECD2-031A-4A36-93D4-782C011CDFCC}" destId="{0D9C233D-75FA-45DF-A9C4-84EBCC6B7CA4}" srcOrd="0" destOrd="0" presId="urn:microsoft.com/office/officeart/2005/8/layout/radial5"/>
    <dgm:cxn modelId="{49A6E864-36E4-41D6-B919-06EE02D0AD16}" type="presOf" srcId="{8229F2FF-769A-442C-AB86-4B027374DA1A}" destId="{87F47553-DF62-41DD-8183-AAE000E64254}" srcOrd="0" destOrd="0" presId="urn:microsoft.com/office/officeart/2005/8/layout/radial5"/>
    <dgm:cxn modelId="{D4B5D345-E67B-41A3-8BFB-DF0768C15C8D}" srcId="{482AECD2-031A-4A36-93D4-782C011CDFCC}" destId="{078E6C54-355F-4B76-9930-1DD4EBA7B4F5}" srcOrd="1" destOrd="0" parTransId="{8C73D4DB-A6D0-4D5E-A338-EF832616F292}" sibTransId="{D56D657C-53AC-4B03-81E2-775E4236D7C8}"/>
    <dgm:cxn modelId="{93EEB567-CCB2-40F0-9C8D-73F6F0DB435C}" type="presOf" srcId="{49353CAD-59EA-4594-844E-223B754A1FC0}" destId="{1E71C645-5C6B-4645-B549-A1ECD579290F}" srcOrd="1" destOrd="0" presId="urn:microsoft.com/office/officeart/2005/8/layout/radial5"/>
    <dgm:cxn modelId="{2B8DDA48-5648-4F9F-B4BE-B425C03FD1BF}" srcId="{482AECD2-031A-4A36-93D4-782C011CDFCC}" destId="{8229F2FF-769A-442C-AB86-4B027374DA1A}" srcOrd="6" destOrd="0" parTransId="{CA794D52-7AD9-44AD-9721-2A884DC0DBA5}" sibTransId="{66974B77-8A26-4BDB-B6C4-DA9A6B6F4686}"/>
    <dgm:cxn modelId="{805CB169-218C-4E39-B94F-5B51EBA63D4D}" type="presOf" srcId="{CE4EAA6D-4DB7-4C08-984E-E839FA58A801}" destId="{23F943DB-07C7-42B1-A117-EC73DD61E604}" srcOrd="1" destOrd="0" presId="urn:microsoft.com/office/officeart/2005/8/layout/radial5"/>
    <dgm:cxn modelId="{7FB7064B-5C3C-4770-AFEC-DDA3BF5477C3}" type="presOf" srcId="{CE4EAA6D-4DB7-4C08-984E-E839FA58A801}" destId="{CC031A2C-65F7-4090-9273-8734F1BD2712}" srcOrd="0" destOrd="0" presId="urn:microsoft.com/office/officeart/2005/8/layout/radial5"/>
    <dgm:cxn modelId="{3C797B4C-DBA1-4963-B9B1-1AED23B2EF8F}" type="presOf" srcId="{CA794D52-7AD9-44AD-9721-2A884DC0DBA5}" destId="{8BB8DC51-A06F-42D8-8E0F-91B7196A9291}" srcOrd="0" destOrd="0" presId="urn:microsoft.com/office/officeart/2005/8/layout/radial5"/>
    <dgm:cxn modelId="{3CA5FB6C-7834-46C8-A3EB-59EE84619679}" type="presOf" srcId="{8CA86210-D5EC-431D-98D2-BE67E2E71FD2}" destId="{77A96307-8B44-4D1A-9C78-7F2F4E646D62}" srcOrd="0" destOrd="0" presId="urn:microsoft.com/office/officeart/2005/8/layout/radial5"/>
    <dgm:cxn modelId="{2BBBF870-9354-4B90-B7D4-307AB53D91D0}" type="presOf" srcId="{9156B524-ED67-4675-BD33-533AB34B3ECE}" destId="{27748C8A-1785-4182-AFB7-467DD07F364C}" srcOrd="0" destOrd="0" presId="urn:microsoft.com/office/officeart/2005/8/layout/radial5"/>
    <dgm:cxn modelId="{8AA0D67C-878A-4F22-A9B8-E44D30A1A220}" srcId="{482AECD2-031A-4A36-93D4-782C011CDFCC}" destId="{1ED3BE65-707E-4DA9-BFCD-0714E20C042F}" srcOrd="2" destOrd="0" parTransId="{ADF1B22B-331D-4B7C-9BEC-5F85A439F4D8}" sibTransId="{45FB9754-41AA-4125-BB4D-D90F8B689FBB}"/>
    <dgm:cxn modelId="{D5F5FB7F-647E-4939-B465-52C4EAD5B5A4}" type="presOf" srcId="{078E6C54-355F-4B76-9930-1DD4EBA7B4F5}" destId="{6E084613-76B6-4F62-81C1-ABDB56FA9356}" srcOrd="0" destOrd="0" presId="urn:microsoft.com/office/officeart/2005/8/layout/radial5"/>
    <dgm:cxn modelId="{C175F9A0-FE51-49F2-8E1D-7DC7A8D71330}" srcId="{482AECD2-031A-4A36-93D4-782C011CDFCC}" destId="{0B1B3340-F664-4889-8161-D243F3684F96}" srcOrd="5" destOrd="0" parTransId="{CE4EAA6D-4DB7-4C08-984E-E839FA58A801}" sibTransId="{F05DC63C-ABD1-4A0F-B2CC-DD8D14F51C1F}"/>
    <dgm:cxn modelId="{F45F13A2-74C6-4389-A912-1E390F8DB1C1}" type="presOf" srcId="{8D236320-16C7-446C-9459-F6B40EA8C544}" destId="{59E5CEE8-2B3E-4C3A-8E7E-03D4E44B2B50}" srcOrd="0" destOrd="0" presId="urn:microsoft.com/office/officeart/2005/8/layout/radial5"/>
    <dgm:cxn modelId="{95A68EA6-107F-4DDF-8728-2CCA05280640}" type="presOf" srcId="{F2B5B12D-2603-4107-8EE7-6E0D2857B75E}" destId="{51C1B8B5-7915-4B0E-AF3D-703750B185D1}" srcOrd="1" destOrd="0" presId="urn:microsoft.com/office/officeart/2005/8/layout/radial5"/>
    <dgm:cxn modelId="{056F63B8-B320-451B-8BE4-159FAEF930BB}" type="presOf" srcId="{35AB2361-3226-462F-BA65-795579773AA1}" destId="{4917A071-2C99-43ED-844C-B82099F22C58}" srcOrd="0" destOrd="0" presId="urn:microsoft.com/office/officeart/2005/8/layout/radial5"/>
    <dgm:cxn modelId="{825470C8-CB44-459B-BB36-E6C77CB20037}" type="presOf" srcId="{20170CFF-3B79-46C2-8813-21DA27E16537}" destId="{C6282EC1-EF46-4880-AA7D-FDDD57C6175D}" srcOrd="0" destOrd="0" presId="urn:microsoft.com/office/officeart/2005/8/layout/radial5"/>
    <dgm:cxn modelId="{B0DCE7DB-B70B-4827-A3B7-D2C77AB9F9C0}" type="presOf" srcId="{8C73D4DB-A6D0-4D5E-A338-EF832616F292}" destId="{981AAA4D-52AE-4917-B277-481FF4BD786E}" srcOrd="0" destOrd="0" presId="urn:microsoft.com/office/officeart/2005/8/layout/radial5"/>
    <dgm:cxn modelId="{109DACE2-9735-4904-A101-CC4932B02907}" type="presOf" srcId="{ADF1B22B-331D-4B7C-9BEC-5F85A439F4D8}" destId="{AE1DE842-E908-475B-BBAB-374445F8ED27}" srcOrd="0" destOrd="0" presId="urn:microsoft.com/office/officeart/2005/8/layout/radial5"/>
    <dgm:cxn modelId="{BE58B7E3-C784-4135-BE6C-66125C63FBF0}" srcId="{D735E4E2-1037-414F-B3E6-9B14D773A330}" destId="{482AECD2-031A-4A36-93D4-782C011CDFCC}" srcOrd="0" destOrd="0" parTransId="{F5B9A88F-6FBC-40F2-AAEC-A7329DF931FF}" sibTransId="{A71F4714-921E-4849-8D6E-CDF1354C70E3}"/>
    <dgm:cxn modelId="{F040DAE5-4E05-40D6-B720-9A411FB45833}" type="presOf" srcId="{ADF1B22B-331D-4B7C-9BEC-5F85A439F4D8}" destId="{9EEE6964-7C8E-4576-89E7-06E8B0C0E8CC}" srcOrd="1" destOrd="0" presId="urn:microsoft.com/office/officeart/2005/8/layout/radial5"/>
    <dgm:cxn modelId="{88A191F2-77BB-45AB-B9C1-72D630C81B3D}" type="presOf" srcId="{49353CAD-59EA-4594-844E-223B754A1FC0}" destId="{39639BEA-0179-41DC-8336-7E403B728553}" srcOrd="0" destOrd="0" presId="urn:microsoft.com/office/officeart/2005/8/layout/radial5"/>
    <dgm:cxn modelId="{909869F3-DB45-4190-8B31-5CF660793AB7}" srcId="{482AECD2-031A-4A36-93D4-782C011CDFCC}" destId="{8CA86210-D5EC-431D-98D2-BE67E2E71FD2}" srcOrd="7" destOrd="0" parTransId="{35AB2361-3226-462F-BA65-795579773AA1}" sibTransId="{2B96032F-9A26-4E2D-A706-E00AD503BCBE}"/>
    <dgm:cxn modelId="{7EACEFF6-799E-4C59-B0C0-315F0D178CD9}" type="presOf" srcId="{D735E4E2-1037-414F-B3E6-9B14D773A330}" destId="{5F9FEA85-E30E-4762-99F7-4CA48B78296D}" srcOrd="0" destOrd="0" presId="urn:microsoft.com/office/officeart/2005/8/layout/radial5"/>
    <dgm:cxn modelId="{11EF8988-70E2-490C-8AAA-C0C2AAB897C8}" type="presParOf" srcId="{5F9FEA85-E30E-4762-99F7-4CA48B78296D}" destId="{0D9C233D-75FA-45DF-A9C4-84EBCC6B7CA4}" srcOrd="0" destOrd="0" presId="urn:microsoft.com/office/officeart/2005/8/layout/radial5"/>
    <dgm:cxn modelId="{ECFB2B13-C0D9-4C3A-9FA2-1AEF9FD2F5B0}" type="presParOf" srcId="{5F9FEA85-E30E-4762-99F7-4CA48B78296D}" destId="{39639BEA-0179-41DC-8336-7E403B728553}" srcOrd="1" destOrd="0" presId="urn:microsoft.com/office/officeart/2005/8/layout/radial5"/>
    <dgm:cxn modelId="{45657AAE-19CC-4B2E-BC6C-BCBC6A6F6AC5}" type="presParOf" srcId="{39639BEA-0179-41DC-8336-7E403B728553}" destId="{1E71C645-5C6B-4645-B549-A1ECD579290F}" srcOrd="0" destOrd="0" presId="urn:microsoft.com/office/officeart/2005/8/layout/radial5"/>
    <dgm:cxn modelId="{1C59F600-4D1D-4D25-8E6B-7A6B318D4775}" type="presParOf" srcId="{5F9FEA85-E30E-4762-99F7-4CA48B78296D}" destId="{59E5CEE8-2B3E-4C3A-8E7E-03D4E44B2B50}" srcOrd="2" destOrd="0" presId="urn:microsoft.com/office/officeart/2005/8/layout/radial5"/>
    <dgm:cxn modelId="{B2436BEC-B897-4C82-A31C-3DE626B6F383}" type="presParOf" srcId="{5F9FEA85-E30E-4762-99F7-4CA48B78296D}" destId="{981AAA4D-52AE-4917-B277-481FF4BD786E}" srcOrd="3" destOrd="0" presId="urn:microsoft.com/office/officeart/2005/8/layout/radial5"/>
    <dgm:cxn modelId="{0185E9E9-69ED-4C73-AFE8-ED15EC3F81ED}" type="presParOf" srcId="{981AAA4D-52AE-4917-B277-481FF4BD786E}" destId="{603B09B4-60E0-4890-8359-3EC8ED5E5EB1}" srcOrd="0" destOrd="0" presId="urn:microsoft.com/office/officeart/2005/8/layout/radial5"/>
    <dgm:cxn modelId="{35431508-1667-41D2-98E2-F9C2FD53D07E}" type="presParOf" srcId="{5F9FEA85-E30E-4762-99F7-4CA48B78296D}" destId="{6E084613-76B6-4F62-81C1-ABDB56FA9356}" srcOrd="4" destOrd="0" presId="urn:microsoft.com/office/officeart/2005/8/layout/radial5"/>
    <dgm:cxn modelId="{E5FAD44F-9718-4911-B73D-F59E5FBC34A6}" type="presParOf" srcId="{5F9FEA85-E30E-4762-99F7-4CA48B78296D}" destId="{AE1DE842-E908-475B-BBAB-374445F8ED27}" srcOrd="5" destOrd="0" presId="urn:microsoft.com/office/officeart/2005/8/layout/radial5"/>
    <dgm:cxn modelId="{0D6E8303-BB11-4AF3-973D-F1F781BFCAC9}" type="presParOf" srcId="{AE1DE842-E908-475B-BBAB-374445F8ED27}" destId="{9EEE6964-7C8E-4576-89E7-06E8B0C0E8CC}" srcOrd="0" destOrd="0" presId="urn:microsoft.com/office/officeart/2005/8/layout/radial5"/>
    <dgm:cxn modelId="{9C0C8BDD-6DAF-4182-9661-E2D84E3AFD1A}" type="presParOf" srcId="{5F9FEA85-E30E-4762-99F7-4CA48B78296D}" destId="{E58F5033-3ABD-48BD-AC47-CCD93DFA2861}" srcOrd="6" destOrd="0" presId="urn:microsoft.com/office/officeart/2005/8/layout/radial5"/>
    <dgm:cxn modelId="{51A80A67-C7AB-4C8B-8197-34E22705D818}" type="presParOf" srcId="{5F9FEA85-E30E-4762-99F7-4CA48B78296D}" destId="{27748C8A-1785-4182-AFB7-467DD07F364C}" srcOrd="7" destOrd="0" presId="urn:microsoft.com/office/officeart/2005/8/layout/radial5"/>
    <dgm:cxn modelId="{BDAE805E-D5E0-4009-8FF0-33EC13008C5E}" type="presParOf" srcId="{27748C8A-1785-4182-AFB7-467DD07F364C}" destId="{891F46B1-1067-4C17-BBB1-D58D59E72467}" srcOrd="0" destOrd="0" presId="urn:microsoft.com/office/officeart/2005/8/layout/radial5"/>
    <dgm:cxn modelId="{729AA051-C2C6-4900-BDAC-D45D7723DCFF}" type="presParOf" srcId="{5F9FEA85-E30E-4762-99F7-4CA48B78296D}" destId="{205279CB-EF8A-4BF4-A6A6-7B31704DB29D}" srcOrd="8" destOrd="0" presId="urn:microsoft.com/office/officeart/2005/8/layout/radial5"/>
    <dgm:cxn modelId="{917E8B66-45F6-4AA0-B486-DBBCEEBFE3FD}" type="presParOf" srcId="{5F9FEA85-E30E-4762-99F7-4CA48B78296D}" destId="{51FC1A24-F9A8-434B-ABBD-ECB9B631EC01}" srcOrd="9" destOrd="0" presId="urn:microsoft.com/office/officeart/2005/8/layout/radial5"/>
    <dgm:cxn modelId="{CCDF7155-30E7-4E9C-80BA-3B5CA3EFFA18}" type="presParOf" srcId="{51FC1A24-F9A8-434B-ABBD-ECB9B631EC01}" destId="{51C1B8B5-7915-4B0E-AF3D-703750B185D1}" srcOrd="0" destOrd="0" presId="urn:microsoft.com/office/officeart/2005/8/layout/radial5"/>
    <dgm:cxn modelId="{6E972CBC-E812-45D3-A769-9ADBA4879272}" type="presParOf" srcId="{5F9FEA85-E30E-4762-99F7-4CA48B78296D}" destId="{C6282EC1-EF46-4880-AA7D-FDDD57C6175D}" srcOrd="10" destOrd="0" presId="urn:microsoft.com/office/officeart/2005/8/layout/radial5"/>
    <dgm:cxn modelId="{7B4A33BA-5EB7-4DE7-B7BD-B66BDE9B6CCD}" type="presParOf" srcId="{5F9FEA85-E30E-4762-99F7-4CA48B78296D}" destId="{CC031A2C-65F7-4090-9273-8734F1BD2712}" srcOrd="11" destOrd="0" presId="urn:microsoft.com/office/officeart/2005/8/layout/radial5"/>
    <dgm:cxn modelId="{BE1B3FA2-3921-46F2-9AEF-B715BD233E3E}" type="presParOf" srcId="{CC031A2C-65F7-4090-9273-8734F1BD2712}" destId="{23F943DB-07C7-42B1-A117-EC73DD61E604}" srcOrd="0" destOrd="0" presId="urn:microsoft.com/office/officeart/2005/8/layout/radial5"/>
    <dgm:cxn modelId="{0FA7D261-E0FA-45D4-9BA3-BE5BFF7BE7CF}" type="presParOf" srcId="{5F9FEA85-E30E-4762-99F7-4CA48B78296D}" destId="{EC7E13AB-E1FB-4DDC-8931-B9CBF8C0475A}" srcOrd="12" destOrd="0" presId="urn:microsoft.com/office/officeart/2005/8/layout/radial5"/>
    <dgm:cxn modelId="{3C68D03E-DE3D-48A1-9F48-63418EA936DF}" type="presParOf" srcId="{5F9FEA85-E30E-4762-99F7-4CA48B78296D}" destId="{8BB8DC51-A06F-42D8-8E0F-91B7196A9291}" srcOrd="13" destOrd="0" presId="urn:microsoft.com/office/officeart/2005/8/layout/radial5"/>
    <dgm:cxn modelId="{6B4FEF69-A881-4996-A1D1-93E02ACE47F4}" type="presParOf" srcId="{8BB8DC51-A06F-42D8-8E0F-91B7196A9291}" destId="{E138E224-3295-4BF8-AD4C-3CD186DB8D9B}" srcOrd="0" destOrd="0" presId="urn:microsoft.com/office/officeart/2005/8/layout/radial5"/>
    <dgm:cxn modelId="{9ECD00D0-2418-477B-AC9D-0FC6166B20E2}" type="presParOf" srcId="{5F9FEA85-E30E-4762-99F7-4CA48B78296D}" destId="{87F47553-DF62-41DD-8183-AAE000E64254}" srcOrd="14" destOrd="0" presId="urn:microsoft.com/office/officeart/2005/8/layout/radial5"/>
    <dgm:cxn modelId="{6B1BB01D-2747-4150-B40E-ACF9330006B1}" type="presParOf" srcId="{5F9FEA85-E30E-4762-99F7-4CA48B78296D}" destId="{4917A071-2C99-43ED-844C-B82099F22C58}" srcOrd="15" destOrd="0" presId="urn:microsoft.com/office/officeart/2005/8/layout/radial5"/>
    <dgm:cxn modelId="{AD23FC21-3B4C-403E-B5F4-ABCC4D830124}" type="presParOf" srcId="{4917A071-2C99-43ED-844C-B82099F22C58}" destId="{CD1A3185-CAC0-49A5-A99F-9539F2BA8A0E}" srcOrd="0" destOrd="0" presId="urn:microsoft.com/office/officeart/2005/8/layout/radial5"/>
    <dgm:cxn modelId="{0D3E2F89-8982-443E-A4C7-C3DE027711AE}" type="presParOf" srcId="{5F9FEA85-E30E-4762-99F7-4CA48B78296D}" destId="{77A96307-8B44-4D1A-9C78-7F2F4E646D62}" srcOrd="16" destOrd="0" presId="urn:microsoft.com/office/officeart/2005/8/layout/radial5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C233D-75FA-45DF-A9C4-84EBCC6B7CA4}">
      <dsp:nvSpPr>
        <dsp:cNvPr id="0" name=""/>
        <dsp:cNvSpPr/>
      </dsp:nvSpPr>
      <dsp:spPr>
        <a:xfrm>
          <a:off x="2302636" y="2020718"/>
          <a:ext cx="916007" cy="916007"/>
        </a:xfrm>
        <a:prstGeom prst="ellipse">
          <a:avLst/>
        </a:prstGeom>
        <a:solidFill>
          <a:srgbClr val="1F991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Vianova</a:t>
          </a:r>
        </a:p>
      </dsp:txBody>
      <dsp:txXfrm>
        <a:off x="2436782" y="2154864"/>
        <a:ext cx="647715" cy="647715"/>
      </dsp:txXfrm>
    </dsp:sp>
    <dsp:sp modelId="{39639BEA-0179-41DC-8336-7E403B728553}">
      <dsp:nvSpPr>
        <dsp:cNvPr id="0" name=""/>
        <dsp:cNvSpPr/>
      </dsp:nvSpPr>
      <dsp:spPr>
        <a:xfrm rot="16187487">
          <a:off x="2520971" y="1375443"/>
          <a:ext cx="472853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584976" y="1524246"/>
        <a:ext cx="345307" cy="255092"/>
      </dsp:txXfrm>
    </dsp:sp>
    <dsp:sp modelId="{59E5CEE8-2B3E-4C3A-8E7E-03D4E44B2B50}">
      <dsp:nvSpPr>
        <dsp:cNvPr id="0" name=""/>
        <dsp:cNvSpPr/>
      </dsp:nvSpPr>
      <dsp:spPr>
        <a:xfrm>
          <a:off x="2190975" y="3151"/>
          <a:ext cx="1125404" cy="1125404"/>
        </a:xfrm>
        <a:prstGeom prst="ellipse">
          <a:avLst/>
        </a:prstGeom>
        <a:solidFill>
          <a:srgbClr val="E29F3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Familien-beratung 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55787" y="167963"/>
        <a:ext cx="795780" cy="795780"/>
      </dsp:txXfrm>
    </dsp:sp>
    <dsp:sp modelId="{981AAA4D-52AE-4917-B277-481FF4BD786E}">
      <dsp:nvSpPr>
        <dsp:cNvPr id="0" name=""/>
        <dsp:cNvSpPr/>
      </dsp:nvSpPr>
      <dsp:spPr>
        <a:xfrm rot="18891129">
          <a:off x="3152032" y="1636391"/>
          <a:ext cx="470240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73695"/>
            <a:satOff val="0"/>
            <a:lumOff val="449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0827" y="1766632"/>
        <a:ext cx="342694" cy="255092"/>
      </dsp:txXfrm>
    </dsp:sp>
    <dsp:sp modelId="{6E084613-76B6-4F62-81C1-ABDB56FA9356}">
      <dsp:nvSpPr>
        <dsp:cNvPr id="0" name=""/>
        <dsp:cNvSpPr/>
      </dsp:nvSpPr>
      <dsp:spPr>
        <a:xfrm>
          <a:off x="3543578" y="563417"/>
          <a:ext cx="1125404" cy="112540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Kinder- und Jugendhilfe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08390" y="728229"/>
        <a:ext cx="795780" cy="795780"/>
      </dsp:txXfrm>
    </dsp:sp>
    <dsp:sp modelId="{AE1DE842-E908-475B-BBAB-374445F8ED27}">
      <dsp:nvSpPr>
        <dsp:cNvPr id="0" name=""/>
        <dsp:cNvSpPr/>
      </dsp:nvSpPr>
      <dsp:spPr>
        <a:xfrm>
          <a:off x="3413387" y="2266146"/>
          <a:ext cx="469156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147391"/>
            <a:satOff val="0"/>
            <a:lumOff val="898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13387" y="2351176"/>
        <a:ext cx="341610" cy="255092"/>
      </dsp:txXfrm>
    </dsp:sp>
    <dsp:sp modelId="{E58F5033-3ABD-48BD-AC47-CCD93DFA2861}">
      <dsp:nvSpPr>
        <dsp:cNvPr id="0" name=""/>
        <dsp:cNvSpPr/>
      </dsp:nvSpPr>
      <dsp:spPr>
        <a:xfrm>
          <a:off x="4103844" y="1916020"/>
          <a:ext cx="1125404" cy="1125404"/>
        </a:xfrm>
        <a:prstGeom prst="ellipse">
          <a:avLst/>
        </a:prstGeom>
        <a:solidFill>
          <a:srgbClr val="FFC000">
            <a:shade val="80000"/>
            <a:hueOff val="-146652"/>
            <a:satOff val="0"/>
            <a:lumOff val="967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Advoka</a:t>
          </a: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b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de-DE" sz="1050" kern="1200" dirty="0" err="1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torische</a:t>
          </a: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Assistenz</a:t>
          </a:r>
          <a:b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(Mobile Begleitung)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68656" y="2080832"/>
        <a:ext cx="795780" cy="795780"/>
      </dsp:txXfrm>
    </dsp:sp>
    <dsp:sp modelId="{27748C8A-1785-4182-AFB7-467DD07F364C}">
      <dsp:nvSpPr>
        <dsp:cNvPr id="0" name=""/>
        <dsp:cNvSpPr/>
      </dsp:nvSpPr>
      <dsp:spPr>
        <a:xfrm rot="2708871">
          <a:off x="3151781" y="2894779"/>
          <a:ext cx="468512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221086"/>
            <a:satOff val="0"/>
            <a:lumOff val="1348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0576" y="2934598"/>
        <a:ext cx="340966" cy="255092"/>
      </dsp:txXfrm>
    </dsp:sp>
    <dsp:sp modelId="{205279CB-EF8A-4BF4-A6A6-7B31704DB29D}">
      <dsp:nvSpPr>
        <dsp:cNvPr id="0" name=""/>
        <dsp:cNvSpPr/>
      </dsp:nvSpPr>
      <dsp:spPr>
        <a:xfrm>
          <a:off x="3533775" y="3271622"/>
          <a:ext cx="1145008" cy="1119405"/>
        </a:xfrm>
        <a:prstGeom prst="ellipse">
          <a:avLst/>
        </a:prstGeom>
        <a:solidFill>
          <a:srgbClr val="FFC000">
            <a:shade val="80000"/>
            <a:hueOff val="-219978"/>
            <a:satOff val="0"/>
            <a:lumOff val="1451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Familien-unterstützung/ Familien-entlastender Dienst 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01458" y="3435555"/>
        <a:ext cx="809642" cy="791539"/>
      </dsp:txXfrm>
    </dsp:sp>
    <dsp:sp modelId="{51FC1A24-F9A8-434B-ABBD-ECB9B631EC01}">
      <dsp:nvSpPr>
        <dsp:cNvPr id="0" name=""/>
        <dsp:cNvSpPr/>
      </dsp:nvSpPr>
      <dsp:spPr>
        <a:xfrm rot="5412513">
          <a:off x="2520971" y="3156849"/>
          <a:ext cx="472853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294782"/>
            <a:satOff val="0"/>
            <a:lumOff val="1797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584976" y="3178106"/>
        <a:ext cx="345307" cy="255092"/>
      </dsp:txXfrm>
    </dsp:sp>
    <dsp:sp modelId="{C6282EC1-EF46-4880-AA7D-FDDD57C6175D}">
      <dsp:nvSpPr>
        <dsp:cNvPr id="0" name=""/>
        <dsp:cNvSpPr/>
      </dsp:nvSpPr>
      <dsp:spPr>
        <a:xfrm>
          <a:off x="2190975" y="3828889"/>
          <a:ext cx="1125404" cy="112540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Inklusive Arbeit</a:t>
          </a:r>
          <a:b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(Mittendrin/PAA)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55787" y="3993701"/>
        <a:ext cx="795780" cy="795780"/>
      </dsp:txXfrm>
    </dsp:sp>
    <dsp:sp modelId="{CC031A2C-65F7-4090-9273-8734F1BD2712}">
      <dsp:nvSpPr>
        <dsp:cNvPr id="0" name=""/>
        <dsp:cNvSpPr/>
      </dsp:nvSpPr>
      <dsp:spPr>
        <a:xfrm rot="8108826">
          <a:off x="1889778" y="2896035"/>
          <a:ext cx="475459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368477"/>
            <a:satOff val="0"/>
            <a:lumOff val="2247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98761" y="2936087"/>
        <a:ext cx="347913" cy="255092"/>
      </dsp:txXfrm>
    </dsp:sp>
    <dsp:sp modelId="{EC7E13AB-E1FB-4DDC-8931-B9CBF8C0475A}">
      <dsp:nvSpPr>
        <dsp:cNvPr id="0" name=""/>
        <dsp:cNvSpPr/>
      </dsp:nvSpPr>
      <dsp:spPr>
        <a:xfrm>
          <a:off x="838372" y="3268623"/>
          <a:ext cx="1125404" cy="112540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Berufs-ausbildungs-assistenz 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3184" y="3433435"/>
        <a:ext cx="795780" cy="795780"/>
      </dsp:txXfrm>
    </dsp:sp>
    <dsp:sp modelId="{8BB8DC51-A06F-42D8-8E0F-91B7196A9291}">
      <dsp:nvSpPr>
        <dsp:cNvPr id="0" name=""/>
        <dsp:cNvSpPr/>
      </dsp:nvSpPr>
      <dsp:spPr>
        <a:xfrm rot="10800000">
          <a:off x="1628292" y="2266146"/>
          <a:ext cx="476536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442173"/>
            <a:satOff val="0"/>
            <a:lumOff val="2696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55838" y="2351176"/>
        <a:ext cx="348990" cy="255092"/>
      </dsp:txXfrm>
    </dsp:sp>
    <dsp:sp modelId="{87F47553-DF62-41DD-8183-AAE000E64254}">
      <dsp:nvSpPr>
        <dsp:cNvPr id="0" name=""/>
        <dsp:cNvSpPr/>
      </dsp:nvSpPr>
      <dsp:spPr>
        <a:xfrm>
          <a:off x="278106" y="1916020"/>
          <a:ext cx="1125404" cy="112540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Jobcoaching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2918" y="2080832"/>
        <a:ext cx="795780" cy="795780"/>
      </dsp:txXfrm>
    </dsp:sp>
    <dsp:sp modelId="{4917A071-2C99-43ED-844C-B82099F22C58}">
      <dsp:nvSpPr>
        <dsp:cNvPr id="0" name=""/>
        <dsp:cNvSpPr/>
      </dsp:nvSpPr>
      <dsp:spPr>
        <a:xfrm rot="13491174">
          <a:off x="1889778" y="1636256"/>
          <a:ext cx="475459" cy="425152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shade val="90000"/>
            <a:hueOff val="-515868"/>
            <a:satOff val="0"/>
            <a:lumOff val="3145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98761" y="1766264"/>
        <a:ext cx="347913" cy="255092"/>
      </dsp:txXfrm>
    </dsp:sp>
    <dsp:sp modelId="{77A96307-8B44-4D1A-9C78-7F2F4E646D62}">
      <dsp:nvSpPr>
        <dsp:cNvPr id="0" name=""/>
        <dsp:cNvSpPr/>
      </dsp:nvSpPr>
      <dsp:spPr>
        <a:xfrm>
          <a:off x="838372" y="563417"/>
          <a:ext cx="1125404" cy="112540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Arbeits-assistenz</a:t>
          </a:r>
          <a:endParaRPr lang="de-DE" sz="1050" b="1" kern="1200" dirty="0">
            <a:solidFill>
              <a:sysClr val="windowText" lastClr="0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3184" y="728229"/>
        <a:ext cx="795780" cy="79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27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684 354 1840 0 0,'2'-1'83'0'0,"0"-1"8"0"0,1-1 1 0 0,0-1-1 0 0,-1 1 1 0 0,0 0-1 0 0,0 0 1 0 0,0-1-1 0 0,0 1 1 0 0,0-1-1 0 0,-1 0 1 0 0,1 0-1 0 0,-1 1 1 0 0,0-1-1 0 0,0-5 1 0 0,0 7 252 0 0,-1 0 1 0 0,1 0 0 0 0,0 0-1 0 0,-1 1 1 0 0,1-1-1 0 0,0 0 1 0 0,0 0 0 0 0,0 0-1 0 0,2-1 1 0 0,-2 2-199 0 0,0 0 1 0 0,0-1-1 0 0,0 1 0 0 0,-1 0 1 0 0,1-1-1 0 0,0 1 1 0 0,-1-1-1 0 0,1 1 1 0 0,-1-1-1 0 0,1 1 0 0 0,-1-1 1 0 0,0 1-1 0 0,1-3 1 0 0,0-17 1240 0 0,0 18-1165 0 0,-1 0 1 0 0,1 0-1 0 0,-1 0 1 0 0,0 0-1 0 0,0-1 1 0 0,0 1-1 0 0,0 0 0 0 0,-1 0 1 0 0,1 0-1 0 0,-1 0 1 0 0,0 0-1 0 0,0 0 1 0 0,0 0-1 0 0,-2-4 1 0 0,-14-25 954 0 0,16 27-1050 0 0,-1 0-1 0 0,-1 0 1 0 0,1 0 0 0 0,-1 1-1 0 0,0-1 1 0 0,0 1 0 0 0,-4-5-1 0 0,-8-11 274 0 0,12 17-329 0 0,1-1 0 0 0,0 1 0 0 0,-1 0 0 0 0,0 0 1 0 0,-3-3-1 0 0,-11-12 314 0 0,15 15-309 0 0,0 1-1 0 0,-1-1 1 0 0,1 0-1 0 0,-1 1 1 0 0,1 0 0 0 0,-1-1-1 0 0,0 1 1 0 0,0 0 0 0 0,-5-2-1 0 0,-6-2 189 0 0,-1 1 0 0 0,1 1 1 0 0,-1 1-1 0 0,0 0 0 0 0,0 0 0 0 0,-22 0 0 0 0,28 3-222 0 0,0 1 0 0 0,0-1 0 0 0,0 1-1 0 0,0 1 1 0 0,0-1 0 0 0,1 2 0 0 0,-1-1-1 0 0,0 1 1 0 0,-9 5 0 0 0,-29 13-372 0 0,37-14 354 0 0,3-4 49 0 0,1 1 0 0 0,-1 1-1 0 0,1-1 1 0 0,0 1-1 0 0,1 0 1 0 0,-8 9-1 0 0,8-9-68 0 0,1 1 0 0 0,1 0 0 0 0,-1-1 0 0 0,1 1 0 0 0,0 1 0 0 0,-4 12 0 0 0,-3 4-31 0 0,7-16-49 0 0,0 0 0 0 0,-4 14-1 0 0,1 4-114 0 0,4-19 186 0 0,0 1-1 0 0,0-1 1 0 0,1 1-1 0 0,0-1 1 0 0,0 7-1 0 0,0 28 275 0 0,1-17-342 0 0,0 0-1 0 0,6 49 0 0 0,0-32-31 0 0,-3-23 282 0 0,7 33-1 0 0,-7-41-197 0 0,1 0-1 0 0,0-1 1 0 0,0 0-1 0 0,1 0 1 0 0,0 0-1 0 0,1 0 1 0 0,0-1-1 0 0,0 0 1 0 0,0 0-1 0 0,1-1 0 0 0,1 0 1 0 0,13 11-1 0 0,-10-10 124 0 0,0 0 0 0 0,0-1 0 0 0,1 0 0 0 0,15 7 0 0 0,-20-12-95 0 0,0 1 1 0 0,0-1-1 0 0,0-1 0 0 0,0 1 0 0 0,0-1 0 0 0,0 0 0 0 0,0-1 0 0 0,0 0 1 0 0,12-1-1 0 0,-10 0 0 0 0,-4 1-7 0 0,0-1 1 0 0,0 1-1 0 0,0-1 1 0 0,0 0-1 0 0,0-1 1 0 0,-1 1-1 0 0,9-5 0 0 0,-1 0 1 0 0,-4 2 0 0 0,1 0 0 0 0,-1-1 1 0 0,-1 0-1 0 0,1 0 0 0 0,0 0 0 0 0,-1-1 0 0 0,0 0 0 0 0,7-10 0 0 0,-3 3 39 0 0,-1-1-1 0 0,0-1 0 0 0,-1 0 1 0 0,-1 0-1 0 0,0-1 1 0 0,-1 0-1 0 0,-1 0 1 0 0,-1 0-1 0 0,6-26 1 0 0,-6 16-29 0 0,-2 14-12 0 0,-1-1 1 0 0,2-24 0 0 0,-3 1 0 0 0,0 17 27 0 0,-3-32 0 0 0,2 39-17 0 0,0 11-10 0 0,0-1 0 0 0,0 0 0 0 0,0 0 0 0 0,-1 0 0 0 0,1 0 0 0 0,0 0 0 0 0,-1 1 0 0 0,1-1 0 0 0,-1 0 0 0 0,-1-3 0 0 0,-4-9 11 0 0,6 12 132 0 0,-4-3-49 0 0,-4 2-72 0 0,8 4-12 0 0,0-1 0 0 0,-1 0 0 0 0,1 0 0 0 0,-1 0 0 0 0,1 1 0 0 0,0-1 0 0 0,-1 0 0 0 0,1 1-1 0 0,0-1 1 0 0,0 0 0 0 0,-1 1 0 0 0,1-1 0 0 0,0 0 0 0 0,0 1 0 0 0,-1-1 0 0 0,1 1 0 0 0,0-1 0 0 0,0 0 0 0 0,0 1 0 0 0,-1 1 27 0 0,-4 5-41 0 0,0 0 1 0 0,1 0-1 0 0,0 1 1 0 0,0 0 0 0 0,1 0-1 0 0,0 0 1 0 0,0 0-1 0 0,-2 13 1 0 0,-2 53 86 0 0,7-63-140 0 0,0 0-1 0 0,0-1 1 0 0,1 1 0 0 0,3 17 0 0 0,-1-14 57 0 0,0 26 0 0 0,4 72 14 0 0,0 0 124 0 0,3 26 22 0 0,-2-52-61 0 0,11 151 40 0 0,-4-93-125 0 0,2 60 121 0 0,-17-187-115 0 0,1 32 88 0 0,-11 85 0 0 0,0-71 18 0 0,5-24 32 0 0,-20 75-1 0 0,10-59-23 0 0,12-40-88 0 0,-1 1 0 0 0,-1-1-1 0 0,0 1 1 0 0,-1-2 0 0 0,-9 18-1 0 0,-4 0 40 0 0,12-18-50 0 0,-1-1 0 0 0,0 0-1 0 0,-15 18 1 0 0,6-12-1 0 0,11-11-12 0 0,-1 0 0 0 0,0-1 0 0 0,-1 0 0 0 0,0 0 0 0 0,-11 7 0 0 0,12-9-4 0 0,-1 0 0 0 0,0-1 0 0 0,-1 0 1 0 0,1 0-1 0 0,-1-1 0 0 0,1-1 1 0 0,-1 1-1 0 0,0-1 0 0 0,0-1 0 0 0,0 1 1 0 0,0-2-1 0 0,0 1 0 0 0,0-1 1 0 0,-1-1-1 0 0,1 1 0 0 0,0-2 0 0 0,0 1 1 0 0,0-1-1 0 0,0 0 0 0 0,-9-5 1 0 0,-9-3 5 0 0,-35-19 1 0 0,51 23-21 0 0,2 0-1 0 0,-1-1 1 0 0,1 0-1 0 0,0 0 1 0 0,0-1 0 0 0,-10-12-1 0 0,-1-5-3 0 0,-32-49 0 0 0,44 61 0 0 0,1-1 0 0 0,0 0 0 0 0,1 0 0 0 0,1-1 0 0 0,-7-29 0 0 0,5 12 0 0 0,3 19 0 0 0,1 0 0 0 0,1 0 0 0 0,-1-22 0 0 0,4 16-16 0 0,0 1 0 0 0,2-1 0 0 0,0 1 0 0 0,1-1 0 0 0,1 1 0 0 0,0 1 0 0 0,12-25 0 0 0,-3 13 10 0 0,1 1 0 0 0,1 0 0 0 0,30-38 0 0 0,-24 40-392 0 0,0 2-1 0 0,2 1 0 0 0,35-29 1 0 0,-35 32-432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4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373 245 6912 0 0,'-2'-2'528'0'0,"0"-2"-476"0"0,0 0 0 0 0,0 0 0 0 0,0 0 0 0 0,0-1 0 0 0,-1-6 0 0 0,-5-13 1402 0 0,-43-83 7201 0 0,48 101-8518 0 0,0 0 1 0 0,0 1-1 0 0,-1-1 1 0 0,0 1 0 0 0,0 0-1 0 0,0 0 1 0 0,-1 0-1 0 0,1 0 1 0 0,-1 1-1 0 0,0 0 1 0 0,-1 0 0 0 0,1 0-1 0 0,-1 0 1 0 0,1 1-1 0 0,-1 0 1 0 0,-7-2-1 0 0,9 4-127 0 0,0 1 0 0 0,1 0 0 0 0,-1 0 0 0 0,0 0 0 0 0,0 1 0 0 0,1-1 0 0 0,-1 1 0 0 0,0 0 0 0 0,1 0 0 0 0,-1 0 0 0 0,-6 3 0 0 0,-18 5 34 0 0,25-8-31 0 0,-1 1-1 0 0,0 0 0 0 0,1 0 1 0 0,-1 0-1 0 0,1 0 0 0 0,-1 0 0 0 0,1 1 1 0 0,0-1-1 0 0,-3 4 0 0 0,1-1 0 0 0,-2 2 37 0 0,0 0-1 0 0,1 0 1 0 0,0 1 0 0 0,1 0-1 0 0,0 0 1 0 0,0 0 0 0 0,-7 17-1 0 0,5-8 37 0 0,1 0-1 0 0,0 1 0 0 0,1 0 0 0 0,1 1 0 0 0,1-1 0 0 0,0 1 1 0 0,1 28-1 0 0,0-8 85 0 0,1-26-73 0 0,0 0 1 0 0,2 0-1 0 0,2 22 0 0 0,3 20 294 0 0,-5-35-163 0 0,6 29 0 0 0,15 77 373 0 0,-2-12-472 0 0,-7-34 282 0 0,-2-10-182 0 0,-8-41-206 0 0,12 42 1 0 0,-2-10 34 0 0,6 15 3 0 0,-18-70-51 0 0,1-1 0 0 0,-1 1 0 0 0,0 9-1 0 0,-1-10 0 0 0,1-1-1 0 0,0 1 0 0 0,-1 0 1 0 0,4 6-1 0 0,-1-1-13 0 0,1 0 0 0 0,-2 0 1 0 0,1 0-1 0 0,-1 0 0 0 0,-1 0 0 0 0,1 16 0 0 0,-2-25-211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9.69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2699.46875"/>
      <inkml:brushProperty name="anchorY" value="-13105.98535"/>
      <inkml:brushProperty name="scaleFactor" value="0.5"/>
    </inkml:brush>
  </inkml:definitions>
  <inkml:trace contextRef="#ctx0" brushRef="#br0">78 233 11776 0 0,'0'0'0'0'0,"-2"5"1280"0"0,-2 1-1494 0 0,1 2 428 0 0,1 4-65 0 0,3 4-33 0 0,3 1 19 0 0,3 2 1 0 0,4 1 280 0 0,1 1-34 0 0,4 0 46 0 0,5 7 524 0 0,3 0-650 0 0,1 0 217 0 0,1 0-71 0 0,2-1-74 0 0,-1-2 2 0 0,2-1-6 0 0,1-2-2 0 0,0-1-158 0 0,0-1 16 0 0,0-2-23 0 0,-2-2-2 0 0,-1-2-131 0 0,-2-1 8 0 0,-3-3-84 0 0,-3-2 128 0 0,-5-2-154 0 0,-4-3 151 0 0,-4-1-148 0 0,-4-1 137 0 0,-1-1-14 0 0,-2-1 16 0 0,-2-3 0 0 0,-2-3 2 0 0,-5-4-9 0 0,-4-2 2 0 0,-6-3-1 0 0,-13-9 0 0 0,-5-2-46 0 0,-3-2-62 0 0,0-3 14 0 0,0 1-10 0 0,1 1 0 0 0,3 0 0 0 0,1 1 0 0 0,3 2 0 0 0,4 2 0 0 0,3 2 0 0 0,2 1 0 0 0,4 5 0 0 0,2 2-74 0 0,3 3 95 0 0,3 2-32 0 0,2 3 11 0 0,1 1 0 0 0,2 2 0 0 0,3 2 0 0 0,1 1 0 0 0,2 1 0 0 0,1 0 0 0 0,0 1 0 0 0,0-1 0 0 0,2 1 0 0 0,3 1 0 0 0,2 1 0 0 0,4 0 0 0 0,4-1 103 0 0,4 2-132 0 0,4-3 137 0 0,4 0-23 0 0,1-4 8 0 0,0-1 3 0 0,2-3 0 0 0,-1-1-9 0 0,2-4 2 0 0,0-1-1 0 0,3-1 0 0 0,0-1-28 0 0,1-2 8 0 0,1 0-4 0 0,20-10 84 0 0,0-1-182 0 0,-1 0 56 0 0,-3 3-22 0 0,-5 3 0 0 0,3-1-14979 0 0,-10 5 8722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2:00.6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4038.58594"/>
      <inkml:brushProperty name="anchorY" value="-13508.59961"/>
      <inkml:brushProperty name="scaleFactor" value="0.5"/>
    </inkml:brush>
  </inkml:definitions>
  <inkml:trace contextRef="#ctx0" brushRef="#br0">0 0 14280 0 0,'0'0'0'0'0,"2"6"1568"0"0,3 9-1830 0 0,2 3 524 0 0,3 3 251 0 0,2 3-63 0 0,4 2 60 0 0,2 0 18 0 0,2 1-95 0 0,4 0 19 0 0,2 0-20 0 0,2 1 1 0 0,3-1-141 0 0,0-1 12 0 0,2-1-21 0 0,0-1-2 0 0,-1-1-131 0 0,9 2 186 0 0,-1-2-239 0 0,1-1-21 0 0,-2-4-73 0 0,-2-1 119 0 0,-4-4-154 0 0,-1-1 48 0 0,-3-3-16 0 0,-2-1 0 0 0,-2-1 0 0 0,-2-2 0 0 0,-2-1 0 0 0,-1-1 0 0 0,-1-2 0 0 0,-3-1 94 0 0,0-2-121 0 0,-3 0 115 0 0,-4 0-109 0 0,-2-1 162 0 0,-2-1-66 0 0,0-2 14 0 0,-2 0 0 0 0,-2 1 74 0 0,-2-1-12 0 0,-4 1 17 0 0,-2 1-2 0 0,-4 1 30 0 0,-3 1 2 0 0,-2 2 0 0 0,-2 2 2 0 0,-3 1 178 0 0,-2 2-14 0 0,-2 3 24 0 0,-2 3 2 0 0,-1 2-250 0 0,-3 2 16 0 0,-1 3-20 0 0,-2 2-17 0 0,0 2-35 0 0,-1 3 0 0 0,-1 0-3 0 0,0 1-1 0 0,-1 0-93 0 0,0-1 26 0 0,1 0-13 0 0,2 0 0 0 0,0-2 0 0 0,-3 3-224 0 0,-3 1-430 0 0,1-1-638 0 0,5-4-5906 0 0,5-5 260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06.26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4691.67969"/>
      <inkml:brushProperty name="anchorY" value="-15077.68262"/>
      <inkml:brushProperty name="scaleFactor" value="0.5"/>
    </inkml:brush>
  </inkml:definitions>
  <inkml:trace contextRef="#ctx0" brushRef="#br0">12 0 11976 0 0,'0'0'1064'0'0,"-1"2"-990"0"0,-1 1 32 0 0,0 0-70 0 0,0 0 328 0 0,1-1-86 0 0,-1 2 57 0 0,0 5 522 0 0,3 5 30 0 0,1 3-518 0 0,3 1-44 0 0,3 1-59 0 0,3 1-29 0 0,6 5 304 0 0,2 1-350 0 0,3-2 118 0 0,1 1-37 0 0,2-3-93 0 0,2-2 17 0 0,2-1-20 0 0,1-2 1 0 0,1-3-103 0 0,1-1 0 0 0,1 0-6 0 0,2-2-4 0 0,3-1 28 0 0,1-1-8 0 0,1-1 4 0 0,9-1 94 0 0,0-3-130 0 0,-2 0 42 0 0,-3 0-14 0 0,-2-1-93 0 0,-5 0 120 0 0,-3-1-134 0 0,-2-1 134 0 0,-4 0-50 0 0,-2 0 16 0 0,-2-1-1 0 0,-3 0 0 0 0,-1 0-84 0 0,-3 1 24 0 0,-2-1-12 0 0,-2-2 196 0 0,-3 1 0 0 0,-3-1 22 0 0,-2 1 4 0 0,-3 0-259 0 0,-1 1 74 0 0,-1 0-37 0 0,-3 3 0 0 0,-5 5 112 0 0,-7 5 6 0 0,-8 8 51 0 0,-1 2-73 0 0,-4 2 25 0 0,-1-1-9 0 0,-1 1 0 0 0,-1 1 0 0 0,-2 0 0 0 0,-1 0 0 0 0,-2-2 84 0 0,-9 7 219 0 0,0 2-282 0 0,0-2 25 0 0,4-1-21 0 0,4-1-17 0 0,4-1 1 0 0,2-1-141 0 0,3-2-109 0 0,1-2 50 0 0,1 2-19 0 0,3-2 28 0 0,4-4 78 0 0,4-4-94 0 0,5-4-4056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07.66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5579.10156"/>
      <inkml:brushProperty name="anchorY" value="-16707.14648"/>
      <inkml:brushProperty name="scaleFactor" value="0.5"/>
    </inkml:brush>
  </inkml:definitions>
  <inkml:trace contextRef="#ctx0" brushRef="#br0">5 31 1376 0 0,'-5'22'11120'0'0,"9"-16"-11514"0"0,3 0 1062 0 0,-1 0-522 0 0,0-1 87 0 0,1-1-21 0 0,2-1 20 0 0,5 2 381 0 0,2-1-350 0 0,1-1 124 0 0,3 0-35 0 0,0 0-28 0 0,1-2 8 0 0,0-1-4 0 0,1 0-1 0 0,0-1-120 0 0,1 0 16 0 0,0 0-22 0 0,0 0 0 0 0,1-1-10 0 0,0-1 2 0 0,0 2-1 0 0,0 0 0 0 0,-1 0-74 0 0,0-2 11 0 0,0 0-17 0 0,5 1 76 0 0,5-3-125 0 0,1 1-63 0 0,-1 0 98 0 0,-1-1-122 0 0,-2 1 36 0 0,3-1 72 0 0,-2-1-33 0 0,-2 0-60 0 0,5 0 169 0 0,-2 0-203 0 0,-2 0 176 0 0,-2 2-90 0 0,-2 0 64 0 0,-1 0-17 0 0,-2 1 6 0 0,-3 1 0 0 0,0 1-37 0 0,2-1 48 0 0,1 0 21 0 0,-2 1-155 0 0,-1 0 160 0 0,-1 2-90 0 0,-3 0-48 0 0,0 1 109 0 0,-1 0-131 0 0,0-2 134 0 0,0 1-134 0 0,1-1 40 0 0,-1 1-13 0 0,8-3-345 0 0,0 1 192 0 0,4-1-77 0 0,1 1 266 0 0,-3 0-72 0 0,-3 1 36 0 0,-2 0 159 0 0,0-1 38 0 0,-1 2 18 0 0,-1 2 6 0 0,-4 0-258 0 0,-2 0 149 0 0,0 0-133 0 0,2 0 31 0 0,0 1-10 0 0,1 0 0 0 0,1-1 0 0 0,2-1 0 0 0,2 1 0 0 0,2 0 0 0 0,-2-1 75 0 0,5-1-96 0 0,-1-1 31 0 0,0 1-10 0 0,-1 0 75 0 0,0-2-96 0 0,4 1 31 0 0,-3 1 65 0 0,-2 0-96 0 0,-1 2 31 0 0,0 0-10 0 0,-3 1 0 0 0,-1 1 75 0 0,-2 0-96 0 0,2-1 106 0 0,2-1-106 0 0,0 0 31 0 0,1 0-10 0 0,2-2 0 0 0,7-1 0 0 0,1 0 0 0 0,0 0 75 0 0,5-1-96 0 0,-3-2 31 0 0,-2 1-10 0 0,-3-1 0 0 0,0 1 0 0 0,-1-1 0 0 0,0 1 0 0 0,0 1 75 0 0,-1 0-96 0 0,-1 0 31 0 0,1 1-10 0 0,-1-1 75 0 0,0 3-96 0 0,-1-1 31 0 0,0 2-10 0 0,-1 0 0 0 0,0 1 0 0 0,0-1 0 0 0,0 1 0 0 0,0-1 0 0 0,-1 0 0 0 0,0-2 75 0 0,0-1-96 0 0,-1 0 31 0 0,0 0-10 0 0,-1-1 0 0 0,1 1 0 0 0,0 1 0 0 0,0-1 0 0 0,1 1 0 0 0,0 0 0 0 0,0 1 0 0 0,0 1 0 0 0,-1 0 0 0 0,1 0 0 0 0,-1-1 0 0 0,-2 0 0 0 0,5-1 0 0 0,4 0 0 0 0,1 1 0 0 0,-1 0 0 0 0,1 0 0 0 0,-1 2 0 0 0,-1 0 0 0 0,0-2 0 0 0,-2 1 0 0 0,-2-2 0 0 0,2 0 0 0 0,-1-1 0 0 0,-1-1 0 0 0,-2 0 0 0 0,-1 0 0 0 0,-1 1 0 0 0,-1-2 0 0 0,1 1 0 0 0,0 1 0 0 0,0 0 75 0 0,1-1-96 0 0,1 0 31 0 0,-1 0-10 0 0,1 0 0 0 0,1 0 0 0 0,4-1 0 0 0,0 0 0 0 0,-2 1 75 0 0,-2 0-96 0 0,-2 1 31 0 0,0-1-10 0 0,-1 1 0 0 0,0-1 0 0 0,1 0 0 0 0,5 0 0 0 0,1-1 0 0 0,1 1 0 0 0,-1 1 0 0 0,-1-2 0 0 0,4-1 0 0 0,-1-1 0 0 0,0 0 0 0 0,2 0-158 0 0,-2 0 16 0 0,-1 2-14 0 0,26-5-19851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08.74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0193.71094"/>
      <inkml:brushProperty name="anchorY" value="-17379.66797"/>
      <inkml:brushProperty name="scaleFactor" value="0.5"/>
    </inkml:brush>
  </inkml:definitions>
  <inkml:trace contextRef="#ctx0" brushRef="#br0">24 225 2760 0 0,'-4'8'8322'0'0,"5"-5"-7784"0"0,0 2 131 0 0,3 3-190 0 0,2 1-50 0 0,2 2 128 0 0,2 2-21 0 0,2 0 23 0 0,6 2 532 0 0,3 0-823 0 0,2 1 258 0 0,0-2-93 0 0,0-2-141 0 0,-1 0 12 0 0,0-1-21 0 0,-1-2-2 0 0,0 1-47 0 0,-1-1 3 0 0,0 0-4 0 0,0 1-1 0 0,-1-1-121 0 0,-2 0 16 0 0,-2 0-22 0 0,-1 0 0 0 0,-2-1-47 0 0,-1 0-62 0 0,0-1 117 0 0,-2-1-142 0 0,-3-3 127 0 0,-3 0-122 0 0,-1-2 36 0 0,-1-1 147 0 0,-1 0-130 0 0,0 0 47 0 0,-1 0-12 0 0,-3 0-74 0 0,-1 1 114 0 0,-1-1-131 0 0,-7-4-81 0 0,-17-10-529 0 0,-5-3 1073 0 0,-1-2-318 0 0,1 0 126 0 0,2 1-285 0 0,3 1 82 0 0,1-1-41 0 0,3 0 0 0 0,3 0 0 0 0,3 0 0 0 0,2 0 0 0 0,2-1 0 0 0,1-1 0 0 0,0-5 0 0 0,2 0 0 0 0,2-1 0 0 0,1-2-74 0 0,3 4 95 0 0,4 2-32 0 0,2 5 11 0 0,1 5 0 0 0,2 3 0 0 0,4 4 0 0 0,2 2 0 0 0,1 2 0 0 0,2 1 0 0 0,1 1 0 0 0,1-1 0 0 0,1-1 0 0 0,3 1 84 0 0,1 0-33 0 0,0 2 14 0 0,3 0-1 0 0,2 0 38 0 0,0-1-12 0 0,0 0 6 0 0,1 0 0 0 0,0-2-37 0 0,0-1-64 0 0,0 0 127 0 0,1-2-79 0 0,-1-1-48 0 0,1-1 15 0 0,0 0-10 0 0,1-2 0 0 0,0 0 0 0 0,1-1 0 0 0,1-1-130 0 0,5-2-14271 0 0,-4 1 8353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10.09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1387.77344"/>
      <inkml:brushProperty name="anchorY" value="-17790.87305"/>
      <inkml:brushProperty name="scaleFactor" value="0.5"/>
    </inkml:brush>
  </inkml:definitions>
  <inkml:trace contextRef="#ctx0" brushRef="#br0">20 235 8288 0 0,'0'0'736'0'0,"-1"3"-682"0"0,-1 2 18 0 0,-2 1 654 0 0,1 1-124 0 0,-1-2 90 0 0,2 1 299 0 0,0-1-874 0 0,1-1 91 0 0,1-1 3 0 0,1 0-26 0 0,2 1 5 0 0,0-1 2 0 0,0-1 448 0 0,0 1 620 0 0,1-2-107 0 0,7 0-573 0 0,4 0-226 0 0,5-2-16 0 0,2 0-68 0 0,2-1-2 0 0,0-2-4 0 0,0 1-102 0 0,3-2 187 0 0,5-4-78 0 0,0-1-150 0 0,-2-1 48 0 0,-2-1-25 0 0,-1-1-56 0 0,-2 0-2 0 0,-1 2-4 0 0,0 0-2 0 0,-1 1 19 0 0,4-1 106 0 0,2 1-141 0 0,-1 0-64 0 0,5 0 110 0 0,4 0-44 0 0,6 2 14 0 0,3 0 75 0 0,-3 2-115 0 0,-3 0 37 0 0,-4 0-13 0 0,-4 0-74 0 0,3-1 114 0 0,5 0-38 0 0,3 0-4 0 0,3-1 4 0 0,-3 1-2 0 0,-4 1-74 0 0,-4 2 95 0 0,-6 0-106 0 0,-2 2 125 0 0,-3 0-131 0 0,0 2 134 0 0,-1 1-59 0 0,0 0 18 0 0,0 1-2 0 0,5-1 0 0 0,3 0-252 0 0,0 0 175 0 0,0 0 158 0 0,-2-1-11 0 0,0 0 39 0 0,9-1 738 0 0,0 1-759 0 0,-1-2 262 0 0,-3 0-610 0 0,11 1-324 0 0,-3-1 928 0 0,-4 2-306 0 0,0-2 46 0 0,-1-1-500 0 0,-2 0 297 0 0,-5 1 58 0 0,1-1 74 0 0,-3 0-106 0 0,-2 1 202 0 0,-2-1-88 0 0,-1 1 22 0 0,0 0-2 0 0,-2 0-122 0 0,3 1 34 0 0,-2 0-17 0 0,1 1 0 0 0,-1 0 0 0 0,-1 1 0 0 0,0 0 0 0 0,-1 1 75 0 0,-1-1-96 0 0,0 1 134 0 0,-1 0-142 0 0,1 0 43 0 0,-1 0-14 0 0,2-1 0 0 0,-1-1-112 0 0,2-1 144 0 0,-1 0-48 0 0,0-2 16 0 0,4 1 0 0 0,3 0 0 0 0,0-1 0 0 0,-1-1 0 0 0,0 1 0 0 0,0 2 0 0 0,-2 0 0 0 0,-3 2 0 0 0,-1 1 0 0 0,-3-1 0 0 0,0 1 187 0 0,-2 1 21 0 0,0 0 5 0 0,4 0-138 0 0,5 0-583 0 0,1 0 400 0 0,0 0 532 0 0,2-1 575 0 0,3 0-1037 0 0,1-2-1002 0 0,-2 0 802 0 0,-2-2 246 0 0,-4-1-94 0 0,-3 1 198 0 0,-5 0-1376 0 0,-3 0-1644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10.62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5004.125"/>
      <inkml:brushProperty name="anchorY" value="-18205.49219"/>
      <inkml:brushProperty name="scaleFactor" value="0.5"/>
    </inkml:brush>
  </inkml:definitions>
  <inkml:trace contextRef="#ctx0" brushRef="#br0">0 0 11976 0 0,'0'0'1138'0'0,"0"2"-1032"0"0,0 0-70 0 0,0 0 486 0 0,1 1-83 0 0,1 3 65 0 0,2 1 7 0 0,2 1 1 0 0,2 2 0 0 0,2 0-1 0 0,5 1 561 0 0,3 1-197 0 0,3-2-470 0 0,1-1-13 0 0,11-2 622 0 0,2-1-1033 0 0,2-1 291 0 0,-2-2-107 0 0,-1-1-5 0 0,-4-1-102 0 0,0-2-56 0 0,-4 2 122 0 0,-1 0-156 0 0,-2 0 142 0 0,-1 1-137 0 0,-1 0 115 0 0,-1 1-109 0 0,-1 0 31 0 0,0 0-10 0 0,-1 0 75 0 0,-2 1-96 0 0,-3-1 31 0 0,-1 0-10 0 0,0 0 0 0 0,-3-2 75 0 0,0 1-96 0 0,-2 0 31 0 0,-2-1-10 0 0,0 0 0 0 0,-1 0 0 0 0,-2 0 0 0 0,0 0 768 0 0,-2 1-552 0 0,-2 2 0 0 0,-2 1 0 0 0,-3 4 0 0 0,-2 1 10 0 0,-2 2-4 0 0,-2 2 2 0 0,-3 2 0 0 0,-2 3-37 0 0,-5 7 216 0 0,-3 5-279 0 0,1 3 44 0 0,-1 3-27 0 0,1 3-4 0 0,-1 0-1 0 0,0-1-74 0 0,1-2 11 0 0,-1-1-82 0 0,0-3 131 0 0,2-4-154 0 0,1-3 48 0 0,-1-2-16 0 0,1-3 0 0 0,2-2 0 0 0,2-2 0 0 0,2-2 0 0 0,1-1 0 0 0,0-2-3584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1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30 133 5528 0 0,'0'0'422'0'0,"0"-6"-162"0"0,0-43 6794 0 0,-4 53-6229 0 0,-3 2 110 0 0,4-1-761 0 0,0 1 1 0 0,1-1 0 0 0,0 1-1 0 0,0 0 1 0 0,0 0 0 0 0,1 0-1 0 0,-1 0 1 0 0,1 0-1 0 0,1 0 1 0 0,-1 0 0 0 0,2 12-1 0 0,6 78 244 0 0,0 3 144 0 0,-6-76-199 0 0,1 0 0 0 0,10 40 0 0 0,-6-36-233 0 0,3 36-1 0 0,-8-53-126 0 0,1 1-1 0 0,1-1 1 0 0,0 1-1 0 0,5 11 1 0 0,1 5 74 0 0,-6-18-23 0 0,1-1 0 0 0,0 0 0 0 0,0 0 0 0 0,10 14 0 0 0,-8-14-109 0 0,-1 1-1 0 0,0 0 0 0 0,6 14 1 0 0,-9-19 81 0 0,0 0-1 0 0,0 0 1 0 0,0-1 0 0 0,1 1 0 0 0,-1-1 0 0 0,1 1 0 0 0,0-1-1 0 0,0 0 1 0 0,6 4 0 0 0,2 4 133 0 0,-10-11-152 0 0,-1 0 0 0 0,1 1-1 0 0,-1-1 1 0 0,1 0 0 0 0,-1 0-1 0 0,1 1 1 0 0,-1-1 0 0 0,1 0 0 0 0,0 0-1 0 0,-1 0 1 0 0,1 0 0 0 0,-1 0 0 0 0,1 0-1 0 0,0 0 1 0 0,-1 0 0 0 0,2 0-1 0 0,6 1 24 0 0,-6-1 23 0 0,0 0-47 0 0,-1-1 0 0 0,1 1 0 0 0,-1-1 0 0 0,0 0 0 0 0,1 1 0 0 0,-1-1-1 0 0,0 0 1 0 0,0 0 0 0 0,1 0 0 0 0,-1 0 0 0 0,0 0 0 0 0,0 0 0 0 0,0-1-1 0 0,0 1 1 0 0,0 0 0 0 0,-1 0 0 0 0,1-1 0 0 0,0 1 0 0 0,0-2 0 0 0,3-5 4 0 0,-1 4-10 0 0,-1 0 0 0 0,1-1 0 0 0,-1 1 0 0 0,0-1 0 0 0,-1 0 0 0 0,1 1 0 0 0,-1-1 0 0 0,0 0 0 0 0,1-7 0 0 0,12-50 64 0 0,-2-9-64 0 0,-11 55 10 0 0,0-1-1 0 0,-2 1 0 0 0,0 0 0 0 0,0-1 0 0 0,-2 1 0 0 0,-7-26 0 0 0,7 32-9 0 0,3 3 0 0 0,3 3 14 0 0,-2 3 116 0 0,0 2-133 0 0,-1 0-1 0 0,1-1 0 0 0,-1 1 1 0 0,1 0-1 0 0,-1 0 0 0 0,1-1 1 0 0,-1 1-1 0 0,1 0 0 0 0,0-1 1 0 0,0 1-1 0 0,-1-1 0 0 0,1 1 1 0 0,0-1-1 0 0,1 1 0 0 0,1 1-5 0 0,4 6 9 0 0,0-1 0 0 0,0 1 0 0 0,0 0 0 0 0,-1 1 0 0 0,5 9 0 0 0,-4-8 0 0 0,21 42-3 0 0,-21-38 41 0 0,1 0 0 0 0,0 0-1 0 0,1-1 1 0 0,13 16 0 0 0,-8-11 272 0 0,5 5 38 0 0,-13-18-361 0 0,-4-3-39 0 0,0 0 0 0 0,1 0 0 0 0,-1 0 0 0 0,0-1 0 0 0,1 1 0 0 0,0 0 0 0 0,4 1 0 0 0,4 3-103 0 0,-10-6 148 0 0,0 1 0 0 0,0 0 0 0 0,0 0 0 0 0,0-1 0 0 0,0 1 0 0 0,1 0 0 0 0,-1-1 0 0 0,0 0 0 0 0,0 1 0 0 0,1-1 0 0 0,-1 0 0 0 0,0 1 0 0 0,1-1 1 0 0,-1 0-1 0 0,0 0 0 0 0,2 0 0 0 0,9-2-31 0 0,-10 2 38 0 0,0-1-1 0 0,0 1 0 0 0,0 0 1 0 0,0 0-1 0 0,0-1 0 0 0,0 0 1 0 0,0 1-1 0 0,0-1 0 0 0,0 0 0 0 0,0 0 1 0 0,0 0-1 0 0,0 0 0 0 0,0 0 1 0 0,-1 0-1 0 0,1-1 0 0 0,0 1 1 0 0,-1 0-1 0 0,1-1 0 0 0,-1 1 0 0 0,0-1 1 0 0,1 0-1 0 0,1-3 0 0 0,4-9 54 0 0,-2 5 28 0 0,-1 1 0 0 0,0-1 1 0 0,4-14-1 0 0,-2-1 71 0 0,-1 10-89 0 0,-1 0-1 0 0,-1-1 1 0 0,-1 1 0 0 0,2-23-1 0 0,-5 8 90 0 0,-1-1-1 0 0,-5-29 1 0 0,-29-99 642 0 0,26 122-777 0 0,-28-104 114 0 0,35 132-121 0 0,0 1 0 0 0,-9-14 1 0 0,-2-6-515 0 0,14 25 249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19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384 174 4608 0 0,'0'0'353'0'0,"-4"-13"938"0"0,-7-18 3354 0 0,10 25-4428 0 0,-1 1 0 0 0,0-1-1 0 0,0 0 1 0 0,0 1-1 0 0,-1 0 1 0 0,1-1 0 0 0,-1 1-1 0 0,-1 0 1 0 0,-3-5 0 0 0,-8-8 300 0 0,13 15-363 0 0,0 0 0 0 0,-1 0 0 0 0,1 0 0 0 0,-1 0 0 0 0,0 0-1 0 0,1 1 1 0 0,-1 0 0 0 0,0-1 0 0 0,-1 1 0 0 0,1 0 0 0 0,0 0 0 0 0,-1 1 0 0 0,-5-3 0 0 0,3 2 88 0 0,-7-2 296 0 0,0 0 0 0 0,-16-2 0 0 0,25 6-477 0 0,-1-1 0 0 0,1 1 0 0 0,0 0 0 0 0,0 0 0 0 0,0 1 0 0 0,0-1 0 0 0,0 1 0 0 0,0 0 1 0 0,0 0-1 0 0,0 0 0 0 0,-6 3 0 0 0,7-1-12 0 0,0-1 0 0 0,0 0 0 0 0,0 1 1 0 0,0 0-1 0 0,1 0 0 0 0,-1 0 0 0 0,-2 3 0 0 0,-4 6 72 0 0,-3 0 50 0 0,1-1-1 0 0,-16 12 0 0 0,21-18-102 0 0,0 1 0 0 0,0 0-1 0 0,1 1 1 0 0,-5 6 0 0 0,-3 4 82 0 0,11-15-125 0 0,1 1-1 0 0,-1 0 1 0 0,1-1-1 0 0,-1 1 1 0 0,1 0-1 0 0,0 0 0 0 0,0 0 1 0 0,-1 6-1 0 0,-5 14 135 0 0,4-17-122 0 0,1 1-1 0 0,0 0 1 0 0,0 0-1 0 0,0 0 1 0 0,1 0-1 0 0,0 1 1 0 0,1 10-1 0 0,4 52 88 0 0,-4-67-121 0 0,4 24 28 0 0,1 1 1 0 0,1 0 0 0 0,1-1 0 0 0,12 29-1 0 0,-17-52-27 0 0,-1 0-1 0 0,1 0 1 0 0,0 0-1 0 0,0 0 1 0 0,0-1 0 0 0,1 1-1 0 0,-1-1 1 0 0,1 0-1 0 0,0 1 1 0 0,0-1-1 0 0,0 0 1 0 0,0-1-1 0 0,0 1 1 0 0,1-1-1 0 0,-1 1 1 0 0,8 2-1 0 0,-10-4-3 0 0,0-1 0 0 0,0 1 0 0 0,0-1 0 0 0,0 0 0 0 0,0 1 0 0 0,-1 0 0 0 0,1-1 0 0 0,0 1 0 0 0,0-1 0 0 0,-1 1 0 0 0,1 0 0 0 0,0 0 0 0 0,-1-1 0 0 0,1 1 0 0 0,-1 0 0 0 0,1 0 0 0 0,-1 0 0 0 0,1 0 0 0 0,-1-1 0 0 0,0 1 0 0 0,1 0 0 0 0,-1 0 0 0 0,0 0 0 0 0,1 2 0 0 0,-1-3 0 0 0,0 1 0 0 0,0 0 0 0 0,1-1 0 0 0,-1 1 0 0 0,0-1 0 0 0,1 1 0 0 0,-1-1 0 0 0,1 1 0 0 0,-1 0 0 0 0,1-1 0 0 0,-1 0 0 0 0,1 1 0 0 0,-1-1 0 0 0,1 1 0 0 0,-1-1 0 0 0,1 0 0 0 0,0 1 0 0 0,-1-1 0 0 0,1 0 0 0 0,0 0 0 0 0,-1 1 0 0 0,1-1 0 0 0,0 0 0 0 0,-1 0 0 0 0,1 0 0 0 0,0 0 0 0 0,-1 0 0 0 0,1 0 0 0 0,1 0 0 0 0,24-2 0 0 0,-19 1 0 0 0,-1 0 0 0 0,1 0 0 0 0,-1 0 0 0 0,0-1 0 0 0,0 1 0 0 0,0-1 0 0 0,0-1 0 0 0,0 1 0 0 0,0-1 0 0 0,0 0 0 0 0,-1 0 0 0 0,1-1 0 0 0,-1 1 0 0 0,0-1 0 0 0,0-1 0 0 0,5-4 0 0 0,2-4-5 0 0,-7 8 21 0 0,1-1 0 0 0,-1 0 0 0 0,0 0 0 0 0,-1 0 0 0 0,6-10 0 0 0,5-10 32 0 0,-9 16-44 0 0,0-1 0 0 0,-1-1 0 0 0,7-16 0 0 0,-4 0 14 0 0,0 5 28 0 0,-1 0 0 0 0,-2 0 0 0 0,0 0 0 0 0,-2 0 0 0 0,2-27-1 0 0,-1 9-120 0 0,-3 32 75 0 0,1 0 1 0 0,-1 0 0 0 0,-1 0 0 0 0,0-11-1 0 0,-2 3 0 0 0,3 7 0 0 0,-3 1 11 0 0,3 14 2 0 0,-1 1 0 0 0,0 0 1 0 0,-1 11-1 0 0,1 0-13 0 0,0 25 79 0 0,3 1 1 0 0,7 43-1 0 0,4 3 195 0 0,-8-40-331 0 0,-5-33-51 0 0,6 25 0 0 0,-1-17 98 0 0,-1 0 152 0 0,17 42-1 0 0,-14-56 453 0 0,-5-5-1766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0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225 146 11720 0 0,'0'-2'532'0'0,"-3"-20"192"0"0,3 18-672 0 0,-1 1 1 0 0,0 0-1 0 0,1-1 0 0 0,0 1 0 0 0,0-1 1 0 0,0 1-1 0 0,0-1 0 0 0,0 1 0 0 0,1-1 1 0 0,-1 1-1 0 0,1 0 0 0 0,2-6 1 0 0,-3 8-18 0 0,1 1 0 0 0,-1-1 0 0 0,1 0 0 0 0,-1 0 0 0 0,0 0 0 0 0,0 0 0 0 0,1 0 0 0 0,-1 0 0 0 0,0 0 0 0 0,0 0 0 0 0,0 0 0 0 0,0 0 0 0 0,0 0 0 0 0,0 0 0 0 0,0 0 0 0 0,0 1 0 0 0,-1-1 0 0 0,1 0 0 0 0,0 0 0 0 0,0 0 0 0 0,-1 0 0 0 0,1 0 0 0 0,-1 0 0 0 0,1 0 0 0 0,-1 1 0 0 0,0-3 0 0 0,-1 1-18 0 0,-16-27 1591 0 0,18 28-1540 0 0,-1 0 0 0 0,1 0-1 0 0,-1 0 1 0 0,1 0 0 0 0,-1 1-1 0 0,0-1 1 0 0,1 0 0 0 0,-1 1-1 0 0,0-1 1 0 0,1 0 0 0 0,-1 1-1 0 0,0-1 1 0 0,0 1 0 0 0,1-1 0 0 0,-1 1-1 0 0,0-1 1 0 0,0 1 0 0 0,0 0-1 0 0,0-1 1 0 0,0 1 0 0 0,-1 0-1 0 0,-21-1 408 0 0,15 1-86 0 0,6 0-336 0 0,-1 1 0 0 0,0 0 0 0 0,0 0 0 0 0,0-1 0 0 0,0 2 0 0 0,1-1 0 0 0,-1 0 0 0 0,1 0 0 0 0,-1 1 0 0 0,1 0 0 0 0,-1-1 0 0 0,1 1 0 0 0,-3 3 0 0 0,-1 1-40 0 0,0 0 1 0 0,0 0 0 0 0,-7 11-1 0 0,7-9-13 0 0,1 1 0 0 0,0 0 0 0 0,1 0 0 0 0,0 0 0 0 0,0 1 0 0 0,1-1 0 0 0,-4 17 0 0 0,3-6 17 0 0,1-4-1 0 0,0 0 0 0 0,-1 29-1 0 0,4-35-4 0 0,1-1 0 0 0,-1 0 0 0 0,4 10 0 0 0,-4-16-10 0 0,1-1 0 0 0,-1 1 1 0 0,1-1-1 0 0,0 1 0 0 0,0-1 0 0 0,0 0 0 0 0,0 0 1 0 0,0 1-1 0 0,1-1 0 0 0,-1 0 0 0 0,1 0 0 0 0,-1 0 1 0 0,1 0-1 0 0,0-1 0 0 0,0 1 0 0 0,3 2 0 0 0,8 3-1 0 0,-1-2 0 0 0,21 7 0 0 0,6 2 0 0 0,-25-10 0 0 0,-12-4 0 0 0,0 0 0 0 0,0 0 0 0 0,-1 0 0 0 0,1 0 0 0 0,0 0 0 0 0,-1 0 0 0 0,1 1 0 0 0,0-1 0 0 0,0 1 0 0 0,-1 0 0 0 0,1-1 0 0 0,-1 1 0 0 0,3 1 0 0 0,4 2 0 0 0,7 0 0 0 0,0 0 0 0 0,16 8 0 0 0,-29-11 0 0 0,0 0 0 0 0,1 0 0 0 0,-1 0 0 0 0,0 0 0 0 0,0 1 0 0 0,0-1 0 0 0,0 1 0 0 0,0-1 0 0 0,0 1 0 0 0,0 0 0 0 0,-1-1 0 0 0,1 1 0 0 0,-1 0 0 0 0,1 0 0 0 0,1 5 0 0 0,6 6 0 0 0,-7-10 3 0 0,1 0 0 0 0,-1 0 0 0 0,0 1 0 0 0,0-1 0 0 0,-1 1 0 0 0,1-1 0 0 0,-1 1 0 0 0,0 0 0 0 0,0 0 0 0 0,0 0 0 0 0,0-1 0 0 0,-1 1 0 0 0,1 0 0 0 0,-1 8 0 0 0,-1-2 97 0 0,0 1 0 0 0,0-1 0 0 0,-1 1 0 0 0,-4 13 1 0 0,4-18 24 0 0,-1 1 0 0 0,0-1 0 0 0,0 0 1 0 0,-1 0-1 0 0,0 0 0 0 0,0 0 0 0 0,0-1 0 0 0,-1 0 1 0 0,1 0-1 0 0,-11 9 0 0 0,9-10-29 0 0,1-1-1 0 0,-1 1 1 0 0,0-1 0 0 0,0 0-1 0 0,0 0 1 0 0,0-1 0 0 0,-1 0-1 0 0,1 0 1 0 0,-1 0 0 0 0,-11 1-1 0 0,1-1 17 0 0,1-1-1 0 0,0-1 1 0 0,-23-3 0 0 0,31 2-266 0 0,0 0 1 0 0,1 0-1 0 0,-1-1 0 0 0,0-1 1 0 0,1 1-1 0 0,0-1 1 0 0,0-1-1 0 0,0 1 1 0 0,0-1-1 0 0,0 0 1 0 0,-6-6-1 0 0,7 2-833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5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15 187 14280 0 0,'-14'12'1613'0'0,"23"-20"-553"0"0,15-1-170 0 0,-20 7-760 0 0,1 1 0 0 0,-1-1 1 0 0,0 0-1 0 0,7-4 0 0 0,42-25 560 0 0,28-20-432 0 0,4 2-329 0 0,-45 27-5202 0 0,-15 6-777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1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97 7832 0 0,'0'0'602'0'0,"-1"0"-395"0"0,0 0-155 0 0,0 1 0 0 0,0-1-1 0 0,0 0 1 0 0,1 1 0 0 0,-1-1 0 0 0,0 1 0 0 0,0-1-1 0 0,1 0 1 0 0,-1 1 0 0 0,0 0 0 0 0,1-1-1 0 0,-1 1 1 0 0,1-1 0 0 0,-1 1 0 0 0,0 0 0 0 0,1-1-1 0 0,-1 1 1 0 0,1 0 0 0 0,0 0 0 0 0,-1-1 0 0 0,1 1-1 0 0,0 0 1 0 0,-1 0 0 0 0,1 0 0 0 0,0 0-1 0 0,-1 3 438 0 0,-1 2-185 0 0,0 0 0 0 0,1-1 0 0 0,0 1 0 0 0,1 0 0 0 0,-1 0 0 0 0,1-1 0 0 0,0 1 1 0 0,0 0-1 0 0,1 0 0 0 0,0 0 0 0 0,1 6 0 0 0,1 13 199 0 0,7 38 327 0 0,-3-23-343 0 0,6 14 171 0 0,-2-14-235 0 0,44 214 1948 0 0,-31-147-1658 0 0,-6-10-276 0 0,-8-18-251 0 0,-4-56-158 0 0,-2-9 11 0 0,-1 0-1 0 0,0 1 0 0 0,0 18 0 0 0,2-9 26 0 0,-5-15-21 0 0,0-9-39 0 0,0 1 0 0 0,-1-1 0 0 0,1 0 0 0 0,0 1 1 0 0,0-1-1 0 0,0 0 0 0 0,0 1 0 0 0,0-1 0 0 0,-1 0 0 0 0,1 1 1 0 0,0-1-1 0 0,0 0 0 0 0,-1 1 0 0 0,1-1 0 0 0,0 0 1 0 0,0 1-1 0 0,-1-1 0 0 0,1 0 0 0 0,0 0 0 0 0,-1 1 0 0 0,1-1 1 0 0,0 0-1 0 0,-1 0 0 0 0,1 0 0 0 0,0 0 0 0 0,-1 1 0 0 0,1-1 1 0 0,-1 0-1 0 0,1 0 0 0 0,-1 0 0 0 0,0 0-2 0 0,0 0 0 0 0,0-1 0 0 0,0 1-1 0 0,0 0 1 0 0,0-1 0 0 0,0 1 0 0 0,0-1-1 0 0,1 1 1 0 0,-1-1 0 0 0,0 1 0 0 0,-1-2 0 0 0,-2-2-24 0 0,0 0 1 0 0,0 0-1 0 0,-5-8 1 0 0,2 1 10 0 0,0-1 1 0 0,1 0-1 0 0,0 0 1 0 0,-7-26-1 0 0,-9-56-51 0 0,18 76 45 0 0,2 7 13 0 0,-5-21 2 0 0,1 1 0 0 0,-3-57-1 0 0,7 38 4 0 0,0 32-7 0 0,2-35 1 0 0,4 16-8 0 0,2 0 0 0 0,1 1 0 0 0,2 0 0 0 0,22-54 1 0 0,-20 60-30 0 0,-6 13 39 0 0,1 2 0 0 0,1-1 0 0 0,14-23 0 0 0,1 4 3 0 0,-10 14 0 0 0,2 1 0 0 0,0 1 0 0 0,22-24 0 0 0,-28 35 0 0 0,1-2 0 0 0,0 1 0 0 0,0 1 0 0 0,20-13 0 0 0,-14 7 0 0 0,-14 12 0 0 0,0 1 0 0 0,0 0 0 0 0,0 0 0 0 0,0 0 0 0 0,0 0 0 0 0,0 0 0 0 0,1 0 0 0 0,-1 0 0 0 0,0 0 0 0 0,1 1 0 0 0,-1-1 0 0 0,0 0 0 0 0,1 1 0 0 0,-1-1 0 0 0,1 1 0 0 0,2-1 0 0 0,21-4 0 0 0,-6 5 11 0 0,-7 4 32 0 0,6 4-32 0 0,-14-3-12 0 0,-2 0 1 0 0,3 1 0 0 0,-1 0 0 0 0,0 1 0 0 0,0-1 0 0 0,0 1 0 0 0,-1 0 0 0 0,0 0 0 0 0,4 13 0 0 0,-2 1 0 0 0,2 31 0 0 0,-2-18 0 0 0,-3-11 25 0 0,-1 0-1 0 0,-2-1 0 0 0,0 1 1 0 0,-1-1-1 0 0,-1 1 0 0 0,-1-1 1 0 0,-12 36-1 0 0,9-37 11 0 0,-19 35 1 0 0,-2 7-18 0 0,24-52 8 0 0,0 0-1 0 0,-1 0 0 0 0,-11 18 1 0 0,13-25-19 0 0,-1 0 0 0 0,1 1 0 0 0,0-1-1 0 0,-1-1 1 0 0,0 1 0 0 0,0 0 0 0 0,0-1 0 0 0,-1 0 0 0 0,1 0 0 0 0,-7 3 0 0 0,9-5-18 0 0,-8 4 31 0 0,-1 0-1 0 0,-19 5 0 0 0,28-9-44 0 0,-1-1-1 0 0,0 1 1 0 0,0-1-1 0 0,0 1 1 0 0,0-1 0 0 0,1 0-1 0 0,-1 0 1 0 0,0-1-1 0 0,0 1 1 0 0,0 0-1 0 0,0-1 1 0 0,1 0-1 0 0,-1 0 1 0 0,0 0-1 0 0,1 0 1 0 0,-4-2-1 0 0,2 1-183 0 0,1 0 0 0 0,0-1-1 0 0,0 0 1 0 0,1 0 0 0 0,-1 0-1 0 0,1 0 1 0 0,-1 0 0 0 0,1 0-1 0 0,0-1 1 0 0,0 1 0 0 0,0-1-1 0 0,1 1 1 0 0,-1-1 0 0 0,1 0-1 0 0,0 0 1 0 0,-1-4 0 0 0,-3-9-950 0 0,-3 8-7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1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323 295 6912 0 0,'0'0'314'0'0,"-1"-1"-6"0"0,1-2-287 0 0,-1 0-1 0 0,0 1 0 0 0,1-1 1 0 0,0 0-1 0 0,-1 0 0 0 0,1 0 0 0 0,0 0 1 0 0,0 0-1 0 0,1 0 0 0 0,-1 0 0 0 0,1-3 1 0 0,1-13 1035 0 0,-2-35 2810 0 0,-2 32-3032 0 0,-5-35 0 0 0,4 50-579 0 0,0 1 0 0 0,0-1 0 0 0,0 1 0 0 0,-1 0 0 0 0,0 0 0 0 0,0 0 0 0 0,0 0 0 0 0,-1 1 1 0 0,-6-6-1 0 0,9 8-119 0 0,-3-1 11 0 0,0 0 0 0 0,0 0 0 0 0,-1 1 0 0 0,1 0-1 0 0,-1-1 1 0 0,0 2 0 0 0,0-1 0 0 0,0 1 0 0 0,-9-3-1 0 0,13 5-122 0 0,0 0-1 0 0,-1 0 0 0 0,1 0 0 0 0,0 0 0 0 0,0 1 0 0 0,-1-1 0 0 0,1 1 0 0 0,0-1 0 0 0,0 1 1 0 0,-4 1-1 0 0,-21 12 123 0 0,25-13-137 0 0,-3 3 19 0 0,1-1 0 0 0,0 1 0 0 0,0-1 0 0 0,0 1 0 0 0,1 1 0 0 0,-1-1 0 0 0,-4 8 0 0 0,-7 8 134 0 0,8-9-84 0 0,0 0-1 0 0,0 1 0 0 0,1 0 1 0 0,0 0-1 0 0,-7 25 0 0 0,-11 55 137 0 0,14-14-89 0 0,1-8-68 0 0,7-58-34 0 0,0 0-1 0 0,1 1 1 0 0,0-1-1 0 0,1 0 0 0 0,3 22 1 0 0,-2-27-17 0 0,0 0 0 0 0,1 0-1 0 0,0 0 1 0 0,0 0 0 0 0,1 0 0 0 0,0 0 0 0 0,0-1 0 0 0,1 1-1 0 0,-1-1 1 0 0,9 9 0 0 0,-11-13-3 0 0,1-1-1 0 0,0 1 0 0 0,0-1 1 0 0,-1 1-1 0 0,1-1 1 0 0,0 0-1 0 0,0 0 1 0 0,1 0-1 0 0,-1 0 1 0 0,0-1-1 0 0,0 1 0 0 0,0-1 1 0 0,1 1-1 0 0,-1-1 1 0 0,0 1-1 0 0,0-1 1 0 0,1 0-1 0 0,-1 0 1 0 0,0 0-1 0 0,3-1 1 0 0,15 1-2 0 0,-17 0-1 0 0,0 0 0 0 0,0 0 0 0 0,0 0 0 0 0,0-1 0 0 0,0 1 0 0 0,0-1 0 0 0,0 0 0 0 0,0 0 0 0 0,0 0 0 0 0,0 0 0 0 0,-1-1 0 0 0,1 1 0 0 0,-1-1 0 0 0,1 0 0 0 0,-1 1 0 0 0,5-5 0 0 0,3-4 0 0 0,0-1 0 0 0,12-15 0 0 0,-15 17 0 0 0,5-7 19 0 0,0 0-1 0 0,0-1 0 0 0,-2-1 1 0 0,0 0-1 0 0,-1 0 0 0 0,7-21 0 0 0,16-43-18 0 0,-24 60 0 0 0,-4 11 0 0 0,0 0 0 0 0,0 0 0 0 0,-2 0 0 0 0,1 0 0 0 0,0-15 0 0 0,-4 27-1 0 0,-4 8 7 0 0,-3 13 43 0 0,3-2 129 0 0,-4 28 0 0 0,8-39-126 0 0,1-1 0 0 0,0 1 0 0 0,0-1 0 0 0,1 0 0 0 0,0 1 0 0 0,2 10 0 0 0,9 18-359 0 0,-8-25 234 0 0,0 1 0 0 0,3 24 0 0 0,-6-31 17 0 0,0-1 0 0 0,0 0 0 0 0,0 1 0 0 0,1-1-1 0 0,0 0 1 0 0,0 0 0 0 0,0 1 0 0 0,1-2-1 0 0,-1 1 1 0 0,5 6 0 0 0,13 9-5889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2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342 101 10136 0 0,'-10'-12'1080'0'0,"7"6"-955"0"0,-1-1 624 0 0,1 1 0 0 0,-1-1-1 0 0,0 1 1 0 0,-1 0 0 0 0,0 0-1 0 0,-9-10 1 0 0,0 5-144 0 0,13 9-538 0 0,-1 1 0 0 0,1-1 0 0 0,-1 1 0 0 0,1 0 1 0 0,-1-1-1 0 0,0 1 0 0 0,0 0 0 0 0,0 0 0 0 0,1 0 1 0 0,-1 0-1 0 0,0 1 0 0 0,0-1 0 0 0,0 0 0 0 0,0 1 1 0 0,0 0-1 0 0,-1-1 0 0 0,1 1 0 0 0,-2 0 0 0 0,-1 0 15 0 0,3 0-53 0 0,0-1 0 0 0,0 1 0 0 0,-1 0 0 0 0,1 0 0 0 0,0 0 0 0 0,0 1 1 0 0,0-1-1 0 0,0 0 0 0 0,0 1 0 0 0,0 0 0 0 0,0-1 0 0 0,0 1 0 0 0,0 0 1 0 0,0 0-1 0 0,0 0 0 0 0,0 0 0 0 0,0 0 0 0 0,1 0 0 0 0,-3 3 0 0 0,-8 8 58 0 0,7-8-67 0 0,1 1 0 0 0,-1 0 0 0 0,1 0-1 0 0,0 0 1 0 0,-4 9 0 0 0,-4 7 20 0 0,7-12-31 0 0,0 0 0 0 0,0 1 0 0 0,0-1 0 0 0,1 1 0 0 0,1 0 0 0 0,0 0 0 0 0,0 0 0 0 0,1 0 0 0 0,0 0 0 0 0,-1 13-1 0 0,3-13-8 0 0,1-1 0 0 0,0 1 0 0 0,0-1 0 0 0,4 15 0 0 0,-4-21 0 0 0,0 1 0 0 0,1 0 0 0 0,-1 0 0 0 0,1-1 0 0 0,0 1 0 0 0,0-1 0 0 0,0 0 0 0 0,0 1 0 0 0,1-1 0 0 0,-1 0 0 0 0,1 0 0 0 0,0-1 0 0 0,4 5 0 0 0,2-1 0 0 0,-1-1 0 0 0,1 0 0 0 0,0 0 0 0 0,0 0 0 0 0,0-1 0 0 0,0-1 0 0 0,1 1 0 0 0,0-2 0 0 0,12 3 0 0 0,-17-4 0 0 0,1 0 0 0 0,0 0 0 0 0,0 1 0 0 0,-1-1 0 0 0,1 1 0 0 0,-1 1 0 0 0,1-1 0 0 0,-1 1 0 0 0,0 0 0 0 0,0 0 0 0 0,0 0 0 0 0,-1 1 0 0 0,1 0 0 0 0,-1 0 0 0 0,0 0 0 0 0,0 0 0 0 0,0 1 0 0 0,0 0 0 0 0,-1-1 0 0 0,0 1 0 0 0,0 1 0 0 0,0-1 0 0 0,3 9 0 0 0,-6-9 0 0 0,1 0 0 0 0,-1 1 0 0 0,0-1 0 0 0,0 0 0 0 0,-1 1 0 0 0,1-1 0 0 0,-1 0 0 0 0,0 1 0 0 0,-3 6 0 0 0,1-2 0 0 0,2-7 9 0 0,-1-1 0 0 0,1 1 0 0 0,-1 0 0 0 0,0-1 0 0 0,0 1 0 0 0,0-1 0 0 0,0 0 0 0 0,-1 0 0 0 0,1 0 0 0 0,-1 0 0 0 0,1 0 0 0 0,-1 0 0 0 0,1 0 0 0 0,-1-1 0 0 0,0 1-1 0 0,-4 0 1 0 0,-23 13 385 0 0,24-11-282 0 0,-1-1 0 0 0,1 1 0 0 0,-1-1 0 0 0,0-1 1 0 0,0 1-1 0 0,-1-1 0 0 0,1-1 0 0 0,0 1 0 0 0,-13 0 0 0 0,6-2-31 0 0,0-1-1 0 0,0 0 1 0 0,0-1 0 0 0,1 0-1 0 0,-1-1 1 0 0,1-1 0 0 0,-22-8-1 0 0,-2-9-303 0 0,28 15 77 0 0,8 5 6 0 0,0 0-1 0 0,0 0 1 0 0,-1 0 0 0 0,1 0-1 0 0,0 0 1 0 0,0 0 0 0 0,0 0-1 0 0,1 0 1 0 0,-2-2 0 0 0,-1-1-1385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2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93 5984 0 0,'-16'-5'464'0'0,"15"5"-397"0"0,0-1 0 0 0,0 0 0 0 0,0 0 0 0 0,1 1 0 0 0,-1-1 0 0 0,0 0 0 0 0,0 0 0 0 0,0 0 1 0 0,1 0-1 0 0,-1 0 0 0 0,1 0 0 0 0,-1 0 0 0 0,1 0 0 0 0,-1 0 0 0 0,1 0 0 0 0,-1-1 0 0 0,1-1 0 0 0,-1 2 252 0 0,-17-33 5135 0 0,17 32-5344 0 0,0 0 1 0 0,0 1 0 0 0,0-1-1 0 0,-1 0 1 0 0,1 1 0 0 0,0-1-1 0 0,0 1 1 0 0,-1-1 0 0 0,1 1-1 0 0,-1 0 1 0 0,0-1 0 0 0,1 1-1 0 0,-1 0 1 0 0,-3-1 0 0 0,2 0 18 0 0,0 1 1 0 0,0-1 0 0 0,0 1 0 0 0,0 0-1 0 0,-1 0 1 0 0,1 1 0 0 0,0-1 0 0 0,-4 0 0 0 0,3 1-65 0 0,0 0 0 0 0,1 0 0 0 0,-1 0 0 0 0,1 1 0 0 0,-1-1 1 0 0,1 1-1 0 0,-1 0 0 0 0,1 0 0 0 0,0 0 0 0 0,-1 0 0 0 0,1 1 1 0 0,0-1-1 0 0,0 1 0 0 0,0 0 0 0 0,0 0 0 0 0,-5 4 0 0 0,2-2 30 0 0,3-1-17 0 0,-1 0-1 0 0,1-1 0 0 0,-1 1 1 0 0,1 0-1 0 0,0 1 0 0 0,-3 3 0 0 0,-35 43 1003 0 0,36-42-1072 0 0,1-1 0 0 0,0 1 0 0 0,0-1-1 0 0,1 1 1 0 0,0 0 0 0 0,1 0 0 0 0,0 1-1 0 0,0-1 1 0 0,1 0 0 0 0,0 1 0 0 0,-1 9-1 0 0,3-11-4 0 0,-1-1-1 0 0,1 0 1 0 0,-1 0-1 0 0,2 0 1 0 0,-1 0 0 0 0,1 0-1 0 0,0 0 1 0 0,0 0-1 0 0,0-1 1 0 0,1 1-1 0 0,0-1 1 0 0,0 0-1 0 0,0 1 1 0 0,1-1-1 0 0,0-1 1 0 0,5 6-1 0 0,-5-6-3 0 0,0 0 0 0 0,1-1 0 0 0,-1 0 0 0 0,1 0 0 0 0,0 0-1 0 0,0 0 1 0 0,10 3 0 0 0,41 9 125 0 0,-6-2-29 0 0,-42-10-116 0 0,0 1 0 0 0,0-1 0 0 0,15 10 0 0 0,-12-3-34 0 0,-11-6 60 0 0,-1-3-9 0 0,3 13 37 0 0,-2-13-21 0 0,1 1 1 0 0,-1-1-1 0 0,0 1 1 0 0,1-1 0 0 0,-1 0-1 0 0,0 1 1 0 0,0-1-1 0 0,0 1 1 0 0,0-1-1 0 0,-1 1 1 0 0,1-1-1 0 0,0 1 1 0 0,-1-1-1 0 0,1 0 1 0 0,0 1-1 0 0,-1-1 1 0 0,0 0 0 0 0,0 2-1 0 0,0-1 27 0 0,-1 0-1 0 0,1 0 1 0 0,0 0-1 0 0,0 0 1 0 0,0 0-1 0 0,1 0 1 0 0,-1 1-1 0 0,0-1 1 0 0,0 4-1 0 0,0-3 14 0 0,0 1 0 0 0,-1-1 0 0 0,1 0 0 0 0,-1 0 0 0 0,1 0 0 0 0,-1-1 0 0 0,0 1 0 0 0,-1 0 0 0 0,1-1-1 0 0,0 1 1 0 0,-4 3 0 0 0,-5 5 189 0 0,1-2-121 0 0,1 0-1 0 0,-1-1 0 0 0,0 0 1 0 0,-1-1-1 0 0,0 0 0 0 0,0-1 1 0 0,0 0-1 0 0,-1-1 0 0 0,0 0 1 0 0,0-1-1 0 0,-23 5 0 0 0,34-8-210 0 0,-1-1 0 0 0,0 0-1 0 0,0 1 1 0 0,0-1-1 0 0,0 0 1 0 0,0-1 0 0 0,1 1-1 0 0,-1 0 1 0 0,0 0-1 0 0,0-1 1 0 0,0 1 0 0 0,1-1-1 0 0,-1 1 1 0 0,0-1-1 0 0,0 0 1 0 0,1 0 0 0 0,-1 0-1 0 0,1 0 1 0 0,-2-1-1 0 0,-3-6-896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3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5064 0 0,'0'0'2750'0'0,"5"7"-396"0"0,-3-4-2179 0 0,0 0 0 0 0,0 0-1 0 0,0 0 1 0 0,-1 0 0 0 0,1 1 0 0 0,-1-1 0 0 0,0 0 0 0 0,0 1 0 0 0,0 0 0 0 0,0-1 0 0 0,0 7 0 0 0,0 8 470 0 0,-1 21 0 0 0,0-16 4 0 0,-3 23 1429 0 0,-14 81 1 0 0,4-44-563 0 0,4-30-570 0 0,-2 27 155 0 0,8-32-507 0 0,0-21-263 0 0,2 1-1 0 0,1 0 1 0 0,4 31 0 0 0,0-34-130 0 0,7 29 1 0 0,-8-45-174 0 0,0-1 0 0 0,0 1 0 0 0,1-1 1 0 0,0 0-1 0 0,1 0 0 0 0,9 13 0 0 0,-10-15-24 0 0,2 0 1 0 0,-1 0-1 0 0,1 0 0 0 0,-1-1 0 0 0,2 0 1 0 0,-1 0-1 0 0,0 0 0 0 0,1-1 0 0 0,0 0 0 0 0,0 0 1 0 0,0-1-1 0 0,1 0 0 0 0,-1 0 0 0 0,1 0 1 0 0,-1-1-1 0 0,1-1 0 0 0,16 3 0 0 0,9-3-105 0 0,-24 0 38 0 0,0 0 0 0 0,0-1 0 0 0,0-1 0 0 0,11-1 0 0 0,6-1-435 0 0,-16 2-409 0 0,0-1 1 0 0,0 0-1 0 0,17-5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0,'0'1'167'0'0,"0"1"-7"0"0,0-1 1 0 0,0 1-1 0 0,0-1 1 0 0,1 1-1 0 0,-1-1 1 0 0,1 1-1 0 0,-1-1 1 0 0,1 1-1 0 0,-1-1 1 0 0,1 1 0 0 0,0-1-1 0 0,1 2 1 0 0,0 0 750 0 0,1 0 0 0 0,-1-1 0 0 0,1 1 0 0 0,0-1 1 0 0,0 1-1 0 0,0-1 0 0 0,0 0 0 0 0,5 2 1 0 0,-1-1 790 0 0,0 1 0 0 0,0-1 0 0 0,10 2 0 0 0,6-1-2091 0 0,7-2 605 0 0,-1-1-1 0 0,33-4 1 0 0,-22-5-1799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4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302 146 7832 0 0,'0'0'705'0'0,"-1"-1"-577"0"0,-6-22-63 0 0,5 18 299 0 0,1 0 0 0 0,0 1 0 0 0,-1-1-1 0 0,-3-5 1 0 0,2 5-2 0 0,3 5-275 0 0,-1-1 0 0 0,0 0 0 0 0,1 0 0 0 0,-1 0 0 0 0,1 0 0 0 0,0 0 0 0 0,-1 0 0 0 0,1 0 0 0 0,-1 0 0 0 0,1 0 0 0 0,0 0 0 0 0,0 0 0 0 0,0 0 0 0 0,0 0 0 0 0,0 0 0 0 0,0 0 0 0 0,0 0 0 0 0,0-2 0 0 0,0 2-37 0 0,0 1 1 0 0,1-1-1 0 0,-1 0 1 0 0,0 0-1 0 0,0 0 1 0 0,0 0 0 0 0,0 0-1 0 0,0 0 1 0 0,0 0-1 0 0,0 0 1 0 0,0 0-1 0 0,0 0 1 0 0,0 0-1 0 0,-1 0 1 0 0,1 0-1 0 0,0 0 1 0 0,-1 0 0 0 0,1 1-1 0 0,-1-1 1 0 0,1 0-1 0 0,-1 0 1 0 0,1 0-1 0 0,-1 1 1 0 0,1-1-1 0 0,-1 0 1 0 0,0 0 0 0 0,1 1-1 0 0,-1-1 1 0 0,0 1-1 0 0,0-1 1 0 0,0 1-1 0 0,1-1 1 0 0,-1 1-1 0 0,0-1 1 0 0,-2 0 0 0 0,-11-8 534 0 0,10 6-402 0 0,0 0 1 0 0,0 0 0 0 0,0 1 0 0 0,0 0 0 0 0,0 0 0 0 0,-10-3 0 0 0,3 2 348 0 0,0 1 1 0 0,-21-2-1 0 0,28 4-446 0 0,1 0 1 0 0,-1 0-1 0 0,0 0 0 0 0,1 1 0 0 0,-1-1 0 0 0,0 1 0 0 0,1 0 0 0 0,-1 0 0 0 0,1 0 0 0 0,-1 1 1 0 0,1-1-1 0 0,-7 4 0 0 0,0 3 86 0 0,6-6-113 0 0,0 0 1 0 0,1 1-1 0 0,-1-1 1 0 0,1 1-1 0 0,-1 0 1 0 0,1 0-1 0 0,0 0 1 0 0,0 1-1 0 0,1-1 1 0 0,-5 8-1 0 0,-1 5 97 0 0,1 2-1 0 0,0-1 1 0 0,1 1-1 0 0,1 0 1 0 0,1 0-1 0 0,-3 25 0 0 0,7-38-120 0 0,-4 27 324 0 0,1 64-1 0 0,8-28-63 0 0,3 0 1 0 0,25 98-1 0 0,-12-57 2 0 0,-8-39-200 0 0,28 112-25 0 0,-22-121-151 0 0,-11-39-31 0 0,7 36 1 0 0,-11-39-172 0 0,-2-15-357 0 0,-1-1 0 0 0,-1 1 0 0 0,1 0 0 0 0,0 7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0 201 10592 0 0,'1'-2'4445'0'0,"6"-8"-4295"0"0,1 1 0 0 0,0 0 0 0 0,1 0 0 0 0,0 0 0 0 0,0 1 0 0 0,0 1 0 0 0,19-12 0 0 0,15-12 37 0 0,-31 23-178 0 0,0 1 1 0 0,0 0 0 0 0,0 2 0 0 0,1-1-1 0 0,17-4 1 0 0,-14 4-4 0 0,44-12-359 0 0,-13 5-3216 0 0,-28 5 2163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6448 0 0,'-2'1'498'0'0,"-5"3"-794"0"0,-13 9 6314 0 0,19-11-5892 0 0,-1 0 0 0 0,1-1 0 0 0,0 1 0 0 0,0 0 0 0 0,0 0 0 0 0,0 0 0 0 0,0 1 0 0 0,0-1 1 0 0,1 0-1 0 0,-1 0 0 0 0,1 0 0 0 0,-1 0 0 0 0,1 1 0 0 0,0-1 0 0 0,0 0 0 0 0,0 1 0 0 0,0-1 0 0 0,0 3 1 0 0,1-1 6 0 0,-1-1 0 0 0,-1 1 1 0 0,1 0-1 0 0,0 0 0 0 0,-3 7 1 0 0,2-6 10 0 0,-1 0 0 0 0,1 0 0 0 0,-1 0 0 0 0,1 0-1 0 0,1 0 1 0 0,-1 1 0 0 0,1 5 0 0 0,-5 58 1276 0 0,3-49-982 0 0,0 0-1 0 0,3 40 0 0 0,2-26-88 0 0,-3-21-169 0 0,1 0 0 0 0,5 19 1 0 0,-5-25-122 0 0,7 32 236 0 0,-1 0-36 0 0,0-10-102 0 0,-6-19-145 0 0,1-1 0 0 0,0 1 0 0 0,1-1 0 0 0,0 1 0 0 0,1-1-1 0 0,-1 0 1 0 0,2-1 0 0 0,-1 1 0 0 0,1-1 0 0 0,1 1 0 0 0,-1-1-1 0 0,2-1 1 0 0,-1 1 0 0 0,1-1 0 0 0,7 6 0 0 0,-4-4-6 0 0,0-1 0 0 0,16 11 0 0 0,-22-16-1 0 0,0-1 0 0 0,0 0-1 0 0,0 0 1 0 0,0 0-1 0 0,0-1 1 0 0,1 0 0 0 0,-1 1-1 0 0,0-1 1 0 0,1-1-1 0 0,7 1 1 0 0,-5-1 11 0 0,1 0 1 0 0,0 0-1 0 0,10-3 1 0 0,-16 3-13 0 0,1-1-1 0 0,-1 0 1 0 0,1 0 0 0 0,-1 0-1 0 0,0 0 1 0 0,1 0 0 0 0,-1-1-1 0 0,0 1 1 0 0,0-1 0 0 0,0 1-1 0 0,0-1 1 0 0,0 0 0 0 0,2-2-1 0 0,11-9 39 0 0,-13 12-32 0 0,-1 0 1 0 0,1 0 0 0 0,-1-1 0 0 0,1 1 0 0 0,-1 0-1 0 0,1-1 1 0 0,-1 1 0 0 0,0 0 0 0 0,0-1 0 0 0,2-3-1 0 0,5-11 52 0 0,0 0 0 0 0,-2-1-1 0 0,0 0 1 0 0,4-20-1 0 0,-4 6 71 0 0,-2-1-1 0 0,-1 0 0 0 0,-1 0 1 0 0,-2 0-1 0 0,-5-41 0 0 0,4 40-247 0 0,1 25 103 0 0,0 0-1 0 0,-1 0 0 0 0,1 0 1 0 0,-4-10-1 0 0,0-7 14 0 0,4 21 0 0 0,-1 0 0 0 0,1 0 0 0 0,-1 0 0 0 0,0 0 0 0 0,-2-5 0 0 0,0 3 0 0 0,1 1 0 0 0,0-1 0 0 0,0 0 0 0 0,-1-9 0 0 0,-5-10-192 0 0,1 6-8 0 0,6 15-185 0 0,-1 0 0 0 0,0 0 0 0 0,1 1 0 0 0,-2-1 0 0 0,-1-3 0 0 0,-1 3-801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5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14280 0 0,'0'0'2271'0'0,"6"-7"-1808"0"0,-4 5-558 0 0,-1 0 1 0 0,1 0-1 0 0,0 1 0 0 0,-1-1 1 0 0,1 0-1 0 0,0 0 1 0 0,0 1-1 0 0,0-1 0 0 0,4-1 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5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3680 0 0,'0'2'284'0'0,"-2"12"-207"0"0,1-12 77 0 0,0 1 1 0 0,1-1 0 0 0,0 0 0 0 0,-1 1 0 0 0,1-1 0 0 0,0 0 0 0 0,0 1-1 0 0,0-1 1 0 0,1 4 0 0 0,3 13 2142 0 0,14 93 2511 0 0,-10-73-4039 0 0,0 2 200 0 0,-7-31-681 0 0,1 0 1 0 0,1 0-1 0 0,-1 0 1 0 0,2 0 0 0 0,0 0-1 0 0,7 14 1 0 0,6 17 661 0 0,-6-15-541 0 0,6 21 377 0 0,-17-47-764 0 0,1 0 0 0 0,-1 0 0 0 0,0 0 0 0 0,0 0 0 0 0,0 0 1 0 0,0 0-1 0 0,0 1 0 0 0,0-1 0 0 0,0 0 0 0 0,0 0 0 0 0,0 0 0 0 0,0 0 1 0 0,0 0-1 0 0,0 0 0 0 0,0 1 0 0 0,0-1 0 0 0,0 0 0 0 0,0 0 0 0 0,0 0 1 0 0,0 0-1 0 0,0 0 0 0 0,0 0 0 0 0,0 1 0 0 0,0-1 0 0 0,0 0 0 0 0,0 0 0 0 0,0 0 1 0 0,0 0-1 0 0,0 0 0 0 0,0 0 0 0 0,0 1 0 0 0,0-1 0 0 0,0 0 0 0 0,0 0 1 0 0,0 0-1 0 0,0 0 0 0 0,0 0 0 0 0,0 0 0 0 0,-1 0 0 0 0,1 0 0 0 0,0 1 1 0 0,0-1-1 0 0,0 0 0 0 0,0 0 0 0 0,0 0 0 0 0,0 0 0 0 0,0 0 0 0 0,-1 0 1 0 0,1 0-1 0 0,0 0 0 0 0,0 0 0 0 0,0 0 0 0 0,0 0 0 0 0,0 0 0 0 0,0 0 0 0 0,-1 0 1 0 0,-9-6 256 0 0,-10-14-248 0 0,17 15-19 0 0,-1 1 0 0 0,1-1 0 0 0,0-1 0 0 0,0 1 1 0 0,1 0-1 0 0,0-1 0 0 0,-1 1 0 0 0,2-1 0 0 0,-1 1 0 0 0,-1-9 0 0 0,1-4 1 0 0,1-37-1 0 0,1 41-12 0 0,0 9 0 0 0,1-1 0 0 0,0 0 0 0 0,0 1 0 0 0,0-1 0 0 0,1 1 0 0 0,0 0 0 0 0,0-1 0 0 0,0 1 0 0 0,1 0 0 0 0,-1 0 0 0 0,8-9 0 0 0,2-2 0 0 0,29-28 0 0 0,20-9 0 0 0,-25 24 0 0 0,-26 21-10 0 0,0 2-1 0 0,1-1 1 0 0,-1 1-1 0 0,1 1 1 0 0,0 0-1 0 0,0 0 1 0 0,13-2-1 0 0,-20 5-157 0 0,0 1 0 0 0,-1 1 0 0 0,1-1 0 0 0,0 0 0 0 0,0 1 0 0 0,0 0 0 0 0,0 0 0 0 0,0 0 0 0 0,0 0-1 0 0,0 0 1 0 0,0 1 0 0 0,6 2 0 0 0,3 1-971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5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9216 0 0,'0'0'4584'0'0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6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6448 0 0,'11'10'498'0'0,"-11"-10"-495"0"0,1 0 0 0 0,-1 0 0 0 0,0 0 0 0 0,0 1 0 0 0,0-1 0 0 0,0 0 0 0 0,0 0 0 0 0,0 0 0 0 0,0 0 0 0 0,0 0 0 0 0,0 0 0 0 0,0 0 0 0 0,0 0 0 0 0,1 0 0 0 0,-1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1 0 0 0,0-1 0 0 0,0 0 0 0 0,0 0 0 0 0,0 0 0 0 0,0 0 0 0 0,0 0 0 0 0,-1 0 0 0 0,1 0 0 0 0,0 0 0 0 0,0 0 0 0 0,0 0 0 0 0,0 0 0 0 0,0 0 0 0 0,-2 3 98 0 0,1-1 0 0 0,0 0-1 0 0,-1 0 1 0 0,1 1 0 0 0,0-1 0 0 0,0 1 0 0 0,1-1-1 0 0,-1 1 1 0 0,0 4 0 0 0,-3 29 3538 0 0,3-11-1518 0 0,0-15-1699 0 0,1 1 0 0 0,0-1 0 0 0,1 1 0 0 0,2 11 1 0 0,-1-10-118 0 0,-1 1 0 0 0,0 23 0 0 0,-5-2 3 0 0,0 27 763 0 0,4-35-643 0 0,2-1 1 0 0,1 1-1 0 0,10 37 0 0 0,-12-55-394 0 0,-1-7 52 0 0,-1-3-12 0 0,-2-7-174 0 0,0-1-1 0 0,1 0 1 0 0,0 0 0 0 0,1 0 0 0 0,-1-14 0 0 0,-2-21 7 0 0,3 42 110 0 0,1 0 0 0 0,0 1 0 0 0,0-1 0 0 0,0 0 0 0 0,1 0-1 0 0,-1 0 1 0 0,2-3 0 0 0,0-9 170 0 0,-2 9-108 0 0,1 1 1 0 0,0-1 0 0 0,0 0-1 0 0,3-9 1 0 0,-2 10-78 0 0,-1 0-1 0 0,0 0 1 0 0,0 0 0 0 0,1-9-1 0 0,-1 4-1 0 0,1-1 0 0 0,0 1 0 0 0,1-1 0 0 0,0 1 0 0 0,1 0 0 0 0,0 0 0 0 0,0 0 0 0 0,7-9 0 0 0,1-7 0 0 0,-8 18 0 0 0,-1 0 0 0 0,2 0 0 0 0,-1 0 0 0 0,1 0 0 0 0,0 1 0 0 0,0 0 0 0 0,1 0 0 0 0,0 1 0 0 0,1-1 0 0 0,-1 1 0 0 0,9-5 0 0 0,-8 6-101 0 0,-1 0-180 0 0,0 0 0 0 0,0 1 0 0 0,1 0 0 0 0,0 0 0 0 0,0 1 1 0 0,0 0-1 0 0,0 0 0 0 0,12-3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7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398 216 1376 0 0,'18'-43'2035'0'0,"-15"21"4589"0"0,-6-13-4136 0 0,-1 2-587 0 0,3 31-1812 0 0,1 0 0 0 0,-1 0 0 0 0,0 0 1 0 0,0 0-1 0 0,0 0 0 0 0,0 0 1 0 0,-1 1-1 0 0,1-1 0 0 0,0 0 1 0 0,-1 1-1 0 0,1-1 0 0 0,-1 1 0 0 0,1-1 1 0 0,-1 1-1 0 0,-2-1 0 0 0,-1-2 108 0 0,0 0 0 0 0,-1 0 0 0 0,1 1 0 0 0,-10-4 0 0 0,-13-5 327 0 0,22 9-379 0 0,-1 0-1 0 0,1 0 1 0 0,-1 0 0 0 0,0 1 0 0 0,0 0 0 0 0,0 0 0 0 0,-15 0-1 0 0,12 2-39 0 0,0 1 0 0 0,0 1 0 0 0,-1 0 0 0 0,1 1-1 0 0,0 0 1 0 0,1 0 0 0 0,-20 9 0 0 0,26-10-96 0 0,-1 0 7 0 0,-1 0 0 0 0,1 1-1 0 0,0-1 1 0 0,1 1-1 0 0,-1 0 1 0 0,0 0-1 0 0,1 0 1 0 0,0 0-1 0 0,0 1 1 0 0,0-1 0 0 0,-4 6-1 0 0,0 3 37 0 0,1 0 1 0 0,-8 20-1 0 0,4-8 15 0 0,-9 9 81 0 0,15-28-118 0 0,0 0 0 0 0,1 1-1 0 0,0 0 1 0 0,0 0 0 0 0,-3 9 0 0 0,-17 56 426 0 0,21-58-342 0 0,0 0 0 0 0,1 0 0 0 0,0 0 0 0 0,1 1 0 0 0,1-1 0 0 0,4 23 0 0 0,-4-22-38 0 0,2-1-1 0 0,-1 1 0 0 0,2-1 0 0 0,0 0 0 0 0,1 0 1 0 0,0-1-1 0 0,0 0 0 0 0,2 1 0 0 0,12 17 0 0 0,-14-23-56 0 0,1 0-1 0 0,-1 0 1 0 0,2-1-1 0 0,-1 0 1 0 0,1 0-1 0 0,9 6 1 0 0,-13-10-18 0 0,0-1-1 0 0,1 1 1 0 0,-1 0 0 0 0,0-1 0 0 0,1 0 0 0 0,-1 0-1 0 0,1 0 1 0 0,0 0 0 0 0,-1 0 0 0 0,1-1 0 0 0,0 0-1 0 0,0 1 1 0 0,-1-1 0 0 0,1-1 0 0 0,0 1 0 0 0,-1-1 0 0 0,6 0-1 0 0,7-4 2 0 0,1 0-1 0 0,-1-1 0 0 0,0-1 0 0 0,0-1 0 0 0,24-15 1 0 0,-30 16-134 0 0,-1 0 0 0 0,0-1 0 0 0,0 0 0 0 0,0 0 0 0 0,-1-1 0 0 0,0 0 0 0 0,-1-1 0 0 0,0 1 0 0 0,6-12 0 0 0,-7 10-120 0 0,12-19-1748 0 0,-3 12-4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7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5064 0 0,'0'21'5850'0'0,"0"-5"-2340"0"0,12 205 817 0 0,-11-216-4257 0 0,3 82 959 0 0,-4-47-422 0 0,10 61-1 0 0,-7-81-499 0 0,-2 0 0 0 0,0 0-1 0 0,-1 0 1 0 0,-6 36-1 0 0,3-26-25 0 0,1 28-10 0 0,2-38-38 0 0,-1-1 0 0 0,-7 38 0 0 0,-1 11-33 0 0,1 1 0 0 0,5-55 209 0 0,2 0 0 0 0,-1 20-1 0 0,2-7-2675 0 0,0-9-2790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33 233 10160 0 0,'0'0'920'0'0,"1"1"-755"0"0,30 27 849 0 0,-27-25-730 0 0,1 1 0 0 0,-1 0 0 0 0,0 1 0 0 0,1-1 0 0 0,-2 1 1 0 0,5 6-1 0 0,-5-8-167 0 0,-1 0 1 0 0,1 0 0 0 0,0 0 0 0 0,-1-1 0 0 0,1 0 0 0 0,0 1 0 0 0,0-1 0 0 0,5 2 0 0 0,-2 0 37 0 0,-5-4-131 0 0,0 1 1 0 0,-1-1 0 0 0,1 0 0 0 0,0 1 0 0 0,-1-1 0 0 0,1 0 0 0 0,0 0 0 0 0,-1 1 0 0 0,1-1 0 0 0,0 0 0 0 0,-1 0 0 0 0,1 0 0 0 0,0 0 0 0 0,-1 0 0 0 0,1 0 0 0 0,0 0 0 0 0,0 0 0 0 0,0 0-10 0 0,0-1 0 0 0,-1 1 0 0 0,1 0 0 0 0,0 0 0 0 0,-1 0 0 0 0,1 0 0 0 0,0 0 0 0 0,-1 1 0 0 0,1-1 0 0 0,-1 0 0 0 0,1 0-1 0 0,0 0 1 0 0,-1 0 0 0 0,1 1 0 0 0,-1-1 0 0 0,1 0 0 0 0,0 1 0 0 0,0 0 25 0 0,1 0 0 0 0,-1 0 0 0 0,0 0 0 0 0,1-1 0 0 0,-1 1 0 0 0,1 0 0 0 0,-1-1 0 0 0,1 0 0 0 0,-1 1 0 0 0,1-1 0 0 0,0 0 0 0 0,-1 1 0 0 0,4-1 0 0 0,14 4 250 0 0,-17-3-284 0 0,-1-1 1 0 0,0 1-1 0 0,1-1 0 0 0,0 1 1 0 0,-1-1-1 0 0,1 0 0 0 0,-1 1 0 0 0,1-1 1 0 0,-1 0-1 0 0,1 0 0 0 0,0 0 1 0 0,-1 0-1 0 0,1 0 0 0 0,-1-1 0 0 0,1 1 1 0 0,-1-1-1 0 0,1 1 0 0 0,1-1 0 0 0,0 0 4 0 0,-1 0-1 0 0,0 0 0 0 0,0 0 1 0 0,0 0-1 0 0,0 0 0 0 0,0 0 1 0 0,0-1-1 0 0,0 1 0 0 0,-1 0 1 0 0,1-1-1 0 0,0 0 0 0 0,-1 1 1 0 0,1-1-1 0 0,-1 0 0 0 0,0 0 1 0 0,0 0-1 0 0,2-3 0 0 0,-1 1-6 0 0,0 1-1 0 0,0-1 1 0 0,1 1 0 0 0,-1-1-1 0 0,1 1 1 0 0,3-4-1 0 0,-3 5-2 0 0,-1-1 0 0 0,1 0 0 0 0,-1 0-1 0 0,0 1 1 0 0,0-1 0 0 0,0 0 0 0 0,0-1 0 0 0,-1 1 0 0 0,3-6-1 0 0,-3 4 2 0 0,3-8 84 0 0,-1 1-1 0 0,-1 0 1 0 0,2-20-1 0 0,-2-3 661 0 0,-1 28-639 0 0,0 0 0 0 0,-1 1 0 0 0,0-1-1 0 0,0 0 1 0 0,-1 1 0 0 0,-1-11-1 0 0,0 8-4 0 0,1 5-73 0 0,1 1 1 0 0,-1-1-1 0 0,0 0 1 0 0,0 1-1 0 0,0-1 1 0 0,-1 1-1 0 0,1 0 0 0 0,-1-1 1 0 0,0 1-1 0 0,0 0 1 0 0,0 0-1 0 0,0 0 1 0 0,0 0-1 0 0,-1 1 1 0 0,1-1-1 0 0,-5-3 0 0 0,-1 0 245 0 0,6 5-187 0 0,0 0 1 0 0,0-1 0 0 0,0 1-1 0 0,0 0 1 0 0,0 0 0 0 0,0 0-1 0 0,0 0 1 0 0,0 1-1 0 0,0-1 1 0 0,-4 0 0 0 0,2 0-47 0 0,0 0 1 0 0,0 1-1 0 0,0-1 0 0 0,0 1 1 0 0,0 0-1 0 0,0 0 1 0 0,0 1-1 0 0,0-1 1 0 0,0 1-1 0 0,1 0 1 0 0,-1 0-1 0 0,0 0 0 0 0,0 1 1 0 0,-6 2-1 0 0,-8 2 49 0 0,16-6-79 0 0,1 0 0 0 0,-1 1-1 0 0,0-1 1 0 0,0 1 0 0 0,0-1 0 0 0,1 1 0 0 0,-1 0 0 0 0,0-1 0 0 0,0 1 0 0 0,1 0 0 0 0,-3 2 0 0 0,-12 13 100 0 0,1 1 0 0 0,0 1-1 0 0,-20 32 1 0 0,27-39-61 0 0,3-1 6 0 0,-1 0-1 0 0,1 1 1 0 0,1-1-1 0 0,-5 19 1 0 0,-5 11 112 0 0,10-30-119 0 0,1 0 0 0 0,0 0 0 0 0,1 1-1 0 0,0-1 1 0 0,0 1 0 0 0,1 0 0 0 0,0 13-1 0 0,1-17-19 0 0,1 0 1 0 0,0 1-1 0 0,0-1 0 0 0,0 0 0 0 0,1 0 0 0 0,0 1 0 0 0,0-1 1 0 0,1-1-1 0 0,0 1 0 0 0,0 0 0 0 0,7 10 0 0 0,-3-10-19 0 0,0 0 0 0 0,-1-1 0 0 0,2 0 0 0 0,-1 0 0 0 0,1-1 0 0 0,11 7-1 0 0,-12-8-6 0 0,0 0-3 0 0,-1-1 1 0 0,0 0-1 0 0,1-1 0 0 0,-1 1 0 0 0,1-2 0 0 0,0 1 0 0 0,-1 0 0 0 0,1-1 0 0 0,13 0 0 0 0,-11-1-28 0 0,0 0-1 0 0,1-1 1 0 0,-1 0-1 0 0,0 0 0 0 0,0-1 1 0 0,15-5-1 0 0,1-1-639 0 0,16-7-1458 0 0,-38 13 1178 0 0,0 1 0 0 0,0-1-1 0 0,0 0 1 0 0,0 0 0 0 0,4-5 0 0 0,5-8-5439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28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16208 0 0,'1'1'365'0'0,"2"3"-247"0"0,0-1 0 0 0,-1 1 0 0 0,1 0 1 0 0,-1 0-1 0 0,0 0 0 0 0,0 1 0 0 0,-1-1 1 0 0,1 0-1 0 0,-1 1 0 0 0,0-1 0 0 0,1 6 0 0 0,1 10 100 0 0,-2-17-130 0 0,0 0-1 0 0,-1 0 1 0 0,1 1 0 0 0,-1-1 0 0 0,1 0-1 0 0,-1 0 1 0 0,-1 0 0 0 0,1 1-1 0 0,0-1 1 0 0,-1 0 0 0 0,1 0 0 0 0,-1 0-1 0 0,0 0 1 0 0,-2 5 0 0 0,1-2 36 0 0,0-1 0 0 0,0 1 0 0 0,0 0 0 0 0,1-1 0 0 0,0 1 0 0 0,0 0 0 0 0,1 0 0 0 0,-1 0 1 0 0,1 0-1 0 0,1 0 0 0 0,-1-1 0 0 0,1 1 0 0 0,0 0 0 0 0,2 8 0 0 0,0-10-94 0 0,-3-2-29 0 0,1 0 0 0 0,-1-1 0 0 0,1 1 0 0 0,-1 0 0 0 0,1-1 0 0 0,-1 1 1 0 0,0 0-1 0 0,0-1 0 0 0,0 1 0 0 0,0 0 0 0 0,0 0 0 0 0,0-1 0 0 0,-1 3 0 0 0,4 27 1699 0 0,-3-31-1672 0 0,1-19 292 0 0,-1 13-332 0 0,-1 5-10 0 0,1-1 1 0 0,0 1 0 0 0,0 0 0 0 0,0-1 0 0 0,0 1-1 0 0,0 0 1 0 0,0-1 0 0 0,1 1 0 0 0,-1 0-1 0 0,0 0 1 0 0,1-1 0 0 0,-1 1 0 0 0,1 0 0 0 0,-1 0-1 0 0,1 0 1 0 0,1-3 0 0 0,-1 3-56 0 0,0 0-1 0 0,-1-1 1 0 0,1 1 0 0 0,0-1 0 0 0,-1 1-1 0 0,1-1 1 0 0,-1 1 0 0 0,1-1 0 0 0,-1 0-1 0 0,0 1 1 0 0,0-1 0 0 0,0 1 0 0 0,0-1-1 0 0,0 0 1 0 0,0-1 0 0 0,0 1 138 0 0,0 0 1 0 0,0 0-1 0 0,0 0 0 0 0,0 0 1 0 0,0 1-1 0 0,0-1 0 0 0,1 0 1 0 0,-1 0-1 0 0,1 0 0 0 0,-1 0 1 0 0,1 0-1 0 0,0 1 0 0 0,0-1 1 0 0,0 0-1 0 0,0 1 0 0 0,1-3 1 0 0,-1 3-5 0 0,0-1 0 0 0,0 0 1 0 0,0 1-1 0 0,0-1 1 0 0,-1 0-1 0 0,1 0 0 0 0,0 1 1 0 0,0-3-1 0 0,-1 2-49 0 0,0 0-1 0 0,1 1 1 0 0,-1-1-1 0 0,1 0 1 0 0,-1 1-1 0 0,1-1 1 0 0,0 1-1 0 0,0-1 1 0 0,0 1-1 0 0,0 0 1 0 0,2-3-1 0 0,0 1-7 0 0,0 0 0 0 0,0 0 0 0 0,-1 0 0 0 0,1-1 0 0 0,3-5 0 0 0,-5 6 0 0 0,1-1 0 0 0,0 1 0 0 0,1 0 0 0 0,-1 0 0 0 0,1 0 0 0 0,-1 0 0 0 0,1 1 0 0 0,6-5 0 0 0,-5 4-138 0 0,0 0 0 0 0,1 0-1 0 0,-1 0 1 0 0,-1-1-1 0 0,1 1 1 0 0,0-1 0 0 0,-1 0-1 0 0,0 0 1 0 0,4-6-1 0 0,-4 7 238 0 0,-1 0-1 0 0,1 0 1 0 0,-1 0-1 0 0,1 0 1 0 0,0 0-1 0 0,0 1 0 0 0,0-1 1 0 0,1 1-1 0 0,-1 0 1 0 0,0 0-1 0 0,8-3 1 0 0,-9 4-152 0 0,0 1 1 0 0,0-1 0 0 0,0 1-1 0 0,1-1 1 0 0,-1 1 0 0 0,0 0-1 0 0,4 0 1 0 0,5-1-335 0 0,-1 0 339 0 0,3 6 48 0 0,-11-3 0 0 0,1 1 0 0 0,-1-1 0 0 0,0 0 0 0 0,0 1 0 0 0,0 0 0 0 0,0 0 0 0 0,0-1 0 0 0,0 1 0 0 0,-1 0 0 0 0,0 0 0 0 0,1 0 0 0 0,-1 1 0 0 0,0-1 0 0 0,1 6 0 0 0,5 14 0 0 0,-2-9 16 0 0,-1 0-1 0 0,-1 0 1 0 0,0 1-1 0 0,1 20 1 0 0,-1-7 30 0 0,3 34 26 0 0,-4-47-58 0 0,-1-1-1 0 0,0 21 0 0 0,-1-21-151 0 0,1 1 1 0 0,2 16-1 0 0,-2-24 230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0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64 6448 0 0,'3'1'420'0'0,"1"0"1"0"0,-1 0 0 0 0,0-1-1 0 0,1 0 1 0 0,7 1 1898 0 0,-10-1-1913 0 0,82 33 3060 0 0,-58-24-2982 0 0,-12-5-229 0 0,0 1 1 0 0,0-2-1 0 0,24 4 1 0 0,-31-6-194 0 0,10 0 60 0 0,-1 0 1 0 0,1-1-1 0 0,16-1 0 0 0,-15-1-70 0 0,0-1-1 0 0,-1 0 0 0 0,1-2 1 0 0,-1 1-1 0 0,19-10 0 0 0,-26 11-46 0 0,4-4 40 0 0,21-11 0 0 0,-30 16-5 0 0,0-1-1 0 0,0 0 1 0 0,0-1 0 0 0,0 1 0 0 0,-1-1-1 0 0,1 0 1 0 0,-1 1 0 0 0,4-8-1 0 0,-6 9-14 0 0,0 1 0 0 0,-1-1 0 0 0,1 0 0 0 0,0 0 0 0 0,-1 1 0 0 0,0-1 0 0 0,1 0 0 0 0,-1 0 0 0 0,0 1 0 0 0,0-1 0 0 0,0 0 0 0 0,0 0 0 0 0,0-2 0 0 0,-1 4-19 0 0,1 0 1 0 0,0-1-1 0 0,0 1 0 0 0,0-1 0 0 0,0 1 1 0 0,0 0-1 0 0,-1-1 0 0 0,1 1 0 0 0,0 0 1 0 0,0-1-1 0 0,-1 1 0 0 0,1 0 1 0 0,0-1-1 0 0,-1 1 0 0 0,1 0 0 0 0,0 0 1 0 0,-1-1-1 0 0,1 1 0 0 0,0 0 0 0 0,-1 0 1 0 0,1 0-1 0 0,0-1 0 0 0,-1 1 0 0 0,1 0 1 0 0,-1 0-1 0 0,1 0 0 0 0,0 0 0 0 0,-1 0 1 0 0,0 0-1 0 0,0 0-1 0 0,-1 0-1 0 0,0 1 1 0 0,0-1-1 0 0,0 1 1 0 0,0-1-1 0 0,1 1 1 0 0,-1 0-1 0 0,0 0 1 0 0,0-1-1 0 0,1 1 1 0 0,-3 2-1 0 0,2-1-4 0 0,0-1 0 0 0,-1 1 0 0 0,1 0 0 0 0,0 1 0 0 0,1-1 0 0 0,-1 0 0 0 0,0 0 0 0 0,0 1 0 0 0,1-1 0 0 0,0 1 0 0 0,-3 4 0 0 0,-5 11 0 0 0,5-9-9 0 0,0 0 0 0 0,1 0-1 0 0,0 0 1 0 0,1 0-1 0 0,0 0 1 0 0,0 1 0 0 0,0 14-1 0 0,-3 13 13 0 0,1-5-18 0 0,2 0-1 0 0,1-1 0 0 0,6 55 0 0 0,-2-36 15 0 0,11 113 127 0 0,5 78-38 0 0,-16-199-33 0 0,-1-24 8 0 0,0-1 0 0 0,-2 32 0 0 0,-2-26 22 0 0,1-10 7 0 0,0-1 0 0 0,0 1 0 0 0,-2-1 1 0 0,1 1-1 0 0,-1-1 0 0 0,-1 0 0 0 0,-6 14 0 0 0,3-13 29 0 0,6-8-57 0 0,-1-1 0 0 0,0 0 0 0 0,0 0 0 0 0,0 0 0 0 0,0 0 0 0 0,-1-1 0 0 0,0 1 0 0 0,1-1 0 0 0,-1 1 0 0 0,-1-1 0 0 0,1 0 0 0 0,0 0-1 0 0,-6 3 1 0 0,-11 11 275 0 0,18-15-298 0 0,-1 1-1 0 0,1-1 1 0 0,-1 0-1 0 0,1 0 1 0 0,-1 0-1 0 0,0 0 1 0 0,0 0-1 0 0,0-1 1 0 0,-3 2-1 0 0,2-2 9 0 0,1-1 0 0 0,-1 0-1 0 0,1 0 1 0 0,-1 0-1 0 0,-5-1 1 0 0,-5-1 98 0 0,1 2-35 0 0,-1-1-1 0 0,1-1 1 0 0,0 0 0 0 0,-21-6 0 0 0,-49-23 56 0 0,68 25-179 0 0,5 3 32 0 0,7 2-18 0 0,1 0-1 0 0,0 1 1 0 0,-1-1-1 0 0,1 0 1 0 0,0 0-1 0 0,0 0 1 0 0,0 0-1 0 0,-1-1 1 0 0,1 1-1 0 0,0 0 0 0 0,1-1 1 0 0,-3-2-1 0 0,-25-29-515 0 0,26 28 483 0 0,0 0 0 0 0,0 0 0 0 0,0 0 1 0 0,1 0-1 0 0,0-1 0 0 0,-2-5 0 0 0,-9-22 40 0 0,12 31-10 0 0,-1 0 0 0 0,1 0 0 0 0,0-1 0 0 0,0 1 0 0 0,0 0 0 0 0,0-1 0 0 0,0 1 0 0 0,0-1 0 0 0,1 1 0 0 0,-1-1 0 0 0,1 1 0 0 0,0-1 0 0 0,0 1 0 0 0,0-1 0 0 0,0 0 0 0 0,0 1 0 0 0,1-4 0 0 0,2-9-24 0 0,-3 12 1 0 0,0 0 0 0 0,0-1 0 0 0,1 1 0 0 0,0 0-1 0 0,0 0 1 0 0,0 0 0 0 0,0 0 0 0 0,0 0 0 0 0,0 0 0 0 0,1 0 0 0 0,0 0 0 0 0,-1 0-1 0 0,4-3 1 0 0,3-4-1779 0 0,-2-1-600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0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 2760 0 0,'-6'-6'11190'0'0,"-11"41"-10267"0"0,15-30-856 0 0,0 0 1 0 0,0 0-1 0 0,1 0 1 0 0,0 0-1 0 0,0 0 1 0 0,0 1-1 0 0,0-1 1 0 0,1 0-1 0 0,0 0 1 0 0,1 8-1 0 0,-1 18 576 0 0,-5 9 151 0 0,-3 50 926 0 0,7-74-1530 0 0,2-1 1 0 0,0 0 0 0 0,0 0-1 0 0,5 15 1 0 0,0 2 32 0 0,-5-23-264 0 0,1 1 0 0 0,0-1 1 0 0,0 0-1 0 0,1 0 0 0 0,1 0 0 0 0,5 12 0 0 0,-6-17 52 0 0,0 0-1 0 0,0 0 1 0 0,1-1 0 0 0,-1 1 0 0 0,9 5-1 0 0,9 12 441 0 0,-20-19-418 0 0,1 0 1 0 0,-1 0-1 0 0,-1 0 1 0 0,1 0-1 0 0,0 0 0 0 0,0 0 1 0 0,-1 0-1 0 0,1 1 1 0 0,0 3-1 0 0,-1-5-26 0 0,0 0 0 0 0,0 1-1 0 0,0-1 1 0 0,0 0 0 0 0,0 1-1 0 0,1-1 1 0 0,-1 0 0 0 0,1 1-1 0 0,-1-1 1 0 0,1 0 0 0 0,-1 0-1 0 0,1 0 1 0 0,0 1 0 0 0,0-1-1 0 0,-1 0 1 0 0,1 0 0 0 0,0 0-1 0 0,0 0 1 0 0,0 0 0 0 0,0 0-1 0 0,0-1 1 0 0,0 1 0 0 0,0 0-1 0 0,1 0 1 0 0,-1-1 0 0 0,0 1-1 0 0,2 0 1 0 0,-1 0 23 0 0,1-1 0 0 0,-1 1 0 0 0,0-1 0 0 0,1 0 0 0 0,-1 0 0 0 0,0 0 0 0 0,1 0 1 0 0,-1 0-1 0 0,0 0 0 0 0,0-1 0 0 0,1 1 0 0 0,-1-1 0 0 0,0 1 0 0 0,0-1 0 0 0,1 0 0 0 0,-1 0 0 0 0,0 0 0 0 0,0 0 0 0 0,0 0 0 0 0,0-1 0 0 0,2-1 0 0 0,15-7 46 0 0,-13 7-74 0 0,0-1 0 0 0,-1 0-1 0 0,1 1 1 0 0,-1-2-1 0 0,0 1 1 0 0,0 0 0 0 0,-1-1-1 0 0,1 0 1 0 0,-1 0 0 0 0,0-1-1 0 0,0 1 1 0 0,-1-1 0 0 0,0 0-1 0 0,0 0 1 0 0,0 0-1 0 0,2-6 1 0 0,-1 1 51 0 0,-1-1 1 0 0,0 1-1 0 0,0 0 0 0 0,-1-1 1 0 0,-1 0-1 0 0,0 1 1 0 0,-1-1-1 0 0,-1-15 0 0 0,-1-5 40 0 0,1 18-39 0 0,0-1-1 0 0,-1 1 1 0 0,-1-1-1 0 0,-5-19 0 0 0,6 28-34 0 0,0 0 0 0 0,1-1-1 0 0,0 0 1 0 0,0 1 0 0 0,0-9-1 0 0,1 10-8 0 0,0 0 0 0 0,-1 0 0 0 0,1-1-1 0 0,-1 1 1 0 0,0 0 0 0 0,-1 0 0 0 0,1 0 0 0 0,-4-7-1 0 0,-4-8-9 0 0,6 13 1 0 0,0 1-1 0 0,1-1 1 0 0,-2-7-1 0 0,-2-8-20 0 0,5 20-67 0 0,-4-5-117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1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551 289 9792 0 0,'0'0'882'0'0,"2"-7"-708"0"0,13-33 951 0 0,-10 29-355 0 0,-1 0-1 0 0,4-12 0 0 0,-7 20-657 0 0,-1 0 0 0 0,1 0 0 0 0,-1 0 0 0 0,0 0 0 0 0,1 0 0 0 0,-1 0-1 0 0,-1 0 1 0 0,1-1 0 0 0,0 1 0 0 0,-1 0 0 0 0,0 0 0 0 0,-1-5 0 0 0,-4-6 461 0 0,5 8-338 0 0,-1 1 0 0 0,-1 0 0 0 0,1 0 0 0 0,-1 0-1 0 0,-3-5 1 0 0,-2-8 394 0 0,7 16-580 0 0,1 0-1 0 0,-1 1 1 0 0,1-1-1 0 0,-1 1 0 0 0,0-1 1 0 0,1 0-1 0 0,-1 1 1 0 0,0-1-1 0 0,0 1 1 0 0,0 0-1 0 0,0-1 0 0 0,-2-1 1 0 0,-33-30 325 0 0,34 32-325 0 0,0-1 0 0 0,0 1 0 0 0,1-1-1 0 0,-1 1 1 0 0,0 0 0 0 0,0 0-1 0 0,-1 0 1 0 0,1 0 0 0 0,0 0-1 0 0,0 0 1 0 0,0 1 0 0 0,0-1-1 0 0,-1 1 1 0 0,-1-1 0 0 0,-21-6 730 0 0,24 6-758 0 0,0 0 1 0 0,-1 1-1 0 0,1-1 1 0 0,-1 0 0 0 0,1 1-1 0 0,-1-1 1 0 0,1 1-1 0 0,-1-1 1 0 0,0 1-1 0 0,1 0 1 0 0,-1 0 0 0 0,0 0-1 0 0,1 0 1 0 0,-1 0-1 0 0,1 0 1 0 0,-1 0-1 0 0,0 0 1 0 0,1 1 0 0 0,-1-1-1 0 0,1 1 1 0 0,-3 0-1 0 0,2 0 1 0 0,-4 1 23 0 0,-1 1 0 0 0,1 0 0 0 0,0 0 0 0 0,1 0 0 0 0,-1 1-1 0 0,-7 5 1 0 0,4 0-24 0 0,1 1 0 0 0,0-1 1 0 0,0 1-1 0 0,1 1 0 0 0,0-1 0 0 0,1 1 0 0 0,0 0 0 0 0,1 1 0 0 0,-6 16 0 0 0,5-5-55 0 0,0 1-1 0 0,2 0 1 0 0,0 0 0 0 0,2 1-1 0 0,1-1 1 0 0,0 0 0 0 0,6 41-1 0 0,-4-48-42 0 0,-1-9 107 0 0,1 0 0 0 0,0 0-1 0 0,3 12 1 0 0,-3-18-23 0 0,0 0 1 0 0,-1 0-1 0 0,1 0 0 0 0,0 0 1 0 0,0 0-1 0 0,1 0 0 0 0,-1 0 1 0 0,0 0-1 0 0,1 0 0 0 0,-1 0 1 0 0,1-1-1 0 0,-1 1 0 0 0,1-1 0 0 0,0 1 1 0 0,0-1-1 0 0,0 0 0 0 0,2 2 1 0 0,5 2-83 0 0,-4-2 41 0 0,0-1-1 0 0,1 1 1 0 0,-1-1 0 0 0,11 2-1 0 0,-14-3 35 0 0,0-1-1 0 0,0 0 0 0 0,0 0 0 0 0,0 0 0 0 0,0 0 1 0 0,0 0-1 0 0,0 0 0 0 0,-1-1 0 0 0,1 1 0 0 0,0-1 1 0 0,0 1-1 0 0,0-1 0 0 0,0 0 0 0 0,0 0 0 0 0,-1 0 1 0 0,1 0-1 0 0,0 0 0 0 0,1-2 0 0 0,20-12 1 0 0,-17 12 0 0 0,0-1 0 0 0,-1 0 0 0 0,0 0 0 0 0,1 0 0 0 0,-1 0 0 0 0,-1-1 0 0 0,5-5 0 0 0,81-129-14 0 0,-86 132-9 0 0,0 1 0 0 0,-1-1-1 0 0,1 1 1 0 0,-2-1 0 0 0,1 0 0 0 0,-1 0 0 0 0,0 0 0 0 0,0 0 0 0 0,1-8 0 0 0,-3 10 50 0 0,0 4-91 0 0,-2 1 5 0 0,-7 2 38 0 0,5 2 11 0 0,0 0 1 0 0,0 1-1 0 0,0-1 0 0 0,0 1 1 0 0,1 0-1 0 0,0 0 1 0 0,0 0-1 0 0,0 0 1 0 0,1 1-1 0 0,-1-1 1 0 0,-2 11-1 0 0,5-13 13 0 0,-5 15 23 0 0,0 1-1 0 0,2 0 1 0 0,0 0-1 0 0,1 20 1 0 0,6 51-392 0 0,1-34 416 0 0,-4-32-13 0 0,7 33 0 0 0,-7-48-20 0 0,0 0-1 0 0,0 1 1 0 0,-1 10 0 0 0,1 19 62 0 0,3-19-65 0 0,-1-3 38 0 0,1 29 0 0 0,-3-9 7 0 0,0-21-19 0 0,-3 31-1 0 0,-1-19 59 0 0,-7 28 1 0 0,7-45-38 0 0,0-1 1 0 0,-1 0 0 0 0,0 0 0 0 0,0 0 0 0 0,-12 17 0 0 0,15-25-52 0 0,-10 15 249 0 0,-17 19-1 0 0,23-30-167 0 0,0-2-1 0 0,0 1 0 0 0,0 0 1 0 0,-1-1-1 0 0,1 0 1 0 0,-1 0-1 0 0,-10 4 0 0 0,9-4-12 0 0,-1-1 0 0 0,1 0 0 0 0,-1 0 0 0 0,1-1 1 0 0,-1 0-1 0 0,0-1 0 0 0,0 1 0 0 0,0-1 0 0 0,1-1 0 0 0,-1 0 0 0 0,0 0 0 0 0,0 0 0 0 0,0-1 0 0 0,-11-2 0 0 0,7-1-47 0 0,-6 0 21 0 0,0-1 1 0 0,1 0-1 0 0,0-2 1 0 0,-18-9-1 0 0,9 3-67 0 0,8 3-82 0 0,-26-17 0 0 0,39 23 50 0 0,1 1-1 0 0,-1-2 0 0 0,0 1 1 0 0,1 0-1 0 0,0-1 0 0 0,0 0 1 0 0,0 0-1 0 0,1 0 1 0 0,-5-8-1 0 0,-6-13-2949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2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2304 0 0,'3'9'487'0'0,"-2"-4"733"0"0,0-1 0 0 0,1 1 0 0 0,0 0 0 0 0,0-1 0 0 0,5 9 0 0 0,0-2-350 0 0,2 1-1 0 0,12 12 1 0 0,-12-15-602 0 0,0-1 1 0 0,1-1 0 0 0,0 0-1 0 0,0 0 1 0 0,12 6 0 0 0,-19-12-173 0 0,-1 0 1 0 0,1 0-1 0 0,0 0 1 0 0,0 0 0 0 0,0 0-1 0 0,0-1 1 0 0,0 1 0 0 0,0-1-1 0 0,0 0 1 0 0,6 0-1 0 0,-7 0-64 0 0,0 0 0 0 0,-1-1-1 0 0,1 1 1 0 0,0 0 0 0 0,0-1-1 0 0,0 0 1 0 0,0 1-1 0 0,-1-1 1 0 0,1 0 0 0 0,0 0-1 0 0,-1 0 1 0 0,1 0 0 0 0,-1 0-1 0 0,1 0 1 0 0,-1 0 0 0 0,1-1-1 0 0,-1 1 1 0 0,2-2 0 0 0,6-10 100 0 0,-6 9-70 0 0,0-1 0 0 0,1 1 0 0 0,-2-1-1 0 0,1 0 1 0 0,0 0 0 0 0,2-8 0 0 0,-1-1 82 0 0,-2 9-76 0 0,0 1 0 0 0,-1-1-1 0 0,1 0 1 0 0,-1 0 0 0 0,0-10-1 0 0,-1 12-43 0 0,1-9 17 0 0,-2 0 1 0 0,1 0-1 0 0,-1 0 1 0 0,-1 0-1 0 0,-3-12 0 0 0,2 14 156 0 0,-1 0-1 0 0,0 1 1 0 0,0 0 0 0 0,-8-13-1 0 0,9 18-147 0 0,0-1-1 0 0,-1 1 1 0 0,1 0-1 0 0,-1 0 1 0 0,0 1 0 0 0,0-1-1 0 0,0 1 1 0 0,0 0 0 0 0,0 0-1 0 0,-6-2 1 0 0,7 4-29 0 0,1 0 0 0 0,-1 0 0 0 0,0 1 0 0 0,0 0 1 0 0,0-1-1 0 0,0 1 0 0 0,1 0 0 0 0,-1 0 0 0 0,0 1 0 0 0,0-1 1 0 0,0 0-1 0 0,0 1 0 0 0,1 0 0 0 0,-1 0 0 0 0,-3 1 0 0 0,2 1 14 0 0,0 0-1 0 0,0 0 0 0 0,0 1 0 0 0,1-1 1 0 0,0 1-1 0 0,-1 0 0 0 0,1 0 0 0 0,0 0 1 0 0,-3 7-1 0 0,-7 9 98 0 0,8-15-142 0 0,1 1 0 0 0,1 0-1 0 0,-1 0 1 0 0,1 1 0 0 0,0-1-1 0 0,0 1 1 0 0,0-1-1 0 0,1 1 1 0 0,0 0 0 0 0,1 0-1 0 0,0 0 1 0 0,0 0 0 0 0,0 0-1 0 0,1 0 1 0 0,0 0 0 0 0,0 1-1 0 0,1-1 1 0 0,1 9-1 0 0,8 63 12 0 0,31 62 0 0 0,-37-127 62 0 0,1 0-1 0 0,0-1 0 0 0,1 1 1 0 0,1-1-1 0 0,0 0 0 0 0,1-1 1 0 0,0 1-1 0 0,1-2 0 0 0,0 1 1 0 0,1-1-1 0 0,11 10 0 0 0,-15-17-118 0 0,1 1 0 0 0,-1-1-1 0 0,1 0 1 0 0,0 0-1 0 0,0-1 1 0 0,13 5-1 0 0,-16-7 117 0 0,1 0-1 0 0,0 0 0 0 0,0 0 1 0 0,0 0-1 0 0,0-1 0 0 0,0 1 0 0 0,0-1 1 0 0,0-1-1 0 0,0 1 0 0 0,0-1 0 0 0,7-1 1 0 0,-4 0-1 0 0,-5 1-42 0 0,0 0-1 0 0,0 0 0 0 0,1 0 1 0 0,-1 0-1 0 0,0 0 0 0 0,0-1 1 0 0,0 1-1 0 0,0-1 0 0 0,0 0 1 0 0,-1 0-1 0 0,1 0 0 0 0,0 0 1 0 0,-1 0-1 0 0,0-1 0 0 0,1 1 1 0 0,-1-1-1 0 0,3-4 0 0 0,0-1-15 0 0,0-1 0 0 0,0 1 0 0 0,-1-1 0 0 0,0-1 0 0 0,5-16 0 0 0,-2 7 0 0 0,-6 15 0 0 0,1 0 0 0 0,-1 0 0 0 0,0 0 0 0 0,0 0 0 0 0,-1 0 0 0 0,1-5 0 0 0,0-25 0 0 0,0 19 0 0 0,-1 0 0 0 0,-2-26 0 0 0,-11-5 0 0 0,13 45 0 0 0,0-1 0 0 0,-1 0 0 0 0,1 0 0 0 0,-1 1 0 0 0,0-1 0 0 0,1 0 0 0 0,-1 1 0 0 0,-1-3 0 0 0,-3-1 0 0 0,2 12 6 0 0,2-4-1 0 0,-1 9 2 0 0,0 1 0 0 0,1-1 0 0 0,0 1 0 0 0,1 0 0 0 0,0-1 0 0 0,5 24 0 0 0,-3-11-3 0 0,12 45-4 0 0,-13-65 5 0 0,0 0-1 0 0,0-1 0 0 0,1 1 0 0 0,3 7 1 0 0,-4-9 9 0 0,1 0 0 0 0,-1 0 0 0 0,0 1 0 0 0,0-1 1 0 0,0 1-1 0 0,0-1 0 0 0,0 5 0 0 0,-1-7 85 0 0,1 2 48 0 0,-1-3-154 0 0,0 1 0 0 0,0-1 0 0 0,0 0 0 0 0,0 1-1 0 0,0-1 1 0 0,0 0 0 0 0,0 1 0 0 0,0-1 0 0 0,0 1 0 0 0,0-1-1 0 0,0 0 1 0 0,0 0 0 0 0,1 1 0 0 0,-1-1 0 0 0,0 0 0 0 0,0 1-1 0 0,0-1 1 0 0,1 0 0 0 0,-1 0 0 0 0,0 1 0 0 0,0-1 0 0 0,1 0 0 0 0,-1 0-1 0 0,0 1 1 0 0,1-1 0 0 0,0-1 6 0 0,0 0 0 0 0,-1 0 0 0 0,1 0 0 0 0,0 0 0 0 0,0 0-1 0 0,-1 0 1 0 0,1 0 0 0 0,0 0 0 0 0,-1-1 0 0 0,1 1 0 0 0,-1 0 0 0 0,0 0 0 0 0,1 0 0 0 0,-1-1 0 0 0,0 1-1 0 0,0 0 1 0 0,0-3 0 0 0,0-29 3 0 0,0 4-3 0 0,1 23 20 0 0,0-1 0 0 0,1 0-1 0 0,0 0 1 0 0,0 1-1 0 0,0-1 1 0 0,1 1 0 0 0,0 0-1 0 0,4-7 1 0 0,3-1-107 0 0,0 0 0 0 0,16-15 0 0 0,-24 27 84 0 0,-1-1 0 0 0,1 1-1 0 0,0-1 1 0 0,-1 0 0 0 0,3-5-1 0 0,-3 6 6 0 0,0-1-1 0 0,0 0 0 0 0,1 0 1 0 0,-1 1-1 0 0,4-5 0 0 0,5-2 0 0 0,-1 0 0 0 0,1 0 0 0 0,1 1 0 0 0,-1 1 0 0 0,2 0 0 0 0,-1 0 0 0 0,1 1 0 0 0,15-6 0 0 0,-17 8 0 0 0,4 4 0 0 0,-10 1 0 0 0,0 0 0 0 0,0 1 0 0 0,1-1 0 0 0,-1 1 0 0 0,-1 0 0 0 0,1 0 0 0 0,0 0 0 0 0,-1 1 0 0 0,1-1 0 0 0,-1 1 0 0 0,1 0 0 0 0,-1 0 0 0 0,0 0 0 0 0,0 0 0 0 0,-1 1 0 0 0,1-1 0 0 0,-1 1 0 0 0,0 0 0 0 0,1 0 0 0 0,-2-1 0 0 0,3 6 0 0 0,3 9 0 0 0,0 2 0 0 0,-1-1 0 0 0,3 23 0 0 0,-7-35 0 0 0,29 154 315 0 0,-30-151-288 0 0,1 0 0 0 0,-1 19 0 0 0,-1-6-1 0 0,2-6-34 0 0,0 0 1 0 0,5 23-1 0 0,-5-28-96 0 0,-2-10-80 0 0,1 0-1 0 0,-1 1 1 0 0,0-1 0 0 0,1 0-1 0 0,-1 0 1 0 0,1 0-1 0 0,0 0 1 0 0,-1 0 0 0 0,1 0-1 0 0,2 3 1 0 0,5 2-1984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601 212 1840 0 0,'-15'-37'2547'0'0,"-3"-4"6358"0"0,1 15-7288 0 0,7 8-647 0 0,9 17-893 0 0,0-1 1 0 0,0 0-1 0 0,1 0 0 0 0,-1 0 1 0 0,0 0-1 0 0,-1 1 1 0 0,1-1-1 0 0,0 0 0 0 0,0 1 1 0 0,-1-1-1 0 0,-2-1 0 0 0,-13-10 519 0 0,9 7-371 0 0,-1-1 0 0 0,0 1 0 0 0,0 0 0 0 0,0 1 0 0 0,-1 0-1 0 0,1 1 1 0 0,-22-7 0 0 0,24 10-184 0 0,0-1-1 0 0,0 2 0 0 0,-1-1 1 0 0,1 1-1 0 0,0 0 1 0 0,-1 0-1 0 0,1 1 1 0 0,-14 3-1 0 0,0 2-5 0 0,-1 0 0 0 0,1 2 0 0 0,0 1 1 0 0,-31 17-1 0 0,37-17-22 0 0,1 1 1 0 0,0 1-1 0 0,0 0 1 0 0,1 1 0 0 0,1 0-1 0 0,-17 21 1 0 0,19-20 3 0 0,1 1 0 0 0,0 0 0 0 0,0 1 0 0 0,1 0 0 0 0,1 1 0 0 0,1-1 0 0 0,0 1 0 0 0,1 0 0 0 0,-4 25 0 0 0,6-24-17 0 0,0 0 0 0 0,1 0 0 0 0,1 25 0 0 0,1-34 0 0 0,1-1 0 0 0,0 1 0 0 0,1 0 0 0 0,-1-1 0 0 0,1 0 0 0 0,1 1 0 0 0,-1-1 0 0 0,1 0 0 0 0,0 0 0 0 0,6 8 0 0 0,-6-10-4 0 0,0 0 0 0 0,1-1 0 0 0,0 1-1 0 0,0-1 1 0 0,0 0 0 0 0,0 0 0 0 0,0 0 0 0 0,1-1-1 0 0,0 1 1 0 0,-1-1 0 0 0,1 0 0 0 0,1-1-1 0 0,-1 1 1 0 0,0-1 0 0 0,1 0 0 0 0,7 2-1 0 0,2-1 5 0 0,0 0 0 0 0,0-1 0 0 0,0-1 0 0 0,0 0 0 0 0,0-1 0 0 0,1-1 0 0 0,-1 0 0 0 0,0-1 0 0 0,0-1 0 0 0,-1 0 0 0 0,1-1 0 0 0,0-1 0 0 0,-1 0 0 0 0,16-8 0 0 0,-26 10 0 0 0,12-4 0 0 0,0 0 0 0 0,-1-2 0 0 0,0 0 0 0 0,0-1 0 0 0,24-21 0 0 0,18-33 82 0 0,-49 54-71 0 0,-1 0 0 0 0,-1 0 0 0 0,1-1 0 0 0,8-21-1 0 0,-7 9-10 0 0,8-32 0 0 0,-14 46 0 0 0,0-1 0 0 0,-1 0 0 0 0,0 1 0 0 0,-1-1 0 0 0,0 0 0 0 0,-2-12 0 0 0,2 20 7 0 0,-1-1 0 0 0,1 1-1 0 0,-1-1 1 0 0,0 1 0 0 0,1-1 0 0 0,-1 1-1 0 0,0-1 1 0 0,-3-3 0 0 0,4 5-5 0 0,-1 1-1 0 0,1-1 1 0 0,-1 1 0 0 0,1-1 0 0 0,-1 1 0 0 0,0-1 0 0 0,1 1 0 0 0,-1-1 0 0 0,0 1-1 0 0,1 0 1 0 0,-1-1 0 0 0,0 1 0 0 0,1 0 0 0 0,-1 0 0 0 0,0 0 0 0 0,0-1 0 0 0,1 1 0 0 0,-1 0-1 0 0,0 0 1 0 0,0 0 0 0 0,1 0 0 0 0,-1 0 0 0 0,0 0 0 0 0,0 0 0 0 0,0 0 0 0 0,1 1-1 0 0,-1-1 1 0 0,0 0 0 0 0,1 0 0 0 0,-1 1 0 0 0,0-1 0 0 0,0 0 0 0 0,1 1 0 0 0,-1-1-1 0 0,0 1 1 0 0,-11 8-2 0 0,10-5 0 0 0,2 0 0 0 0,-15 15 0 0 0,12-17 0 0 0,0 2 0 0 0,1-1 0 0 0,-1 0 0 0 0,1 0 0 0 0,0 1 0 0 0,0-1 0 0 0,0 1 0 0 0,0 0 0 0 0,1 0 0 0 0,-1 0 0 0 0,0 6 0 0 0,-1 21 0 0 0,1 41 0 0 0,2-56 0 0 0,0 1 0 0 0,1-1 0 0 0,1 1 0 0 0,0-1 0 0 0,6 23 0 0 0,-5-26 0 0 0,-2-5 0 0 0,1-1 0 0 0,0 1 0 0 0,1 0 0 0 0,0-1 0 0 0,0 1 0 0 0,0-1 0 0 0,1 0 0 0 0,0 0 0 0 0,6 8 0 0 0,-2-6-173 0 0,-1 0-1 0 0,1-1 0 0 0,1 0 1 0 0,0 0-1 0 0,0-1 0 0 0,0 0 1 0 0,21 11-1 0 0,-11-14-629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3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318 703 2760 0 0,'2'-1'488'0'0,"0"-1"-323"0"0,-1 1 147 0 0,0 0-1 0 0,0 1 0 0 0,0-1 1 0 0,0 0-1 0 0,0 0 0 0 0,-1 0 1 0 0,1 0-1 0 0,0 0 0 0 0,0 0 1 0 0,-1 0-1 0 0,1 0 1 0 0,-1 0-1 0 0,1 0 0 0 0,-1 0 1 0 0,1 0-1 0 0,-1-2 0 0 0,4-11 1783 0 0,-3 11-1809 0 0,0 0 0 0 0,-1 0 1 0 0,1 0-1 0 0,-1 0 0 0 0,1 0 0 0 0,-1-1 0 0 0,0 1 0 0 0,0-5 0 0 0,-2 0 61 0 0,1-1-1 0 0,1 1 0 0 0,-1-1 1 0 0,2 1-1 0 0,-1-1 0 0 0,3-10 1 0 0,-3 12-130 0 0,1-1 0 0 0,-1 1 0 0 0,0 0 0 0 0,-1-1 0 0 0,0 1 0 0 0,0-1 0 0 0,-1 1 1 0 0,1 0-1 0 0,-6-11 0 0 0,4 9 26 0 0,-1 0 0 0 0,-1 0-1 0 0,0 0 1 0 0,0 0 0 0 0,0 1 0 0 0,-11-12 0 0 0,13 18-172 0 0,1 0 0 0 0,-1 0 0 0 0,1 0 0 0 0,-1 0 0 0 0,0 0 0 0 0,0 0 0 0 0,0 1 1 0 0,0 0-1 0 0,0-1 0 0 0,0 1 0 0 0,-1 0 0 0 0,1 0 0 0 0,0 1 0 0 0,0-1 0 0 0,-1 1 0 0 0,1 0 0 0 0,0 0 0 0 0,-7 0 0 0 0,2 1-29 0 0,-1 0 0 0 0,1 1 0 0 0,-1 0 0 0 0,1 0 0 0 0,-1 1-1 0 0,-7 4 1 0 0,3-2-100 0 0,3-1 52 0 0,-1 1 0 0 0,-9 6 0 0 0,17-9 12 0 0,0 0 0 0 0,0 0 0 0 0,0 1 1 0 0,0-1-1 0 0,1 1 0 0 0,-1 0 0 0 0,1 0 0 0 0,0 0 0 0 0,-1 0 0 0 0,-1 4 0 0 0,-5 11-11 0 0,2-8 24 0 0,2 2-1 0 0,-1-1 1 0 0,-5 20-1 0 0,-1 13-17 0 0,-7 62 0 0 0,18-93 0 0 0,1 0 0 0 0,1 0 0 0 0,0 0 0 0 0,0 0 0 0 0,5 13 0 0 0,-4-14 0 0 0,-1-7 0 0 0,0 0 0 0 0,1-1 0 0 0,-1 1 0 0 0,1-1 0 0 0,0 1 0 0 0,1-1 0 0 0,3 6 0 0 0,7 7 0 0 0,-8-14 0 0 0,-1-2 0 0 0,-1 0 0 0 0,-2 1 0 0 0,1-1 0 0 0,0 0 0 0 0,0 0 0 0 0,0 1 0 0 0,0-1 0 0 0,0-1 0 0 0,0 1 0 0 0,0 0 0 0 0,0 0 0 0 0,0-1 0 0 0,0 1 0 0 0,0-1 0 0 0,0 0 0 0 0,1 1 0 0 0,-1-1 0 0 0,0 0 0 0 0,0 0 0 0 0,3-1 0 0 0,18 1-2 0 0,-20 0-6 0 0,1 1-1 0 0,-1-1 1 0 0,1 0-1 0 0,-1 0 1 0 0,7-2-1 0 0,-1 0 14 0 0,-1-1-1 0 0,1 0 1 0 0,-1 0 0 0 0,0-1 0 0 0,0 0-1 0 0,0 0 1 0 0,-1-1 0 0 0,0 0-1 0 0,1-1 1 0 0,6-7 0 0 0,-3 3 23 0 0,-1-2 0 0 0,0 0 1 0 0,-1 0-1 0 0,-1 0 0 0 0,9-18 0 0 0,-11 21-62 0 0,-3 3 29 0 0,0 0-1 0 0,0 1 0 0 0,0-1 0 0 0,-1 0 1 0 0,0-1-1 0 0,0 1 0 0 0,2-10 0 0 0,-3 4 6 0 0,2-8 0 0 0,-2 1 0 0 0,-1-29 0 0 0,-2 7 3 0 0,2 28 28 0 0,-1-1 1 0 0,-1 1-1 0 0,-3-19 0 0 0,-17-78 141 0 0,12 46-241 0 0,5 27 87 0 0,2-1 0 0 0,2-55 0 0 0,1 54-111 0 0,1 32 93 0 0,-1 1 0 0 0,1-1 0 0 0,0 0 0 0 0,5-12 0 0 0,-2 3 0 0 0,-3 8 16 0 0,-1 7 103 0 0,0 2-299 0 0,4 39 168 0 0,-2-32 13 0 0,-1 1-1 0 0,0 0 0 0 0,-1 0 0 0 0,0 11 0 0 0,-2-8 148 0 0,1 1-1 0 0,0-1 0 0 0,1 0 1 0 0,1 0-1 0 0,3 19 0 0 0,4 39 807 0 0,-3-16-1070 0 0,4 34 16 0 0,-4 112 1 0 0,-5-158 181 0 0,-1-21-56 0 0,1 0-1 0 0,1 0 1 0 0,4 28-1 0 0,-2-39-47 0 0,-1 1-1 0 0,1-1 1 0 0,9 18-1 0 0,-11-25 19 0 0,1 0-1 0 0,-1 0 1 0 0,1 0-1 0 0,0 0 1 0 0,0-1-1 0 0,0 1 1 0 0,1 0-1 0 0,-1-1 1 0 0,1 1 0 0 0,-1-1-1 0 0,1 0 1 0 0,0 0-1 0 0,0 0 1 0 0,0 0-1 0 0,3 1 1 0 0,32 9-358 0 0,-36-11 154 0 0,1 0-1 0 0,0-1 1 0 0,-1 0-1 0 0,1 1 1 0 0,0-1-1 0 0,0 0 0 0 0,-1 0 1 0 0,1 0-1 0 0,0-1 1 0 0,-1 1-1 0 0,5-2 1 0 0,4-5-1114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 4608 0 0,'-12'-10'13953'0'0,"14"12"-13888"0"0,-1 1 0 0 0,1-1 0 0 0,-1 1 0 0 0,1 0 0 0 0,-1 0 0 0 0,0-1 0 0 0,0 1 0 0 0,-1 0 0 0 0,2 6 0 0 0,2 32 378 0 0,-3-22-282 0 0,5 333 1986 0 0,-8-206-1454 0 0,4-118-546 0 0,0-1 0 0 0,8 33 1 0 0,-1-9 2 0 0,-7-40-138 0 0,0 0 0 0 0,1-1 0 0 0,1 1 0 0 0,-1-1 0 0 0,2 0 0 0 0,-1 0 0 0 0,1 0 0 0 0,1-1 0 0 0,0 1 0 0 0,0-1 0 0 0,9 9 0 0 0,-12-15-12 0 0,0 0 0 0 0,1-1 0 0 0,-1 0 0 0 0,0 1 0 0 0,1-1 0 0 0,4 1 0 0 0,-6-2 0 0 0,0 0 0 0 0,-1 0 0 0 0,1 0 0 0 0,0-1 0 0 0,0 1 0 0 0,0-1 0 0 0,0 1 0 0 0,0-1 0 0 0,0 0 0 0 0,0 0 0 0 0,0 0 0 0 0,0 0 0 0 0,0 0 0 0 0,3-1 0 0 0,0-1-2 0 0,0-1 0 0 0,-1 1-1 0 0,1-1 1 0 0,-1 0 0 0 0,0-1 0 0 0,0 1-1 0 0,0-1 1 0 0,0 1 0 0 0,-1-1-1 0 0,1 0 1 0 0,4-8 0 0 0,1-3-192 0 0,-1 0 1 0 0,10-22-1 0 0,-13 23 58 0 0,-1 1-1 0 0,0-1 1 0 0,-1 0-1 0 0,0 0 0 0 0,0-16 1 0 0,0-73-434 0 0,-4 76 503 0 0,0 18 63 0 0,0 7-2 0 0,0 1 0 0 0,1-1 0 0 0,-1 0 0 0 0,1 0 0 0 0,0 1 0 0 0,-1-1 0 0 0,1 0 0 0 0,0 0 0 0 0,0-3 0 0 0,1 18 32 0 0,5 26 1 0 0,0-2 51 0 0,-2-1-45 0 0,2 1-1 0 0,1-1 1 0 0,15 41 0 0 0,-12-45-23 0 0,-6-18-57 0 0,0 0 0 0 0,11 22 0 0 0,-13-33-285 0 0,-2-2 42 0 0,1 1 0 0 0,0 0 1 0 0,0-1-1 0 0,0 1 0 0 0,-1-1 1 0 0,1 1-1 0 0,1-1 1 0 0,-1 0-1 0 0,0 1 0 0 0,0-1 1 0 0,2 1-1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4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 16096 0 0,'0'0'1575'0'0,"-9"5"-1407"0"0,-1-1 520 0 0,6-8 136 0 0,4-4-824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4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59 6912 0 0,'0'0'528'0'0,"-4"-14"2232"0"0,-1 3-1055 0 0,-7-11 738 0 0,12 21-2362 0 0,-1 0-1 0 0,0 0 0 0 0,1 0 1 0 0,-1 0-1 0 0,0 1 0 0 0,1-1 1 0 0,-1 0-1 0 0,0 1 0 0 0,0-1 1 0 0,0 1-1 0 0,0-1 0 0 0,0 1 1 0 0,0-1-1 0 0,0 1 0 0 0,0-1 1 0 0,0 1-1 0 0,0 0 0 0 0,0 0 1 0 0,0-1-1 0 0,-1 1 1 0 0,1 0 345 0 0,-1 0-9 0 0,0 0-340 0 0,-1 0-1 0 0,1 0 0 0 0,-1 0 0 0 0,1 1 1 0 0,-1-1-1 0 0,1 1 0 0 0,0-1 0 0 0,-1 1 0 0 0,1 0 1 0 0,0 0-1 0 0,-1 0 0 0 0,1 0 0 0 0,0 0 0 0 0,0 0 1 0 0,0 1-1 0 0,0-1 0 0 0,0 1 0 0 0,-3 2 0 0 0,-9 11 353 0 0,12-13-390 0 0,0 0 1 0 0,0 0-1 0 0,0 0 0 0 0,1 0 1 0 0,-1 0-1 0 0,0 0 0 0 0,1 1 1 0 0,-2 2-1 0 0,1 0 19 0 0,0-1 1 0 0,1 1-1 0 0,0 0 1 0 0,0 0-1 0 0,0 0 0 0 0,1 0 1 0 0,-1 0-1 0 0,1 7 1 0 0,2 2 82 0 0,4 22 1 0 0,-3-27-93 0 0,-1 0 0 0 0,-1 0 1 0 0,0 1-1 0 0,0-1 0 0 0,-1 0 0 0 0,-1 13 0 0 0,-2-1 47 0 0,1-14-63 0 0,1 0 0 0 0,0 0 0 0 0,0-1-1 0 0,1 1 1 0 0,0 0 0 0 0,1 13 0 0 0,4 12 10 0 0,-4-20-9 0 0,1-1 0 0 0,5 20 0 0 0,-6-28-32 0 0,0 1 0 0 0,1-1 0 0 0,-1 0-1 0 0,1 0 1 0 0,0 1 0 0 0,0-2 0 0 0,0 1 0 0 0,0 0-1 0 0,0 0 1 0 0,1-1 0 0 0,-1 1 0 0 0,1-1 0 0 0,3 3-1 0 0,-2-3-5 0 0,-1 0-1 0 0,1 0 0 0 0,0-1 0 0 0,0 1 0 0 0,0-1 0 0 0,0 0 1 0 0,0 0-1 0 0,0 0 0 0 0,0-1 0 0 0,0 1 0 0 0,1-1 0 0 0,-1 0 1 0 0,0 0-1 0 0,0-1 0 0 0,0 1 0 0 0,0-1 0 0 0,0 0 0 0 0,7-2 1 0 0,1-1-83 0 0,1-1 0 0 0,0-1 0 0 0,-1 0 1 0 0,15-10-1 0 0,-18 10-135 0 0,-1 0-1 0 0,0 0 0 0 0,0-1 1 0 0,-1-1-1 0 0,8-9 1 0 0,14-23-4977 0 0,-10 10-701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5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7832 0 0,'-1'2'602'0'0,"-11"24"460"0"0,11-24-768 0 0,0 1-1 0 0,-1-1 1 0 0,1 1-1 0 0,0-1 0 0 0,0 1 1 0 0,1 0-1 0 0,-1-1 0 0 0,0 1 1 0 0,1 0-1 0 0,0 0 1 0 0,0 3-1 0 0,-1 7 108 0 0,1 0 1 0 0,1-1 0 0 0,0 1-1 0 0,1 0 1 0 0,4 13-1 0 0,-2-12-218 0 0,-1 0-1 0 0,0 0 0 0 0,1 14 1 0 0,0 7 118 0 0,0-2 135 0 0,-1 42 0 0 0,0-13-38 0 0,-2-43-283 0 0,1-4 55 0 0,-2 26-1 0 0,0 58 514 0 0,0 8 44 0 0,-1-96-652 0 0,0-5-13 0 0,0 1 0 0 0,1 0 0 0 0,0 0 0 0 0,0-1-1 0 0,1 1 1 0 0,2 13 0 0 0,0-9 46 0 0,-1 0 0 0 0,0 0 0 0 0,-1 1 0 0 0,0 14 0 0 0,-1-28-48 0 0,4-5-69 0 0,-2-1 0 0 0,1 1 0 0 0,-1-1-1 0 0,0 0 1 0 0,0-9 0 0 0,-1 12 8 0 0,0 0 0 0 0,0 0 0 0 0,0 0 0 0 0,4-9 0 0 0,0-9-40 0 0,-5 20 37 0 0,0 0 1 0 0,1 1-1 0 0,-1-1 0 0 0,1 0 0 0 0,0 0 0 0 0,0 0 0 0 0,0 1 0 0 0,0-1 0 0 0,2-3 0 0 0,17-25-154 0 0,-17 24 101 0 0,1 0 1 0 0,0 1 0 0 0,1-1 0 0 0,-1 1 0 0 0,11-10-1 0 0,-10 12 18 0 0,-1 0-1 0 0,0-1 1 0 0,6-8-1 0 0,9-11-74 0 0,-8 14 60 0 0,12-12-70 0 0,-21 21 112 0 0,0-1 0 0 0,-1 1 1 0 0,1 0-1 0 0,0 0 1 0 0,0 0-1 0 0,0 0 1 0 0,-1 1-1 0 0,1-1 0 0 0,0 1 1 0 0,0-1-1 0 0,0 1 1 0 0,4-1-1 0 0,4 4-65 0 0,-8-3 71 0 0,0 1 0 0 0,-1 0 0 0 0,1 0 0 0 0,0 0 0 0 0,-1 0 0 0 0,1 0 0 0 0,-1 1 0 0 0,0-1 0 0 0,1 0 0 0 0,-1 1 1 0 0,0-1-1 0 0,0 1 0 0 0,1-1 0 0 0,-1 1 0 0 0,-1-1 0 0 0,1 1 0 0 0,1 3 0 0 0,1 3-9 0 0,0 0 1 0 0,2 16-1 0 0,0 2-4 0 0,-1-7-32 0 0,-1 0 0 0 0,-1 0 0 0 0,-1 0 0 0 0,-2 26 0 0 0,1-17-255 0 0,0-9-940 0 0,4 32 0 0 0,-3-38-212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5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15 313 11976 0 0,'1'2'546'0'0,"5"10"-273"0"0,-5-9-247 0 0,0 0-1 0 0,0-1 0 0 0,1 1 0 0 0,-1-1 0 0 0,1 1 0 0 0,-1-1 0 0 0,1 0 0 0 0,0 1 0 0 0,0-1 0 0 0,0 0 0 0 0,0 0 0 0 0,0 0 0 0 0,0-1 0 0 0,1 1 0 0 0,-1 0 0 0 0,1-1 0 0 0,-1 0 1 0 0,5 2-1 0 0,-3-1-13 0 0,0-1 0 0 0,0 0 0 0 0,1 0 1 0 0,-1-1-1 0 0,0 1 0 0 0,0-1 1 0 0,0 0-1 0 0,1 0 0 0 0,-1 0 0 0 0,0-1 1 0 0,6 0-1 0 0,-5-1 12 0 0,1 1 0 0 0,0-1 0 0 0,0 1 0 0 0,-1-2-1 0 0,1 1 1 0 0,-1-1 0 0 0,7-4 0 0 0,-5 3 52 0 0,0-1 1 0 0,-1 0-1 0 0,0 0 0 0 0,0-1 0 0 0,0 0 0 0 0,-1 0 0 0 0,1 0 0 0 0,7-13 1 0 0,3-7 173 0 0,-11 20-161 0 0,-1-1 0 0 0,0 0 0 0 0,0 0 0 0 0,4-11 1 0 0,13-57 797 0 0,-19 66-688 0 0,-1 0 0 0 0,0-1 0 0 0,0 1 0 0 0,-1 0 0 0 0,0 0-1 0 0,-2-13 1 0 0,1 18-120 0 0,1 1-1 0 0,-1 0 1 0 0,0 0-1 0 0,0 0 0 0 0,0 0 1 0 0,0 0-1 0 0,-1 0 0 0 0,1 0 1 0 0,-1 0-1 0 0,0 0 0 0 0,0 1 1 0 0,0-1-1 0 0,0 1 0 0 0,0-1 1 0 0,0 1-1 0 0,-1 0 1 0 0,1 0-1 0 0,-1 0 0 0 0,0 0 1 0 0,1 0-1 0 0,-1 1 0 0 0,0-1 1 0 0,0 1-1 0 0,0 0 0 0 0,-5-2 1 0 0,1 2-37 0 0,1 1 1 0 0,0-1 0 0 0,-1 1-1 0 0,1 1 1 0 0,-1-1 0 0 0,1 1-1 0 0,0 0 1 0 0,0 0 0 0 0,-1 1-1 0 0,1 0 1 0 0,0 0 0 0 0,0 0-1 0 0,1 1 1 0 0,-1 0 0 0 0,0 0-1 0 0,1 1 1 0 0,0-1 0 0 0,0 1-1 0 0,0 0 1 0 0,0 0 0 0 0,-7 9-1 0 0,-7 7 37 0 0,15-16-56 0 0,-1 0 0 0 0,1 0 0 0 0,0 1 0 0 0,0 0 0 0 0,0 0 0 0 0,1 0 0 0 0,-5 9 0 0 0,-3 17 163 0 0,1 0 0 0 0,2 1 0 0 0,1 0-1 0 0,-4 50 1 0 0,11-74-186 0 0,-1 0 0 0 0,1 0 0 0 0,0 0 0 0 0,1 0 0 0 0,0 0 0 0 0,0 0 0 0 0,1 0 0 0 0,0 0 0 0 0,5 13 0 0 0,-5-17 0 0 0,0 0 0 0 0,0 0 0 0 0,0 0 0 0 0,1 0 0 0 0,0-1 0 0 0,0 1 0 0 0,0 0 0 0 0,0-1 0 0 0,0 0 0 0 0,1 0 0 0 0,-1 0 0 0 0,1 0 0 0 0,0-1 0 0 0,0 1 0 0 0,0-1 0 0 0,0 0 0 0 0,9 3 0 0 0,-4-2 4 0 0,1-1 0 0 0,-1 0 0 0 0,1-1-1 0 0,0 0 1 0 0,-1 0 0 0 0,1-1-1 0 0,0 0 1 0 0,-1-1 0 0 0,1 0 0 0 0,0 0-1 0 0,-1-1 1 0 0,1-1 0 0 0,9-3-1 0 0,-8 2-351 0 0,0-1-1 0 0,0 0 1 0 0,0-1-1 0 0,-1 0 0 0 0,0-1 1 0 0,0 0-1 0 0,-1-1 1 0 0,1 0-1 0 0,-2-1 0 0 0,9-9 1 0 0,-3 2-1717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36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7832 0 0,'0'19'347'0'0,"-5"22"0"0"0,3-22 1631 0 0,-1 22 0 0 0,4-27 44 0 0,0 1 0 0 0,5 20 0 0 0,-3-16-1181 0 0,-3-18-811 0 0,0-1 1 0 0,0 1 0 0 0,1 0 0 0 0,-1 0-1 0 0,0 0 1 0 0,1 0 0 0 0,-1-1-1 0 0,1 1 1 0 0,-1 0 0 0 0,0 0 0 0 0,1-1-1 0 0,0 1 1 0 0,-1 0 0 0 0,2 0 0 0 0,-2 0-3 0 0,1-1 1 0 0,0 1-1 0 0,-1 0 1 0 0,1 0 0 0 0,-1-1-1 0 0,1 1 1 0 0,-1 0 0 0 0,1 0-1 0 0,-1 0 1 0 0,0 0 0 0 0,1 0-1 0 0,-1 0 1 0 0,0-1 0 0 0,1 3-1 0 0,-1-2 27 0 0,0 0-1 0 0,0 0 0 0 0,0 0 1 0 0,1 0-1 0 0,-1 0 0 0 0,1 0 0 0 0,-1 0 1 0 0,0 0-1 0 0,1 0 0 0 0,0 0 1 0 0,-1 0-1 0 0,1 0 0 0 0,2 2 464 0 0,5-12-454 0 0,-7 7-57 0 0,0 0-1 0 0,0 0 1 0 0,0 0-1 0 0,-1-1 0 0 0,1 1 1 0 0,-1 0-1 0 0,1 0 1 0 0,-1-1-1 0 0,0-3 0 0 0,0 4-5 0 0,0-1 0 0 0,0 0 0 0 0,1 1 0 0 0,-1-1 0 0 0,1 1 0 0 0,-1-1 0 0 0,3-4 0 0 0,7-24-1 0 0,-4 21 0 0 0,-3 3 0 0 0,0 1 0 0 0,1 0 0 0 0,0 0 0 0 0,0 1 0 0 0,1-1 0 0 0,8-7 0 0 0,-11 12 0 0 0,7-5 0 0 0,1 0 0 0 0,0 0 0 0 0,11-3 0 0 0,-7 2 0 0 0,-12 5 1 0 0,0 1 1 0 0,0 0-1 0 0,0 0 0 0 0,1 0 1 0 0,-1 0-1 0 0,1 0 1 0 0,3-1-1 0 0,-2 2 11 0 0,1-1 0 0 0,-1 1-1 0 0,1 0 1 0 0,-1 0 0 0 0,1 0 0 0 0,-1 0-1 0 0,1 1 1 0 0,-1 0 0 0 0,8 2 0 0 0,-9-1-2 0 0,-1-1 0 0 0,1 0 0 0 0,-1 1 0 0 0,1 0 0 0 0,-1 0 0 0 0,1 0 0 0 0,-1 0 0 0 0,0 0 0 0 0,0 0 0 0 0,0 0-1 0 0,0 1 1 0 0,0-1 0 0 0,-1 1 0 0 0,1 0 0 0 0,1 4 0 0 0,3 4 19 0 0,-4-6-13 0 0,1 0 1 0 0,-1 1-1 0 0,0-1 0 0 0,0 0 1 0 0,0 1-1 0 0,-1-1 0 0 0,1 1 1 0 0,-2-1-1 0 0,2 9 0 0 0,0 36 165 0 0,0-26-1512 0 0,-1-2-3922 0 0,-1-5-1503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42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0 993 10592 0 0,'0'0'964'0'0,"2"-1"-663"0"0,5-4 301 0 0,-2 0-1 0 0,1-1 1 0 0,0 1 0 0 0,-1-1 0 0 0,5-8-1 0 0,7-7 320 0 0,1-1 32 0 0,-1-2 1 0 0,21-39-1 0 0,-23 37-862 0 0,6-3 13 0 0,-15 22 47 0 0,-2 1 1 0 0,1-1-1 0 0,-1 0 0 0 0,7-12 0 0 0,11-26 595 0 0,-14 30-571 0 0,9-20 0 0 0,-11 20-128 0 0,1 0 0 0 0,1 0-1 0 0,12-16 1 0 0,1-2-50 0 0,10-13 391 0 0,-20 32 102 0 0,-1 0 1 0 0,16-32-1 0 0,-14 20-452 0 0,2-5-317 0 0,12-36 0 0 0,-22 57 331 0 0,1-1 0 0 0,0 0 0 0 0,1 1 0 0 0,0 0 0 0 0,10-12 0 0 0,2-4 73 0 0,-2 5-36 0 0,-12 17-73 0 0,-1 0-1 0 0,1 0 1 0 0,-1-1-1 0 0,0 1 1 0 0,0-1-1 0 0,2-7 1 0 0,-3 10-11 0 0,-1-1 0 0 0,1 1 0 0 0,0-1 0 0 0,0 1 0 0 0,0 0 0 0 0,0 0 0 0 0,0-1 0 0 0,0 2 0 0 0,1-1 0 0 0,-1 0 1 0 0,0 0-1 0 0,1 1 0 0 0,0-1 0 0 0,3-1 0 0 0,15-9 53 0 0,44-35 18 0 0,-57 43-36 0 0,1 1 0 0 0,-1-1 0 0 0,1 1 0 0 0,-1 1 0 0 0,10-2 0 0 0,-15 3-36 0 0,0 1-1 0 0,0 0 1 0 0,0 0 0 0 0,-1 0-1 0 0,1 0 1 0 0,0 0-1 0 0,0 1 1 0 0,0-1 0 0 0,0 1-1 0 0,0 0 1 0 0,-1 0-1 0 0,1 0 1 0 0,0 0-1 0 0,3 2 1 0 0,4 3 254 0 0,0 1-1 0 0,11 9 1 0 0,-4-4 101 0 0,-4-1-270 0 0,-1 1 1 0 0,0 0 0 0 0,0 0-1 0 0,-1 1 1 0 0,-1 1 0 0 0,14 23 0 0 0,-20-31-21 0 0,0-1 1 0 0,1 0 0 0 0,7 7-1 0 0,-7-7-23 0 0,-1-1 0 0 0,1 1 0 0 0,4 8 0 0 0,4 4-224 0 0,22 25 0 0 0,-23-28 301 0 0,0 1 0 0 0,15 23 1 0 0,-21-30 17 0 0,0 0 0 0 0,0 0 0 0 0,1 0 0 0 0,12 12 0 0 0,13 14-26 0 0,-20-20-81 0 0,1-1 1 0 0,1 0-1 0 0,20 15 1 0 0,5 4 19 0 0,9 6 16 0 0,-32-27-44 0 0,0 1 1 0 0,21 22-1 0 0,-16-13 44 0 0,40 30 1 0 0,-39-33-25 0 0,-1 0 1 0 0,22 24-1 0 0,29 50 65 0 0,-28-36-30 0 0,-29-36-55 0 0,0 0 1 0 0,-1 1 0 0 0,-1 0-1 0 0,-1 1 1 0 0,13 33 0 0 0,-22-47-33 0 0,0 0-687 0 0,0 1 0 0 0,0 0 0 0 0,-1-1 0 0 0,0 1 0 0 0,1 9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43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1066 9216 0 0,'0'0'830'0'0,"2"0"-684"0"0,11 0 1416 0 0,1-2 0 0 0,-1 0 1 0 0,25-6-1 0 0,-2-6-135 0 0,-1-1 0 0 0,38-22 0 0 0,-72 36-1407 0 0,39-22 841 0 0,64-51 0 0 0,-29 18-107 0 0,-57 44-523 0 0,75-53 714 0 0,133-69 0 0 0,-11 2-642 0 0,-100 57-142 0 0,102-78-313 0 0,-126 86 116 0 0,-23 23 30 0 0,4-3 38 0 0,-40 24 335 0 0,68-38 0 0 0,-46 41-1813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44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247 361 5528 0 0,'-1'1'53'0'0,"0"-1"1"0"0,0 1 0 0 0,0-1-1 0 0,-1 0 1 0 0,1 1-1 0 0,0-1 1 0 0,0 0-1 0 0,0 0 1 0 0,0 0 0 0 0,-2 0-1 0 0,-11-5-915 0 0,-6-10 5015 0 0,-7-16 3708 0 0,23 26-7879 0 0,-11-16 1244 0 0,-4-4-206 0 0,13 17-868 0 0,0 0-1 0 0,0 0 1 0 0,1 0 0 0 0,0 0 0 0 0,1-1-1 0 0,0 1 1 0 0,-5-15 0 0 0,3 7 112 0 0,-12-21 0 0 0,1-3 93 0 0,7 15-178 0 0,3 1-52 0 0,6 21-119 0 0,0 0 1 0 0,1 0-1 0 0,-1 0 0 0 0,-1 0 0 0 0,-1-6 0 0 0,2 8-5 0 0,1 0 0 0 0,-1 0 0 0 0,1 0-1 0 0,-1 1 1 0 0,0-1 0 0 0,1 0-1 0 0,-1 0 1 0 0,0 0 0 0 0,0 0 0 0 0,0 1-1 0 0,1-1 1 0 0,-1 0 0 0 0,0 1-1 0 0,0-1 1 0 0,0 0 0 0 0,0 1 0 0 0,0 0-1 0 0,0-1 1 0 0,-1 1 0 0 0,1-1 0 0 0,0 1-1 0 0,0 0 1 0 0,-2 0 0 0 0,6 16-182 0 0,-1 2-44 0 0,-1-12 253 0 0,-1 0 0 0 0,1-1 0 0 0,0 1 0 0 0,1-1 0 0 0,-1 1 0 0 0,1-1 0 0 0,4 8 0 0 0,1-2-12 0 0,0-1-1 0 0,1 0 0 0 0,0-1 1 0 0,1 1-1 0 0,0-2 0 0 0,0 1 1 0 0,1-1-1 0 0,15 9 0 0 0,0-1 89 0 0,2-2-1 0 0,37 16 0 0 0,-55-26-73 0 0,0 0-1 0 0,1-1 1 0 0,-1 0 0 0 0,0-1-1 0 0,1 0 1 0 0,-1 0-1 0 0,1-1 1 0 0,0-1-1 0 0,0 1 1 0 0,-1-2-1 0 0,18-1 1 0 0,-3-2 27 0 0,13-5-1 0 0,-22 6-36 0 0,-1 0 0 0 0,21-1 0 0 0,5-2 48 0 0,10 2-70 0 0,-37 4 0 0 0,-1-1 0 0 0,14-2 0 0 0,-7-1 0 0 0,-1 1 0 0 0,1 2 0 0 0,20-1 0 0 0,-16 1 0 0 0,23-4-1 0 0,-25 2 8 0 0,23 0 1 0 0,60-6 218 0 0,-87 9-182 0 0,1-2 0 0 0,28-6 0 0 0,-29 4 45 0 0,0 2 1 0 0,28-2-1 0 0,-11 3 64 0 0,-19 0-186 0 0,0 0 0 0 0,0 2-1 0 0,16 2 1 0 0,-28-3 143 0 0,0 1 0 0 0,-1 0 0 0 0,1 0 0 0 0,-1 0 0 0 0,1 1 0 0 0,-1-1-1 0 0,1 1 1 0 0,-1-1 0 0 0,0 1 0 0 0,0 0 0 0 0,3 3 0 0 0,-4-5 55 0 0,-3 14 158 0 0,-1-9-262 0 0,0 0 0 0 0,0-1 0 0 0,-1 1 0 0 0,0-1-1 0 0,0 0 1 0 0,0 0 0 0 0,0 0 0 0 0,0 0 0 0 0,-7 3 0 0 0,1 1 23 0 0,-8 5 34 0 0,0-1 0 0 0,-1-1 0 0 0,0 0 0 0 0,-30 11 0 0 0,-87 25 588 0 0,110-39-580 0 0,-301 79-2285 0 0,277-79 896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8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1 458 5064 0 0,'0'2'389'0'0,"0"3"-284"0"0,0-3-93 0 0,0 0 1 0 0,0 0-1 0 0,0 0 0 0 0,0 0 0 0 0,0 0 1 0 0,1 1-1 0 0,-1-1 0 0 0,1 0 0 0 0,-1 0 1 0 0,1 0-1 0 0,1 2 0 0 0,5 19 1059 0 0,-6-20-906 0 0,-1 0-1 0 0,1 0 0 0 0,0 0 0 0 0,0 0 1 0 0,0 0-1 0 0,1 0 0 0 0,-1-1 0 0 0,3 5 0 0 0,-1-3-12 0 0,-1-2-35 0 0,0 1 0 0 0,0-1 0 0 0,-1 1 0 0 0,1 0 0 0 0,0 0 0 0 0,-1 0 0 0 0,0 0 0 0 0,0 0 0 0 0,2 5 0 0 0,-3-6-70 0 0,1-1 0 0 0,0 1 1 0 0,0 0-1 0 0,0-1 0 0 0,0 1 0 0 0,1 0 1 0 0,-1-1-1 0 0,0 0 0 0 0,1 1 1 0 0,-1-1-1 0 0,1 0 0 0 0,-1 1 0 0 0,1-1 1 0 0,-1 0-1 0 0,3 1 0 0 0,2 1 66 0 0,-1 0-1 0 0,1-1 1 0 0,10 4-1 0 0,-6-3 38 0 0,0-2 0 0 0,0 1 0 0 0,0-1-1 0 0,0 0 1 0 0,0-1 0 0 0,0 0-1 0 0,0-1 1 0 0,0 0 0 0 0,0-1 0 0 0,-1 0-1 0 0,1 0 1 0 0,0-1 0 0 0,-1 0-1 0 0,1-1 1 0 0,-1 0 0 0 0,12-7 0 0 0,-9 3 61 0 0,1 0 1 0 0,-1 0 0 0 0,0-2 0 0 0,18-18-1 0 0,-21 20-13 0 0,-2-1 0 0 0,1 0 1 0 0,-1-1-1 0 0,-1 1 0 0 0,1-1 0 0 0,-2-1 0 0 0,1 1 0 0 0,-2-1 0 0 0,6-15 1 0 0,-6 6 92 0 0,-1 13-193 0 0,-1 0 1 0 0,-1-1-1 0 0,1 1 1 0 0,-1 0-1 0 0,-1-1 1 0 0,1 1-1 0 0,-1-1 1 0 0,-1 0-1 0 0,1 1 1 0 0,-3-11-1 0 0,0 7 39 0 0,0 0 1 0 0,0 0-1 0 0,-1 1 0 0 0,0-1 1 0 0,-1 1-1 0 0,-10-17 0 0 0,9 18-39 0 0,-1 1-1 0 0,0 0 1 0 0,0 0-1 0 0,-1 1 1 0 0,0-1-1 0 0,0 2 1 0 0,0-1-1 0 0,-12-6 0 0 0,15 10-80 0 0,-1 0 0 0 0,1 1-1 0 0,-1-1 1 0 0,0 1 0 0 0,0 0 0 0 0,0 1-1 0 0,0-1 1 0 0,0 1 0 0 0,0 0-1 0 0,0 1 1 0 0,-1-1 0 0 0,1 1-1 0 0,0 1 1 0 0,0-1 0 0 0,-9 3-1 0 0,11-2-20 0 0,-2-1 9 0 0,0 2 0 0 0,-1-1 0 0 0,1 1 0 0 0,1 0 0 0 0,-1 0 0 0 0,0 0-1 0 0,0 1 1 0 0,1 0 0 0 0,0 0 0 0 0,-1 1 0 0 0,1-1 0 0 0,0 1 0 0 0,-6 7-1 0 0,-2 5-28 0 0,0 0-1 0 0,2 1 0 0 0,-17 32 1 0 0,24-41 8 0 0,0 0 1 0 0,0 1 0 0 0,1-1 0 0 0,0 1 0 0 0,1 0-1 0 0,0 0 1 0 0,0 0 0 0 0,1 0 0 0 0,0 0-1 0 0,0 0 1 0 0,1 1 0 0 0,1-1 0 0 0,2 18-1 0 0,3 0 18 0 0,11 40-80 0 0,-16-64 74 0 0,0-1-1 0 0,0 0 0 0 0,1 0 0 0 0,0 0 0 0 0,-1 0 0 0 0,1 0 0 0 0,0 0 1 0 0,0 0-1 0 0,0 0 0 0 0,0-1 0 0 0,0 1 0 0 0,0-1 0 0 0,0 0 0 0 0,0 1 1 0 0,1-1-1 0 0,-1 0 0 0 0,1 0 0 0 0,2 0 0 0 0,2 1-2 0 0,0 0 1 0 0,1 0-1 0 0,-1-1 1 0 0,1 0-1 0 0,10 1 0 0 0,-4-3-2 0 0,1 0 0 0 0,-1 0 0 0 0,1-1 0 0 0,-1-1 0 0 0,0 0 0 0 0,15-6-1 0 0,-19 5-6 0 0,-1 1 0 0 0,1-2 0 0 0,13-7 0 0 0,-15 8-2 0 0,-2-1-362 0 0,-5 5 146 0 0,-1 3 158 0 0,-1 2 148 0 0,-3 14-191 0 0,1-1 0 0 0,1 2 0 0 0,1-1 0 0 0,1 0-1 0 0,0 0 1 0 0,1 0 0 0 0,2 0 0 0 0,0 0 0 0 0,6 23-1 0 0,14 47 40 0 0,8 24 31 0 0,-26-97 78 0 0,4 23 0 0 0,3 9 52 0 0,7 8 45 0 0,21 63 118 0 0,-25-45-83 0 0,-7-32-55 0 0,-7-33-94 0 0,0-1 1 0 0,-1 1-1 0 0,0-1 0 0 0,0 1 0 0 0,-1 0 0 0 0,0-1 1 0 0,-1 0-1 0 0,0 1 0 0 0,0-1 0 0 0,-1 0 1 0 0,-7 15-1 0 0,6-16 11 0 0,0 1-1 0 0,-1-1 1 0 0,0 0 0 0 0,-1-1 0 0 0,0 1 0 0 0,-6 5 0 0 0,8-10-8 0 0,1 1-1 0 0,-1-1 1 0 0,0 0 0 0 0,0 0 0 0 0,0 0-1 0 0,0-1 1 0 0,-1 1 0 0 0,1-1 0 0 0,0 0-1 0 0,0 0 1 0 0,-1-1 0 0 0,1 1 0 0 0,-1-1-1 0 0,1 0 1 0 0,-1 0 0 0 0,1-1 0 0 0,-5 0 0 0 0,2 0 11 0 0,-1-1 1 0 0,1 1-1 0 0,0-1 0 0 0,0-1 1 0 0,0 1-1 0 0,0-1 1 0 0,1-1-1 0 0,-1 1 1 0 0,-8-7-1 0 0,0-2-4 0 0,0 0-1 0 0,1 0 0 0 0,0-2 1 0 0,1 0-1 0 0,-15-21 0 0 0,18 21-14 0 0,3 5-19 0 0,0 0 0 0 0,1 0 0 0 0,0-1 0 0 0,1 0 1 0 0,0 0-1 0 0,0 0 0 0 0,-4-17 0 0 0,7 16 0 0 0,-1 1 7 0 0,1 0-1 0 0,0 1 0 0 0,1-1 0 0 0,0 0 1 0 0,1 0-1 0 0,0 0 0 0 0,0 0 0 0 0,2-11 0 0 0,2-6 6 0 0,-4 20 0 0 0,1 1 0 0 0,0 0 0 0 0,4-13 0 0 0,46-111-64 0 0,-43 112 64 0 0,1 1 0 0 0,1 0 0 0 0,0 0 0 0 0,24-28 0 0 0,-12 20 0 0 0,2 1 0 0 0,26-21 0 0 0,68-44 179 0 0,-40 39 433 0 0,25-18-267 0 0,-42 20-341 0 0,-35 26 169 0 0,54-33 1 0 0,-63 44-63 0 0,0 1 1 0 0,0-2-1 0 0,-2 0 1 0 0,1-1-1 0 0,-2-1 0 0 0,1 0 1 0 0,-2-1-1 0 0,0-1 1 0 0,-1 0-1 0 0,13-22 0 0 0,-21 29-61 0 0,0 0 0 0 0,0 0 0 0 0,-1-1-1 0 0,0 1 1 0 0,-1-1 0 0 0,0 0-1 0 0,0 0 1 0 0,-1 0 0 0 0,0 0 0 0 0,-1 0-1 0 0,0 0 1 0 0,-1 0 0 0 0,0 0-1 0 0,0 0 1 0 0,-1 0 0 0 0,-6-15 0 0 0,7 21-40 0 0,0 1 1 0 0,0 0 0 0 0,0 0 0 0 0,-1 1 0 0 0,0-1-1 0 0,1 0 1 0 0,-1 0 0 0 0,0 1 0 0 0,-1-1-1 0 0,1 1 1 0 0,0 0 0 0 0,0 0 0 0 0,-1-1 0 0 0,0 2-1 0 0,1-1 1 0 0,-1 0 0 0 0,0 0 0 0 0,0 1-1 0 0,0 0 1 0 0,0-1 0 0 0,-3 0 0 0 0,-4 0 16 0 0,-1-1 0 0 0,1 2 0 0 0,0-1-1 0 0,-1 1 1 0 0,-12 1 0 0 0,17 1-19 0 0,-1-1 0 0 0,1 1-1 0 0,0 1 1 0 0,-1-1 0 0 0,1 1-1 0 0,0 1 1 0 0,0-1 0 0 0,-7 5 0 0 0,-1 0-4 0 0,0 2 1 0 0,-16 11 0 0 0,21-11-8 0 0,-1 0 1 0 0,1 0-1 0 0,0 1 0 0 0,1 0 0 0 0,0 0 0 0 0,1 1 0 0 0,0 0 0 0 0,1 0 0 0 0,0 1 1 0 0,1 0-1 0 0,0 0 0 0 0,1 0 0 0 0,0 0 0 0 0,1 1 0 0 0,0-1 0 0 0,1 1 0 0 0,1 0 0 0 0,0 0 1 0 0,0 0-1 0 0,1 0 0 0 0,1 0 0 0 0,0 0 0 0 0,1-1 0 0 0,5 17 0 0 0,-3-16 3 0 0,2 0 0 0 0,0-1 0 0 0,0 1 0 0 0,1-1 0 0 0,1-1 0 0 0,0 1 0 0 0,1-1 0 0 0,0-1 0 0 0,0 0 0 0 0,21 17 0 0 0,-21-21 0 0 0,-1 0 0 0 0,1-1 0 0 0,0 0 0 0 0,0-1 0 0 0,0 0 0 0 0,20 5 0 0 0,-8-2 0 0 0,-1-1 0 0 0,1-1 0 0 0,-1-2 0 0 0,38 3 0 0 0,-43-6 0 0 0,1-1 0 0 0,-1 0 0 0 0,0-1 0 0 0,0-1 0 0 0,0-1 0 0 0,0 0 0 0 0,0 0 0 0 0,24-13 0 0 0,-30 13 16 0 0,1-2 0 0 0,-1 1 0 0 0,0-1 0 0 0,-1-1 0 0 0,1 1 0 0 0,-1-2 0 0 0,0 1 0 0 0,12-16 0 0 0,-16 17-5 0 0,1 0 0 0 0,-1-1 1 0 0,0 0-1 0 0,-1 1 0 0 0,0-1 0 0 0,0 0 0 0 0,0-1 0 0 0,-1 1 0 0 0,0 0 0 0 0,-1-1 0 0 0,1 1 0 0 0,0-16 0 0 0,-3 17 4 0 0,1 1 0 0 0,-1-1-1 0 0,0 0 1 0 0,0 1-1 0 0,-4-10 1 0 0,-2-14 33 0 0,0 14-39 0 0,6 14-4 0 0,0-1 1 0 0,0 1 0 0 0,1-1-1 0 0,-1 1 1 0 0,0 0-1 0 0,1-1 1 0 0,-1 1-1 0 0,1-1 1 0 0,-1-2-1 0 0,1-5-5 0 0,0 35 0 0 0,11 24 0 0 0,-8-36 8 0 0,0 0 0 0 0,1 0 0 0 0,6 15 0 0 0,2 6 131 0 0,-7-19-58 0 0,-1 1 0 0 0,-1-1 0 0 0,0 1 0 0 0,0 26 0 0 0,-3-42-59 0 0,0 1 0 0 0,0 0 0 0 0,0 0 0 0 0,0 0 0 0 0,0 0 0 0 0,1-1 0 0 0,-1 1 0 0 0,0 0 0 0 0,2 2-1 0 0,0 3 112 0 0,-2-6-45 0 0,0 0-87 0 0,0-1 0 0 0,0 0 0 0 0,0 1 1 0 0,0-1-1 0 0,0 1 0 0 0,0-1 0 0 0,0 1 0 0 0,0-1 0 0 0,0 0 0 0 0,0 1 0 0 0,0-1 0 0 0,0 1 0 0 0,0-1 0 0 0,0 0 0 0 0,0 1 0 0 0,-1-1 0 0 0,1 1 0 0 0,0-1 1 0 0,-1 1-1 0 0,0-2-2 0 0,0 1 0 0 0,-1-1 0 0 0,1 1 0 0 0,0-1 0 0 0,0 0 0 0 0,-1 1 1 0 0,1-1-1 0 0,0 0 0 0 0,0 0 0 0 0,0 0 0 0 0,0 0 0 0 0,0 0 0 0 0,0 0 1 0 0,0 0-1 0 0,0-1 0 0 0,-1-1 0 0 0,1 1 1 0 0,-1 0 0 0 0,1 0 0 0 0,0-1 1 0 0,0 1-1 0 0,0 0 0 0 0,0-1 0 0 0,0 1 0 0 0,0-1 0 0 0,1 1 0 0 0,-1-4 0 0 0,-1-21 0 0 0,1 23 0 0 0,0 0 0 0 0,1-1 0 0 0,-1 1 0 0 0,1-1 0 0 0,0 1 0 0 0,0-1 0 0 0,1 1 0 0 0,-1-1 0 0 0,1 1 0 0 0,0-1 0 0 0,0 1 0 0 0,1 0 0 0 0,2-7 0 0 0,-3 9 0 0 0,0 0 0 0 0,0 0 0 0 0,0 0 0 0 0,0 0 0 0 0,-1 0 0 0 0,1 0 0 0 0,-1 0 0 0 0,1-3 0 0 0,-1 3 0 0 0,1 0 0 0 0,-1 0 0 0 0,1 0 0 0 0,-1 0 0 0 0,1 0 0 0 0,0 0 0 0 0,0 0 0 0 0,1-3 0 0 0,8-10 0 0 0,1 0 0 0 0,20-20 0 0 0,-25 29 0 0 0,0 0 0 0 0,1 1 0 0 0,-1 0 0 0 0,1 0 0 0 0,0 0 0 0 0,1 1 0 0 0,15-6 0 0 0,-14 6 0 0 0,1 1 0 0 0,-1 0 0 0 0,1 1 0 0 0,16-2 0 0 0,-21 4 0 0 0,0 0 0 0 0,-1 0 0 0 0,1 0 0 0 0,0 1 0 0 0,-1 0 0 0 0,1 0 0 0 0,-1 0 0 0 0,1 0 0 0 0,-1 1 0 0 0,0-1 0 0 0,0 1 0 0 0,7 4 0 0 0,3 4 0 0 0,-1 0 0 0 0,0 1 0 0 0,0 0 0 0 0,-1 1 0 0 0,13 17 0 0 0,-16-15 0 0 0,0 0 1 0 0,-1 0-1 0 0,-1 1 0 0 0,0-1 0 0 0,5 18 1 0 0,17 34-19 0 0,-23-53-99 0 0,-1-1 0 0 0,7 25 0 0 0,-4-11-1116 0 0,-4-5-263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9:4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2468 1117 8752 0 0,'-8'0'104'0'0,"5"1"-16"0"0,1-1 1 0 0,-1 0 0 0 0,0 0-1 0 0,0 0 1 0 0,1 0-1 0 0,-1 0 1 0 0,0 0 0 0 0,0-1-1 0 0,1 0 1 0 0,-1 1-1 0 0,0-1 1 0 0,-4-2 0 0 0,-59-28 9705 0 0,-39-8-7421 0 0,8 3-1593 0 0,38 13-481 0 0,-81-39-101 0 0,105 45-147 0 0,-27-16-4 0 0,-71-49 1 0 0,-9-7 345 0 0,-84-54-184 0 0,10-15-177 0 0,89 63 15 0 0,5 3-47 0 0,96 65 0 0 0,22 22 0 0 0,0 0 0 0 0,-1 0 0 0 0,-8-7 0 0 0,-3-4 1 0 0,5 4-14 0 0,6 5-31 0 0,5 7 43 0 0,0-1-1 0 0,-1 0 0 0 0,1 0 1 0 0,-1 1-1 0 0,1-1 0 0 0,-1 0 1 0 0,1 1-1 0 0,-1-1 0 0 0,1 0 1 0 0,-1 1-1 0 0,1-1 0 0 0,-1 1 1 0 0,0-1-1 0 0,1 1 0 0 0,-2-1 1 0 0,1 0-53 0 0,3 1-10 0 0,-2-1 61 0 0,1 1 1 0 0,0-1-1 0 0,0 1 0 0 0,-1 0 0 0 0,1-1 1 0 0,0 1-1 0 0,0 0 0 0 0,0 0 0 0 0,-1 0 1 0 0,1 0-1 0 0,0 0 0 0 0,0-1 0 0 0,0 1 0 0 0,0 1 1 0 0,-1-1-1 0 0,1 0 0 0 0,0 0 0 0 0,0 0 1 0 0,0 0-1 0 0,-1 1 0 0 0,3-1 0 0 0,0 2 0 0 0,5-2 2 0 0,-6 0 1 0 0,0 1-1 0 0,0-1 0 0 0,0 0 0 0 0,1 1 1 0 0,-1-1-1 0 0,0 1 0 0 0,0-1 0 0 0,0 1 1 0 0,0 0-1 0 0,0 0 0 0 0,0 0 0 0 0,2 1 1 0 0,33 22-54 0 0,-14-9 54 0 0,-15-11 0 0 0,0 1 0 0 0,0 0 0 0 0,0 0 0 0 0,8 8 0 0 0,-7-7 0 0 0,0 0 0 0 0,-1 1 11 0 0,-6-5 32 0 0,2 0-33 0 0,-3-2-10 0 0,0 1 0 0 0,-1-1 0 0 0,1 0 0 0 0,-1 0 0 0 0,1 0 0 0 0,0 0 0 0 0,-1 0 0 0 0,1 0 0 0 0,0 0 0 0 0,-1 0 0 0 0,1 0 0 0 0,-1 0 0 0 0,1 0 0 0 0,0 0 0 0 0,-1 0 0 0 0,1 0 0 0 0,-1-1 0 0 0,2 1 0 0 0,0-4 0 0 0,-1 3 2 0 0,0-1 0 0 0,0-1 0 0 0,0 1 0 0 0,0 0-1 0 0,0 0 1 0 0,-1 0 0 0 0,1 0 0 0 0,0-1 0 0 0,-1 1 0 0 0,0 0-1 0 0,0-1 1 0 0,1 1 0 0 0,-1 0 0 0 0,0 0 0 0 0,-1-1-1 0 0,1 1 1 0 0,0 0 0 0 0,-1-1 0 0 0,1 1 0 0 0,-1 0 0 0 0,0 0-1 0 0,0 0 1 0 0,0-1 0 0 0,0 1 0 0 0,0 0 0 0 0,-2-2 0 0 0,-4-6 15 0 0,-1 0 1 0 0,0 0-1 0 0,-16-15 1 0 0,8 9-10 0 0,-18-18-8 0 0,30 30 0 0 0,0 0 0 0 0,-1 0 0 0 0,1 0 0 0 0,-1 0 0 0 0,0 1 0 0 0,0 0 0 0 0,0 0 0 0 0,0 0 0 0 0,-1 1 0 0 0,1 0 0 0 0,-1 0 0 0 0,0 0 0 0 0,1 1 0 0 0,-1-1 0 0 0,-6 1 0 0 0,7 0 0 0 0,0 1 0 0 0,0 1 0 0 0,0-1 0 0 0,0 1 0 0 0,0 0 0 0 0,0 0 0 0 0,1 0 0 0 0,-1 1 0 0 0,0-1 0 0 0,-5 4 0 0 0,-11 3 0 0 0,17-7-12 0 0,-1 1 0 0 0,1 0 1 0 0,-1 0-1 0 0,1 0 0 0 0,0 0 0 0 0,0 1 0 0 0,0-1 0 0 0,0 1 0 0 0,1 0 0 0 0,-1 1 0 0 0,1-1 0 0 0,0 0 0 0 0,0 1 0 0 0,0 0 0 0 0,0 0 1 0 0,-3 5-1 0 0,-1 9-20 0 0,5-15 26 0 0,1 0 0 0 0,-1 0 0 0 0,1 1 0 0 0,0-1 0 0 0,0 1 0 0 0,0-1 0 0 0,0 1 0 0 0,1 6 0 0 0,-1-5 3 0 0,1 0 0 0 0,0-1 0 0 0,1 1-1 0 0,-1 0 1 0 0,1-1 0 0 0,0 1 0 0 0,0-1 0 0 0,0 1-1 0 0,1-1 1 0 0,-1 1 0 0 0,1-1 0 0 0,0 0 0 0 0,0 0-1 0 0,1 0 1 0 0,-1 0 0 0 0,1 0 0 0 0,0-1 0 0 0,0 1-1 0 0,7 5 1 0 0,-6-5 2 0 0,3 3-8 0 0,0-1 0 0 0,0 0 0 0 0,1 0 0 0 0,0-1 0 0 0,0 0 0 0 0,12 6 0 0 0,13 4 9 0 0,-27-12 0 0 0,0 0 0 0 0,1 0 0 0 0,-1 0 0 0 0,1-1 0 0 0,-1 0 0 0 0,11 1 0 0 0,-5-1 0 0 0,-3-1 0 0 0,0 0 0 0 0,1-1 0 0 0,-1 1 0 0 0,18-3 0 0 0,-25 1 6 0 0,1 0 0 0 0,-1 0 0 0 0,0 1 0 0 0,0-1 0 0 0,0-1-1 0 0,0 1 1 0 0,0 0 0 0 0,0 0 0 0 0,0-1 0 0 0,0 1 0 0 0,-1-1 0 0 0,1 0 0 0 0,0 1-1 0 0,-1-1 1 0 0,0 0 0 0 0,1 0 0 0 0,-1 0 0 0 0,0 0 0 0 0,2-4 0 0 0,1-2 15 0 0,-3 1 34 0 0,-1 6-51 0 0,0 0 0 0 0,0 0 0 0 0,0 1 0 0 0,0-1 0 0 0,-1 0 0 0 0,1 0 0 0 0,0 1 0 0 0,0-1 0 0 0,-1 0 0 0 0,1 0 0 0 0,0 1 0 0 0,-1-1 0 0 0,1 0 0 0 0,-1 1 0 0 0,1-1 0 0 0,-1 1 0 0 0,1-1 0 0 0,-1 1 0 0 0,1-1 0 0 0,-1 1 0 0 0,1-1 0 0 0,-2 0 0 0 0,-17-6 43 0 0,9 4-32 0 0,5 1-1 0 0,-1 0 0 0 0,0 0 1 0 0,1 0-1 0 0,-1 1 0 0 0,0 0 0 0 0,0 1 0 0 0,0-1 0 0 0,-11 1 0 0 0,-4 2 24 0 0,-24 5 1 0 0,-8 1 63 0 0,32-5-27 0 0,-31 8 0 0 0,-14 2 39 0 0,21-5-50 0 0,2 1 1 0 0,-79 30-1 0 0,112-36-63 0 0,-29 12 67 0 0,-50 28 1 0 0,40-18-14 0 0,14-5 43 0 0,0 1 0 0 0,-47 39 0 0 0,24-17 35 0 0,57-42-130 0 0,1-1-1 0 0,-1 0 1 0 0,1 1 0 0 0,-1-1-1 0 0,1 0 1 0 0,-1 1 0 0 0,1-1-1 0 0,-1 1 1 0 0,1-1 0 0 0,0 1-1 0 0,-1-1 1 0 0,1 1 0 0 0,0-1-1 0 0,-1 1 1 0 0,1 1 0 0 0,1 0-3 0 0,1 0 1 0 0,0 0 0 0 0,0 0 0 0 0,0 0 0 0 0,0 0-1 0 0,0 0 1 0 0,0-1 0 0 0,0 1 0 0 0,1-1 0 0 0,-1 1 0 0 0,1-1-1 0 0,3 2 1 0 0,4 0-1 0 0,1-1 0 0 0,0 0 0 0 0,0 0 0 0 0,-1-1 0 0 0,1 0 0 0 0,0-1 0 0 0,20-1 0 0 0,77-18 0 0 0,-93 16 2 0 0,148-39 68 0 0,335-137-968 0 0,-445 160-774 0 0,1 2-3924 0 0,-2 0-1909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0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15920 0 0,'0'0'1597'0'0,"11"-5"2797"0"0,-3 5-4664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15176 0 0,'0'0'1518'0'0,"3"-9"989"0"0,-3 7-2333 0 0,0 1-243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1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1 320 8288 0 0,'0'0'756'0'0,"0"-2"-623"0"0,3-2-48 0 0,-2 3-28 0 0,-1 1-1 0 0,1 0 0 0 0,0 0 1 0 0,0-1-1 0 0,0 1 0 0 0,0 0 0 0 0,-1 0 1 0 0,1 0-1 0 0,0 0 0 0 0,0 0 1 0 0,0 0-1 0 0,1 0 0 0 0,0 0 64 0 0,2-1 160 0 0,0 0 0 0 0,0 1 1 0 0,1-1-1 0 0,-1 1 0 0 0,0 0 0 0 0,1 0 0 0 0,-1 1 0 0 0,0-1 0 0 0,0 1 0 0 0,1 0 0 0 0,-1 0 0 0 0,0 0 0 0 0,0 1 0 0 0,0 0 0 0 0,0-1 0 0 0,0 1 0 0 0,5 5 1 0 0,10 3 457 0 0,0 0 1 0 0,0-2-1 0 0,1 0 1 0 0,0-1 0 0 0,23 5-1 0 0,-19-7-217 0 0,0-1 0 0 0,0-1 0 0 0,43 0 0 0 0,-43-4-378 0 0,0-1-1 0 0,0-2 0 0 0,0 0 0 0 0,-1-2 0 0 0,0 0 0 0 0,0-2 0 0 0,29-13 1 0 0,41-29 190 0 0,-78 41-260 0 0,0-1 0 0 0,-1-1 0 0 0,-1 0-1 0 0,14-14 1 0 0,-9 6-194 0 0,26-30 81 0 0,-40 44-7 0 0,0-1 1 0 0,0-1 0 0 0,0 1-1 0 0,-1 0 1 0 0,0-1 0 0 0,0 0-1 0 0,1-7 1 0 0,26-73-4110 0 0,-25 70 2529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1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0 444 9384 0 0,'0'0'4814'0'0,"2"1"-4300"0"0,11 9 440 0 0,1 0 0 0 0,-1 0 0 0 0,21 25 1 0 0,-3-4 347 0 0,13 15 164 0 0,-30-30-1384 0 0,0-1 0 0 0,16 14 0 0 0,1-3 659 0 0,-15-11-184 0 0,31 19 1 0 0,-15-11-782 0 0,-24-16 200 0 0,1-1 0 0 0,1 0-1 0 0,11 6 1 0 0,6 2 210 0 0,-21-10-155 0 0,0-1 0 0 0,0 0 0 0 0,0-1 0 0 0,0 1 0 0 0,0-1-1 0 0,1 0 1 0 0,11 2 0 0 0,-11-3-31 0 0,0-1 0 0 0,-1 0 0 0 0,1 0 0 0 0,0 0 0 0 0,-1-1 0 0 0,1 0 0 0 0,-1 0 0 0 0,1-1 0 0 0,-1 0 0 0 0,0 0 0 0 0,1 0 0 0 0,-1-1 0 0 0,0 0 0 0 0,-1 0 0 0 0,1-1 0 0 0,0 0 0 0 0,-1 1 0 0 0,8-9 0 0 0,15-12 72 0 0,-1-2 1 0 0,-1 0-1 0 0,-2-2 0 0 0,0-1 0 0 0,-2 0 0 0 0,-2-2 0 0 0,19-36 1 0 0,-7-11 466 0 0,-3 4-480 0 0,-24 64-59 0 0,0 0 0 0 0,-1 0 0 0 0,-1 0 0 0 0,1 0 0 0 0,2-16 0 0 0,-5 14 0 0 0,0 1 0 0 0,1 0 0 0 0,1 0 0 0 0,0-1 0 0 0,0 2 0 0 0,10-22 0 0 0,10-8-394 0 0,51-66-1 0 0,-51 68-2632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3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821 111 9648 0 0,'-4'-4'868'0'0,"-4"-6"-633"0"0,-1 0 1 0 0,-16-16-1 0 0,14 15 331 0 0,7 7-330 0 0,0 1-1 0 0,0-1 1 0 0,0 1-1 0 0,0-1 0 0 0,-1 1 1 0 0,1 1-1 0 0,-9-5 1 0 0,0 3 13 0 0,1 0 0 0 0,-1 1 1 0 0,0 0-1 0 0,0 1 0 0 0,0 0 1 0 0,0 1-1 0 0,0 1 0 0 0,-1 0 1 0 0,1 1-1 0 0,0 0 0 0 0,0 1 0 0 0,0 1 1 0 0,-17 5-1 0 0,3 0-24 0 0,0 2 1 0 0,0 0-1 0 0,1 2 0 0 0,1 1 1 0 0,-25 17-1 0 0,-103 78 277 0 0,116-79-234 0 0,-62 66-1 0 0,91-85-234 0 0,1 1-1 0 0,0-1 0 0 0,0 1 0 0 0,-9 23 1 0 0,15-31-29 0 0,-1 1 2 0 0,1 0 1 0 0,0 0-1 0 0,1 0 1 0 0,-1 0-1 0 0,0 0 0 0 0,1 0 1 0 0,0 1-1 0 0,0-1 1 0 0,1 0-1 0 0,0 7 1 0 0,1-3-8 0 0,-1 0 0 0 0,2 0 0 0 0,-1 0 0 0 0,6 11 0 0 0,-5-12-13 0 0,1 0 0 0 0,0-1-1 0 0,1 1 1 0 0,0-1-1 0 0,0 0 1 0 0,0 0-1 0 0,0 0 1 0 0,1-1 0 0 0,11 8-1 0 0,-14-10 9 0 0,1-1 0 0 0,0 0-1 0 0,0 0 1 0 0,0 0 0 0 0,0-1-1 0 0,0 1 1 0 0,0-1 0 0 0,1 0-1 0 0,-1 0 1 0 0,0 0 0 0 0,1-1 0 0 0,-1 1-1 0 0,1-1 1 0 0,-1 0 0 0 0,0-1-1 0 0,1 1 1 0 0,-1-1 0 0 0,6-1-1 0 0,1-1 7 0 0,-1-1-1 0 0,0 0 1 0 0,0-1-1 0 0,0 0 1 0 0,-1-1-1 0 0,13-9 1 0 0,47-45 25 0 0,-32 25 79 0 0,162-168 675 0 0,-101 95-2273 0 0,-59 67-149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4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9128 0 0,'30'25'769'0'0,"-26"-21"-667"0"0,0 1 0 0 0,1-1 1 0 0,0 0-1 0 0,0-1 0 0 0,0 1 1 0 0,10 5-1 0 0,14 0 497 0 0,1 0 0 0 0,-1-2 1 0 0,1-1-1 0 0,0-1 0 0 0,0-2 0 0 0,46 0 1 0 0,26 0 24 0 0,41 8-196 0 0,-112-7-119 0 0,7 2-123 0 0,41 13 0 0 0,-2-1-138 0 0,-64-15-34 0 0,1 0 1 0 0,-1 0-1 0 0,1 2 1 0 0,-1 0-1 0 0,0 0 1 0 0,15 10-1 0 0,-26-14-2 0 0,0 0-1 0 0,0 0 1 0 0,0 1-1 0 0,-1-1 1 0 0,1 1-1 0 0,-1-1 1 0 0,1 1-1 0 0,-1 0 0 0 0,1-1 1 0 0,-1 1-1 0 0,0 0 1 0 0,0 0-1 0 0,0 0 1 0 0,0 0-1 0 0,0 0 1 0 0,0 0-1 0 0,-1 1 1 0 0,1-1-1 0 0,-1 0 1 0 0,1 0-1 0 0,-1 5 1 0 0,0-4 24 0 0,-1 1-1 0 0,1-1 1 0 0,-1 0 0 0 0,0 1 0 0 0,-1-1 0 0 0,1 0 0 0 0,0 0 0 0 0,-1 1-1 0 0,0-1 1 0 0,1 0 0 0 0,-1-1 0 0 0,0 1 0 0 0,-3 3 0 0 0,-2 1 86 0 0,0 0 1 0 0,1 0-1 0 0,-2-1 0 0 0,1 0 1 0 0,-1 0-1 0 0,-13 6 0 0 0,-2 0 215 0 0,-27 9-1 0 0,13-7 9 0 0,11-4-176 0 0,0-1 0 0 0,-1-2 0 0 0,0-1-1 0 0,0-1 1 0 0,0-1 0 0 0,-1-1-1 0 0,0-2 1 0 0,1-1 0 0 0,-1-1 0 0 0,-49-8-1 0 0,50 3-107 0 0,1-2-1 0 0,1-1 1 0 0,-28-12-1 0 0,30 11-46 0 0,-16-8 30 0 0,-46-30 0 0 0,55 30-132 0 0,28 17 16 0 0,-1-1 0 0 0,1 1-1 0 0,0-1 1 0 0,0 1 0 0 0,0-1-1 0 0,0 0 1 0 0,0 0 0 0 0,0 0-1 0 0,1 0 1 0 0,-1 0 0 0 0,-2-5-1 0 0,-4-16-5249 0 0,4 7-1231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4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10736 0 0,'0'0'496'0'0,"0"2"-14"0"0,0 42-251 0 0,4 226 1040 0 0,10-158-657 0 0,1 4 660 0 0,-11-78-1107 0 0,16 68 0 0 0,-12-68 244 0 0,9 40-224 0 0,-17-69-1447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5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27 375 7832 0 0,'-2'0'44'0'0,"1"-1"0"0"0,-1 0 1 0 0,1 1-1 0 0,0-1 0 0 0,-1 0 1 0 0,1 0-1 0 0,0 0 0 0 0,0 0 1 0 0,-1 0-1 0 0,1 0 0 0 0,0 0 1 0 0,0-1-1 0 0,0 1 0 0 0,0 0 1 0 0,0-1-1 0 0,1 1 0 0 0,-1 0 1 0 0,0-2-1 0 0,0 0 188 0 0,0 0 0 0 0,0 0 1 0 0,1 0-1 0 0,-1 0 0 0 0,1 0 0 0 0,0 0 1 0 0,0 0-1 0 0,1-6 0 0 0,1-2 404 0 0,0-1-1 0 0,1 1 0 0 0,1 0 1 0 0,5-11-1 0 0,0 1-357 0 0,1 0 0 0 0,0 0 0 0 0,2 1 0 0 0,1 0 0 0 0,0 1 0 0 0,31-33 1 0 0,-36 44-179 0 0,-4 3-148 0 0,1 0 0 0 0,0 0 0 0 0,0 0 0 0 0,1 0 0 0 0,-1 1 0 0 0,1 0 0 0 0,0 0 0 0 0,0 1 0 0 0,0 0 0 0 0,11-4 0 0 0,12-2 369 0 0,-21 6-223 0 0,0 1 1 0 0,1 0 0 0 0,0 0-1 0 0,-1 1 1 0 0,16-1 0 0 0,-6 2-83 0 0,-1 1 0 0 0,1 1 0 0 0,0 1 0 0 0,-1 1 0 0 0,1 0 0 0 0,-1 1 0 0 0,32 14 0 0 0,-34-12 5 0 0,0 1 0 0 0,16 11 0 0 0,-24-15-8 0 0,-1 1 1 0 0,0 0-1 0 0,0 1 1 0 0,0-1-1 0 0,-1 1 1 0 0,10 12-1 0 0,-12-10 6 0 0,0 0-1 0 0,0 0 1 0 0,-1 0 0 0 0,0 0-1 0 0,-1 0 1 0 0,1 0-1 0 0,-1 16 1 0 0,0-13-3 0 0,-1 6 23 0 0,-1 0-1 0 0,-1 0 0 0 0,0-1 0 0 0,-1 0 0 0 0,-8 22 0 0 0,11-36-32 0 0,-6 19 46 0 0,-1 0-1 0 0,-1 0 1 0 0,0-1-1 0 0,-2 0 1 0 0,-18 29-1 0 0,-15 27 99 0 0,-4 6 16 0 0,41-72-148 0 0,-1-1 1 0 0,0-1 0 0 0,-1 1 0 0 0,0-1 0 0 0,0-1 0 0 0,-13 10 0 0 0,15-12-14 0 0,-9 6 7 0 0,0-1 1 0 0,-1 0 0 0 0,0-1-1 0 0,-1 0 1 0 0,-23 8-1 0 0,28-16-534 0 0,10-1-401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50 7368 0 0,'0'2'568'0'0,"1"16"-212"0"0,5 29 1 0 0,1 3 922 0 0,4 24 848 0 0,-7-51-1469 0 0,-1 0 1 0 0,1 27-1 0 0,-3-19 62 0 0,7 38 0 0 0,-2-28 2 0 0,0-5-101 0 0,-4-24-382 0 0,0 1 0 0 0,1 17 0 0 0,-3-22-408 0 0,0-6 249 0 0,0 1 0 0 0,0-1 1 0 0,0 1-1 0 0,0-1 0 0 0,0 1 1 0 0,-2 3-1 0 0,2-5-61 0 0,0-1 0 0 0,0 0 0 0 0,0 0 1 0 0,-1 1-1 0 0,1-1 0 0 0,0 0 0 0 0,0 0 0 0 0,0 1 0 0 0,0-1 0 0 0,-1 0 1 0 0,1 0-1 0 0,0 0 0 0 0,0 1 0 0 0,0-1 0 0 0,-1 0 0 0 0,1 0 0 0 0,0 0 1 0 0,0 0-1 0 0,-1 0 0 0 0,1 0 0 0 0,0 1 0 0 0,-1-1 0 0 0,1 0 0 0 0,-1 0 0 0 0,-10-4 298 0 0,7 1-280 0 0,1-1 0 0 0,-1 1 1 0 0,1 0-1 0 0,0-1 0 0 0,0 0 0 0 0,0 0 0 0 0,1 0 0 0 0,-1 0 0 0 0,-2-8 1 0 0,-2-2 6 0 0,-7-28 0 0 0,11 27-33 0 0,0 0-1 0 0,1 0 1 0 0,0 0-1 0 0,2-23 1 0 0,7-62 49 0 0,-4 83-53 0 0,9-31-1 0 0,2-8-7 0 0,-12 47 7 0 0,0-1 0 0 0,1 1 0 0 0,0 0-1 0 0,1 0 1 0 0,0 0 0 0 0,0 0-1 0 0,1 0 1 0 0,6-7 0 0 0,0 1-166 0 0,0 1 1 0 0,2 0-1 0 0,17-16 1 0 0,-28 29-257 0 0,-1 0 1 0 0,1-1 0 0 0,0 1-1 0 0,0 0 1 0 0,0 0 0 0 0,0 0-1 0 0,0 0 1 0 0,0 1 0 0 0,0-1-1 0 0,0 1 1 0 0,3-2-1 0 0,-3 2-38 0 0,17-5-5256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44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1404 84 8288 0 0,'0'0'2778'0'0,"2"1"-2556"0"0,-1 0-162 0 0,0 0 0 0 0,0 0 0 0 0,-1 0 0 0 0,1 0 0 0 0,0 0 0 0 0,-1 0 0 0 0,1 0 0 0 0,-1 0 1 0 0,1 0-1 0 0,-1 1 0 0 0,1-1 0 0 0,-1 0 0 0 0,0 0 0 0 0,0 1 0 0 0,1 1 0 0 0,-2 25 1003 0 0,1-2-297 0 0,3-10-391 0 0,1-1-1 0 0,1 0 1 0 0,1 0-1 0 0,13 26 1 0 0,-19-39-358 0 0,8 16 324 0 0,7 23 0 0 0,-6-13-96 0 0,5 17 143 0 0,6 15 128 0 0,3-1-33 0 0,-3 1 0 0 0,16 77-1 0 0,4 16 179 0 0,-1-3 14 0 0,-39-147-661 0 0,32 189 724 0 0,-26-157-621 0 0,-4-24-24 0 0,0 1 1 0 0,-1 10 0 0 0,-1-20 324 0 0,0-4-850 0 0,-3-2 506 0 0,-1 0 0 0 0,1-1 0 0 0,0 1 0 0 0,-1 1 0 0 0,0-1-1 0 0,0 0 1 0 0,-6-3 0 0 0,-2-4-62 0 0,1 3 12 0 0,0 1 1 0 0,-1 0-1 0 0,0 0 1 0 0,0 1-1 0 0,0 0 1 0 0,-1 1-1 0 0,1 1 1 0 0,-1 0-1 0 0,-1 1 0 0 0,1 0 1 0 0,-20-1-1 0 0,15 2 46 0 0,8 1-11 0 0,0 0 1 0 0,0 0-1 0 0,-17 2 0 0 0,5 2 41 0 0,8-2-33 0 0,1 0 1 0 0,0 1 0 0 0,0 1-1 0 0,0 0 1 0 0,0 1 0 0 0,-21 9-1 0 0,16-3 8 0 0,1 1 0 0 0,-27 22-1 0 0,20-14-129 0 0,12-11 135 0 0,1 1 1 0 0,-13 13-1 0 0,-2 3 252 0 0,19-20-311 0 0,1 1-1 0 0,0 0 0 0 0,0 1 1 0 0,0-1-1 0 0,-6 11 0 0 0,7-9-19 0 0,-47 86 62 0 0,38-68-132 0 0,-19 26 1 0 0,-4 7-133 0 0,28-44 105 0 0,-1-1 1 0 0,-21 24-1 0 0,17-22 369 0 0,-15 22-1 0 0,-11 16-35 0 0,-3 8-122 0 0,-9 14-56 0 0,28-42 10 0 0,-31 59 1 0 0,-8 15 22 0 0,41-71-43 0 0,-17 23 22 0 0,15-25 36 0 0,-34 72 0 0 0,-13 45 64 0 0,52-112-140 0 0,-13 35 34 0 0,-107 300 36 0 0,100-251-101 0 0,14-58 124 0 0,4 1 0 0 0,3 0 0 0 0,-15 105 0 0 0,10 59 54 0 0,23-195-212 0 0,5 45 1 0 0,-1-29 93 0 0,0-18-39 0 0,1 0 0 0 0,14 45 0 0 0,-1-6-7 0 0,15 61-14 0 0,-17-74 0 0 0,33 78 0 0 0,-20-59 0 0 0,18 49 32 0 0,101 196 0 0 0,-72-198 39 0 0,-66-110-78 0 0,48 68 47 0 0,-14-23-16 0 0,-2-8-24 0 0,4 6 0 0 0,-28-33 24 0 0,2-1 0 0 0,34 35-1 0 0,54 40 83 0 0,-80-75-93 0 0,38 32-39 0 0,2-3 0 0 0,80 48 0 0 0,-65-55 26 0 0,20 13 0 0 0,335 180 64 0 0,-371-208-80 0 0,0-3 0 0 0,2-3 0 0 0,103 24 0 0 0,20-1-20 0 0,-29-7 8 0 0,76 28 28 0 0,-114-31 0 0 0,144 52 0 0 0,-169-54 0 0 0,10-6 0 0 0,-54-16 0 0 0,125 27 0 0 0,-47-13 0 0 0,169 37 0 0 0,-213-55 0 0 0,-11-1 0 0 0,-35-4 24 0 0,76-1 1 0 0,47-11 55 0 0,-60 1-57 0 0,127-10-95 0 0,-123 5 48 0 0,50-7 24 0 0,57-3 0 0 0,6 11 0 0 0,-124 0 0 0 0,-37 2 0 0 0,195-32 0 0 0,-176 23 0 0 0,-24 5 0 0 0,35-6 0 0 0,61-7 0 0 0,-14 1 0 0 0,137-31 0 0 0,-93 14 0 0 0,24-16 0 0 0,-129 32 0 0 0,20-11 0 0 0,11-4 0 0 0,250-80 0 0 0,-293 89 0 0 0,118-73 0 0 0,-175 96 0 0 0,31-20 0 0 0,2 2 0 0 0,0 2 0 0 0,54-20 0 0 0,-47 26 0 0 0,-16 6 0 0 0,-1-2 0 0 0,50-25 0 0 0,-57 23 0 0 0,1 1 0 0 0,-2-1 0 0 0,42-33 0 0 0,-62 44 0 0 0,1 0 0 0 0,0 0 0 0 0,10-5 0 0 0,-10 6 0 0 0,0 0 0 0 0,0-1 0 0 0,9-7 0 0 0,-1-2 0 0 0,2 1 0 0 0,-1 0 0 0 0,29-16 0 0 0,-38 23 0 0 0,0 1 0 0 0,0-1 0 0 0,0 0 0 0 0,0-1 0 0 0,-1 1 0 0 0,0-1 0 0 0,7-11 0 0 0,6-6 0 0 0,41-51 0 0 0,17-42 0 0 0,-44 61 0 0 0,1 9 54 0 0,-1-2-44 0 0,-22 33-10 0 0,0 0 0 0 0,0-1-1 0 0,11-27 1 0 0,12-20 12 0 0,-29 56-7 0 0,0 0-1 0 0,-1 0 1 0 0,0-1 0 0 0,-1 0 0 0 0,1 1 0 0 0,-1-1-1 0 0,-1 0 1 0 0,0 0 0 0 0,0 0 0 0 0,0-9 0 0 0,0 7-5 0 0,-1 5 0 0 0,1-1 0 0 0,1 1 0 0 0,-1-1 0 0 0,4-7 0 0 0,4-14 0 0 0,-7 17 0 0 0,1 0 0 0 0,5-11 0 0 0,-4 11 0 0 0,0 0 0 0 0,2-12 0 0 0,-1 4 21 0 0,12-30-1 0 0,-1 3 3 0 0,5-11-23 0 0,1-5 0 0 0,-7 15 0 0 0,-9 28 0 0 0,8-33 0 0 0,8-25 0 0 0,-1-2 0 0 0,-7 16 20 0 0,-7 37-5 0 0,-2-1-1 0 0,3-28 1 0 0,0-23-15 0 0,-3 40 0 0 0,0-39 0 0 0,-3 17 27 0 0,0 40-10 0 0,-1 0-1 0 0,-1 0 1 0 0,-1 0 0 0 0,-1 0 0 0 0,-5-28 0 0 0,-17-63 55 0 0,8 63-18 0 0,12 36-47 0 0,0-1 0 0 0,-5-18 0 0 0,2 2 22 0 0,-1 1 0 0 0,-17-40 1 0 0,-1-2-1 0 0,21 57-8 0 0,-1 0 0 0 0,1 1 0 0 0,-2-1 0 0 0,-10-13 0 0 0,-7-11 18 0 0,8 8-23 0 0,7 15 18 0 0,-13-29-1 0 0,18 33-23 0 0,-1 1 1 0 0,0 0-1 0 0,0 1 1 0 0,-8-10-1 0 0,-12-18 44 0 0,-16-23-43 0 0,17 32-11 0 0,2 3 0 0 0,-11-18 0 0 0,16 20 0 0 0,0-1 0 0 0,-19-31 0 0 0,32 46 12 0 0,0 0-1 0 0,-9-10 0 0 0,-8-10 19 0 0,-87-140 95 0 0,99 153-118 0 0,-16-18 0 0 0,-2-5-10 0 0,16 22 3 0 0,-21-21 0 0 0,-4-7 0 0 0,21 26 0 0 0,0 1 0 0 0,-1 0 0 0 0,-31-24 0 0 0,14 13 0 0 0,17 13 7 0 0,0-1 21 0 0,-32-20 1 0 0,8 7-13 0 0,0-2 0 0 0,2-2 0 0 0,-53-56 0 0 0,61 56-16 0 0,-21-22 0 0 0,16 21 0 0 0,21 18 0 0 0,-1 1 0 0 0,-23-16 0 0 0,3 4 0 0 0,21 15 0 0 0,-30-18 0 0 0,33 23 1 0 0,-1-2 1 0 0,-1 2 1 0 0,1 0-1 0 0,-23-7 1 0 0,-15-5 35 0 0,10 3-23 0 0,-11-5 25 0 0,12 4-16 0 0,-76-30-24 0 0,32 9 0 0 0,-16-5 0 0 0,58 25 0 0 0,-7-2 0 0 0,-59-15 0 0 0,60 20 0 0 0,-57-27 0 0 0,-12-3 0 0 0,-12-8 35 0 0,19 8-6 0 0,65 27-29 0 0,20 8 0 0 0,-30-8 0 0 0,-154-50 37 0 0,38 10-10 0 0,78 34-22 0 0,-116-16 1 0 0,3 19 58 0 0,157 18-35 0 0,-17-1-5 0 0,53 2-24 0 0,-110-10 0 0 0,32 4 0 0 0,31 0 0 0 0,17 3 0 0 0,-24 0 0 0 0,-46-2 0 0 0,0 0 0 0 0,17-3 0 0 0,62 8 0 0 0,-58-11 0 0 0,57 6 0 0 0,-59-2 0 0 0,11 1 0 0 0,0 0 0 0 0,48 5 0 0 0,-1-1 0 0 0,-35-8 0 0 0,12-2 0 0 0,-19-3 0 0 0,-31-2 0 0 0,-37-5 0 0 0,94 18 0 0 0,-47-2 0 0 0,15 0 0 0 0,3 0 0 0 0,36 5 0 0 0,24 1 0 0 0,1 1 0 0 0,-20 2 0 0 0,9 0 0 0 0,21-2 0 0 0,1 0 0 0 0,-16 4 0 0 0,12-2-1 0 0,0-1 1 0 0,0 0-1 0 0,-14-1 1 0 0,13 0 6 0 0,-28 4 1 0 0,38-4 0 0 0,0 0 1 0 0,0 0-1 0 0,0 0 1 0 0,-1 0-1 0 0,1-1 1 0 0,-4 0-1 0 0,4 0-7 0 0,-1 1 0 0 0,1-1 1 0 0,0 1-1 0 0,-1 0 0 0 0,-4 0 0 0 0,-7 2 0 0 0,-1 0 0 0 0,1-1 0 0 0,0-1 0 0 0,-1 0 0 0 0,-25-5 0 0 0,21 5 0 0 0,17 0 0 0 0,0 0 0 0 0,0 0 0 0 0,0 0 0 0 0,1 0 0 0 0,-1 0 0 0 0,0-1 0 0 0,-4 0 0 0 0,-25-8 0 0 0,-52-9 0 0 0,5 4 0 0 0,19 2 0 0 0,22 4 0 0 0,-15-4 0 0 0,36 8 0 0 0,-25-3 0 0 0,-32-6 0 0 0,27 5 0 0 0,22 4 0 0 0,6 0 0 0 0,-1 2 0 0 0,-20-1 0 0 0,-19-2 0 0 0,46 5 0 0 0,0-1 0 0 0,0 0 0 0 0,0-1 0 0 0,-21-5 0 0 0,8 2 0 0 0,2 4 0 0 0,21 1 0 0 0,-12-3 0 0 0,14 3 0 0 0,0-1 0 0 0,-12 2 0 0 0,-20 8 0 0 0,28-9 0 0 0,3 0 0 0 0,1 0 0 0 0,-1 1 0 0 0,1-1 0 0 0,0 0 0 0 0,-1 1 0 0 0,1-1 0 0 0,0 1 0 0 0,-1 0 0 0 0,1-1 0 0 0,0 1 0 0 0,-3 1 0 0 0,1-1 0 0 0,2-1 0 0 0,0 0 0 0 0,0 0 0 0 0,1 0 0 0 0,-1 0 0 0 0,0 0 0 0 0,0 0 0 0 0,1 0 0 0 0,-1 1 0 0 0,0-1 0 0 0,0 0 0 0 0,0 0 0 0 0,1 1 0 0 0,-1-1 0 0 0,0 0 0 0 0,1 1 0 0 0,-1-1 0 0 0,0 1 0 0 0,0 0 0 0 0,-28 18 0 0 0,28-17 0 0 0,-2 0 0 0 0,-11-1 0 0 0,5-2 0 0 0,6 0-42 0 0,-1-1-1 0 0,1 0 1 0 0,0 0-1 0 0,0 0 1 0 0,0 0 0 0 0,0 0-1 0 0,0-1 1 0 0,0 1-1 0 0,0-1 1 0 0,1 0 0 0 0,-1 0-1 0 0,1 0 1 0 0,0 0-1 0 0,-4-6 1 0 0,-8-12 375 0 0,13 20-331 0 0,1 1-1 0 0,-1-1 1 0 0,0-1-1 0 0,1 1 1 0 0,-1 0-1 0 0,1 0 1 0 0,0 0-1 0 0,-1 0 1 0 0,1 0-1 0 0,0 0 1 0 0,-1-3-1 0 0,-3-9-317 0 0,4 13 309 0 0,-1-1 1 0 0,0 0-1 0 0,1 0 0 0 0,-1 1 1 0 0,1-1-1 0 0,-1 0 1 0 0,1 0-1 0 0,-1 0 0 0 0,1 0 1 0 0,0 1-1 0 0,0-1 1 0 0,-1 0-1 0 0,1 0 0 0 0,0 0 1 0 0,0 0-1 0 0,0 0 1 0 0,0 0-1 0 0,0 0 0 0 0,0 0 1 0 0,0 0-1 0 0,0 0 1 0 0,0 0-1 0 0,0 1 0 0 0,1-1 1 0 0,-1 0-1 0 0,0 0 1 0 0,1 0-1 0 0,0-1 0 0 0,1-6 0 0 0,-1 7 7 0 0,-1 0 0 0 0,0-1 0 0 0,0 1 0 0 0,0 0 0 0 0,0 0 0 0 0,0-1 0 0 0,0 1 0 0 0,0 0 0 0 0,0-1 0 0 0,0 1 0 0 0,-1 0 0 0 0,1 0 0 0 0,0-1 0 0 0,-1 1 0 0 0,1 0 0 0 0,-1 0 0 0 0,-1-2 0 0 0,1 1 0 0 0,1 1 0 0 0,-1-1 0 0 0,0 1 0 0 0,1-1 0 0 0,-1 1 0 0 0,1-1 0 0 0,0 0 0 0 0,-1-2 0 0 0,0-3 60 0 0,1 1 0 0 0,-2 0-1 0 0,1-1 1 0 0,-1 1 0 0 0,0 0-1 0 0,-3-8 1 0 0,-5-17 165 0 0,7 22-306 0 0,-1 0 1 0 0,1 1 0 0 0,-1-1-1 0 0,-1 1 1 0 0,0 0 0 0 0,0 0-1 0 0,-6-7 1 0 0,-20-17 98 0 0,24 25 5 0 0,0 0-1 0 0,0-1 1 0 0,0 0-1 0 0,-6-10 1 0 0,3 6 244 0 0,8 11-234 0 0,1-1 0 0 0,-1 0 0 0 0,1 1 0 0 0,-1-1 1 0 0,1 0-1 0 0,0 0 0 0 0,0 1 0 0 0,-2-4 0 0 0,-47-105-56 0 0,22 57-359 0 0,26 49 415 0 0,0 1 1 0 0,0-1 0 0 0,-1 0-1 0 0,1 1 1 0 0,-1 0 0 0 0,0-1-1 0 0,-4-3 1 0 0,3 3-9 0 0,0 0 0 0 0,0 0 0 0 0,1 0 1 0 0,-1-1-1 0 0,1 1 0 0 0,-3-6 0 0 0,6 9-25 0 0,0 0 0 0 0,0 1 0 0 0,-1-1 0 0 0,1 0 0 0 0,-1 1 0 0 0,1-1 0 0 0,0 0 0 0 0,-1 1 0 0 0,1-1 0 0 0,-1 1 0 0 0,1-1 0 0 0,-1 1 0 0 0,0-1 0 0 0,1 1 0 0 0,-2-1 0 0 0,-9-7 0 0 0,-40-45 0 0 0,50 52 0 0 0,1 1 0 0 0,-1 0 0 0 0,1-1 0 0 0,-1 1 0 0 0,1-1 0 0 0,-1 1 0 0 0,1-1 0 0 0,-1 1 0 0 0,1-1 0 0 0,-1 1 0 0 0,1-1 0 0 0,-1 1 0 0 0,1-1 0 0 0,0 1 0 0 0,-1-1 0 0 0,1 0 0 0 0,0 1 0 0 0,0-1 0 0 0,-1 0 0 0 0,1 0 0 0 0,0 0 0 0 0,-1 0 0 0 0,1 0 0 0 0,0 0 0 0 0,-1 1 0 0 0,1-1 0 0 0,-1 0 0 0 0,1 0 0 0 0,-1 0 0 0 0,1 1 0 0 0,-1-1 0 0 0,0 0 0 0 0,1 1 0 0 0,-1-1 0 0 0,0 1 0 0 0,1-1 0 0 0,-3 0 0 0 0,-19-20 0 0 0,22 20 0 0 0,0 1 0 0 0,-1 0 0 0 0,1 0 0 0 0,0-1 0 0 0,0 1 0 0 0,0 0 0 0 0,0 0 0 0 0,0-1 0 0 0,-1 1 0 0 0,1 0 0 0 0,0 0 0 0 0,0 0 0 0 0,-1-1 0 0 0,1 1 0 0 0,0 0 0 0 0,0 0 0 0 0,-1 0 0 0 0,1 0 0 0 0,0-1 0 0 0,0 1 0 0 0,-1 0 0 0 0,1 0 0 0 0,0 0 0 0 0,-1 0 0 0 0,1 0 0 0 0,0 0 0 0 0,-1 0 0 0 0,-15-3 0 0 0,9 0 0 0 0,0 1 0 0 0,1-1 0 0 0,-8-5 0 0 0,-4-1 0 0 0,-33-16 0 0 0,0 4 0 0 0,32 16 0 0 0,18 5 0 0 0,1 0 0 0 0,-1 0 1 0 0,0 0-1 0 0,1 0 0 0 0,-1 0 0 0 0,1 0 0 0 0,-1 0 1 0 0,1 0-1 0 0,-1-1 0 0 0,0 1 0 0 0,1 0 0 0 0,-1 0 0 0 0,1 0 1 0 0,-1-1-1 0 0,1 1 0 0 0,-1 0 0 0 0,1-1 0 0 0,-1 1 1 0 0,1 0-1 0 0,-1-1 0 0 0,1 1 0 0 0,0-1 0 0 0,-1 0 0 0 0,-1-1-32 0 0,-4-1-85 0 0,0 1-1 0 0,0 0 1 0 0,0 0 0 0 0,-9-1-1 0 0,14 3 477 0 0,-1-1-199 0 0,-1 0-92 0 0,-4-1-140 0 0,1 0-1 0 0,-1 0 1 0 0,0 0 0 0 0,1 1 0 0 0,-8 0 0 0 0,9 0 70 0 0,1 0 1 0 0,-1-1-1 0 0,1 1 0 0 0,0-1 1 0 0,0 0-1 0 0,-1 0 1 0 0,1 0-1 0 0,0 0 0 0 0,-3-3 1 0 0,6 4 174 0 0,0 0-26 0 0,-6-5-135 0 0,5 4-108 0 0,-15-5 198 0 0,15 6-166 0 0,12 15-5277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5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79 180 6448 0 0,'0'0'741'0'0,"1"-1"-352"0"0,1-9 205 0 0,-2 8-491 0 0,0 0 1 0 0,1 0-1 0 0,-1 1 1 0 0,1-1-1 0 0,-1 0 1 0 0,1 0 0 0 0,0 1-1 0 0,1-4 1 0 0,7-7 559 0 0,-1-1 1 0 0,2 1 0 0 0,0 0 0 0 0,13-12-1 0 0,-13 11-364 0 0,-9 12-259 0 0,0-1 0 0 0,0 0 0 0 0,0 1-1 0 0,1-1 1 0 0,-1 1 0 0 0,0-1 0 0 0,1 1 0 0 0,-1 0 0 0 0,4-3 0 0 0,11-4 232 0 0,1 0 0 0 0,33-11 0 0 0,-35 15-210 0 0,0 1 1 0 0,0 1 0 0 0,0 1 0 0 0,0 0 0 0 0,0 1 0 0 0,20 2 0 0 0,-30-1-37 0 0,1 0 0 0 0,-1 0 0 0 0,0 1 0 0 0,1 0 1 0 0,-1 0-1 0 0,0 0 0 0 0,0 0 0 0 0,0 1 0 0 0,0 0 1 0 0,8 7-1 0 0,-2-1 42 0 0,-1 0 0 0 0,0 1 0 0 0,10 12 0 0 0,-16-14-45 0 0,1-1 0 0 0,-1 1 0 0 0,-1 0 1 0 0,1 0-1 0 0,-2 0 0 0 0,1 1 0 0 0,-1-1 1 0 0,0 1-1 0 0,-1-1 0 0 0,1 10 1 0 0,0-1 132 0 0,-1 0 1 0 0,0 0 0 0 0,-1 0 0 0 0,-1-1 0 0 0,-1 1 0 0 0,-1 0 0 0 0,0-1-1 0 0,-1 1 1 0 0,0-1 0 0 0,-2 0 0 0 0,0 0 0 0 0,0-1 0 0 0,-17 27-1 0 0,18-35-20 0 0,0-1 0 0 0,0 0 0 0 0,-1-1-1 0 0,0 0 1 0 0,0 0 0 0 0,0 0-1 0 0,-1 0 1 0 0,0-1 0 0 0,1 0 0 0 0,-1-1-1 0 0,-1 1 1 0 0,1-1 0 0 0,0-1-1 0 0,-1 1 1 0 0,-12 1 0 0 0,-2 0 150 0 0,-1-1 1 0 0,1-1-1 0 0,-1-1 1 0 0,-28-3-1 0 0,40 1-244 0 0,0-1 1 0 0,0 0-1 0 0,1-1 0 0 0,-1-1 0 0 0,1 1 0 0 0,0-1 0 0 0,0-1 0 0 0,0 0 0 0 0,1-1 0 0 0,-1 0 1 0 0,1 0-1 0 0,1-1 0 0 0,-1 0 0 0 0,1 0 0 0 0,0-1 0 0 0,1 0 0 0 0,0 0 0 0 0,-7-11 0 0 0,8 8-12 0 0,1 0 1 0 0,0 0-1 0 0,1 0 0 0 0,0-1 0 0 0,1 1 0 0 0,0-1 0 0 0,1 0 0 0 0,0 0 1 0 0,0-13-1 0 0,2 16-300 0 0,1 0 0 0 0,0 0 0 0 0,0-1 0 0 0,1 1 0 0 0,0 0 0 0 0,0 1 0 0 0,1-1 0 0 0,0 0 0 0 0,1 1 0 0 0,0-1 0 0 0,0 1 0 0 0,0 0 0 0 0,1 1 0 0 0,1-1 0 0 0,-1 1 0 0 0,8-7 0 0 0,6-7-6169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6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7832 0 0,'0'0'705'0'0,"0"-2"-577"0"0,0-2 220 0 0,0 1 0 0 0,1 0 0 0 0,-1 0 0 0 0,1 0 0 0 0,0 0-1 0 0,-1 0 1 0 0,1 0 0 0 0,1 0 0 0 0,-1 0 0 0 0,0 0 0 0 0,1 0 0 0 0,1-3 0 0 0,2-1 357 0 0,1 1 0 0 0,-1 0 0 0 0,13-10 0 0 0,-3 4 10 0 0,28-20 1 0 0,-35 28-625 0 0,0 0 0 0 0,0 0 0 0 0,0 1 0 0 0,0 0 0 0 0,1 0 0 0 0,10-2-1 0 0,-11 4-160 0 0,0 1 0 0 0,0 0 0 0 0,1 0 0 0 0,-1 0-1 0 0,0 1 1 0 0,0 0 0 0 0,0 1 0 0 0,9 2 0 0 0,13 3 81 0 0,-28-6 6 0 0,0 0-1 0 0,1 0 0 0 0,-1 0 0 0 0,0 0 0 0 0,0 0 0 0 0,0 0 0 0 0,0 1 0 0 0,0-1 0 0 0,0 1 0 0 0,0 0 0 0 0,0-1 0 0 0,-1 1 0 0 0,4 4 0 0 0,-3-2 174 0 0,1 0-1 0 0,0 0 0 0 0,-1 0 0 0 0,0 0 0 0 0,4 9 0 0 0,-5-6-136 0 0,-1-1-1 0 0,1 1 1 0 0,-1 0-1 0 0,-1 0 0 0 0,1-1 1 0 0,-1 1-1 0 0,0 0 1 0 0,-1-1-1 0 0,1 1 0 0 0,-5 9 1 0 0,0 5-22 0 0,-51 200 65 0 0,54-205 8 0 0,0 0 0 0 0,1 0-1 0 0,0 22 1 0 0,-1 13 211 0 0,2-45-272 0 0,1-1 1 0 0,0 1-1 0 0,0 0 1 0 0,0 0 0 0 0,0-1-1 0 0,1 1 1 0 0,0 0-1 0 0,0-1 1 0 0,1 1-1 0 0,0-1 1 0 0,0 1 0 0 0,0-1-1 0 0,0 0 1 0 0,1 0-1 0 0,0 0 1 0 0,0 0-1 0 0,0 0 1 0 0,1-1 0 0 0,0 1-1 0 0,0-1 1 0 0,6 5-1 0 0,-6-5-20 0 0,1 0 0 0 0,0-1-1 0 0,0 0 1 0 0,0 0-1 0 0,0 0 1 0 0,1-1-1 0 0,-1 0 1 0 0,1 0 0 0 0,0 0-1 0 0,-1-1 1 0 0,1 1-1 0 0,0-2 1 0 0,0 1-1 0 0,12 0 1 0 0,-3-1 0 0 0,-9 0-12 0 0,1 1 1 0 0,-1-1 0 0 0,0-1 0 0 0,1 0 0 0 0,-1 0 0 0 0,8-2-1 0 0,4-2-289 0 0,30-11-68 0 0,-17 0-6132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6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11888 0 0,'0'0'1082'0'0,"2"0"-890"0"0,11 2 86 0 0,0 0 0 0 0,0-1-1 0 0,0 0 1 0 0,0-1 0 0 0,0-1-1 0 0,0 0 1 0 0,-1-1 0 0 0,1 0-1 0 0,0-1 1 0 0,-1-1 0 0 0,19-7-1 0 0,-13 5-304 0 0,1 1 1 0 0,0 1-1 0 0,-1 1 0 0 0,1 0 1 0 0,26 0-1 0 0,-29 3-259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7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83 230 4144 0 0,'3'9'63'0'0,"-3"-7"-24"0"0,1 1-1 0 0,0-1 0 0 0,-1 0 1 0 0,1 0-1 0 0,0 0 1 0 0,0 0-1 0 0,2 2 1 0 0,0 0 556 0 0,1-1 1 0 0,-1 0 0 0 0,1 0-1 0 0,0-1 1 0 0,0 1 0 0 0,5 2-1 0 0,2 1 1995 0 0,-4-1-2283 0 0,2-1-1 0 0,-1 1 0 0 0,0-2 0 0 0,1 1 1 0 0,0-2-1 0 0,0 1 0 0 0,0-1 0 0 0,0 0 1 0 0,0-1-1 0 0,0 0 0 0 0,0 0 0 0 0,13-1 1 0 0,-13 0-286 0 0,0 0 1 0 0,0-1 0 0 0,0 0-1 0 0,17-4 1 0 0,-23 4 58 0 0,-1 0 1 0 0,1 0-1 0 0,0 0 0 0 0,-1 0 1 0 0,0-1-1 0 0,1 1 0 0 0,-1-1 1 0 0,0 1-1 0 0,1-1 1 0 0,-1 0-1 0 0,0 0 0 0 0,0 0 1 0 0,0 0-1 0 0,-1 0 0 0 0,1-1 1 0 0,-1 1-1 0 0,1 0 0 0 0,-1-1 1 0 0,1 1-1 0 0,0-5 0 0 0,1 0 61 0 0,-2 5-119 0 0,-1 1 0 0 0,1-1 0 0 0,-1 1-1 0 0,1-1 1 0 0,-1 1 0 0 0,1-1-1 0 0,-1 1 1 0 0,0-1 0 0 0,0 1 0 0 0,0-1-1 0 0,0 1 1 0 0,0-1 0 0 0,0 0 0 0 0,0 1-1 0 0,0-1 1 0 0,-1 1 0 0 0,0-4-1 0 0,0 1 7 0 0,-1 0 0 0 0,1 0 1 0 0,0-1-1 0 0,0 1 0 0 0,1 0 0 0 0,0-1 0 0 0,-1 1 0 0 0,1-1 0 0 0,1 1 0 0 0,-1-1 0 0 0,1 1 0 0 0,0 0 0 0 0,0-1 0 0 0,1-4 0 0 0,3-16 153 0 0,-4 20-109 0 0,-1 0 0 0 0,-1-1 1 0 0,1 1-1 0 0,-1 0 1 0 0,0 0-1 0 0,0 0 0 0 0,0 0 1 0 0,-1 0-1 0 0,0 0 0 0 0,0 0 1 0 0,0 0-1 0 0,-1 0 0 0 0,1 1 1 0 0,-1-1-1 0 0,0 1 0 0 0,0 0 1 0 0,-1 0-1 0 0,-4-4 0 0 0,2 3 122 0 0,-1 0-1 0 0,-1 1 0 0 0,1 0 1 0 0,0 0-1 0 0,-1 1 0 0 0,-15-5 1 0 0,12 4 18 0 0,7 3-182 0 0,-1-1 1 0 0,1 1 0 0 0,0 1-1 0 0,0-1 1 0 0,-1 1-1 0 0,1-1 1 0 0,-1 1 0 0 0,1 1-1 0 0,-5-1 1 0 0,-38 11 19 0 0,30-6-52 0 0,12-3 124 0 0,0 0 0 0 0,0 0 0 0 0,0 1 0 0 0,1-1-1 0 0,0 1 1 0 0,-1 0 0 0 0,1 0 0 0 0,0 0 0 0 0,0 1 0 0 0,0 0-1 0 0,-3 4 1 0 0,-8 7 291 0 0,9-8-391 0 0,1 0 0 0 0,-1 0 0 0 0,1 1 0 0 0,1-1 0 0 0,-1 1 0 0 0,-4 13 0 0 0,3-7-11 0 0,2-4-11 0 0,0 1 0 0 0,1-1 0 0 0,0 0 0 0 0,1 1 0 0 0,-2 18 0 0 0,0 3 0 0 0,1-16 0 0 0,1 0 0 0 0,0 1 0 0 0,1 0 0 0 0,1-1 0 0 0,0 1 0 0 0,2-1 0 0 0,0 1 0 0 0,6 24 0 0 0,-2-16-1 0 0,-5-20 41 0 0,0 0-1 0 0,0 1 1 0 0,1-1 0 0 0,-1 0 0 0 0,1 0 0 0 0,4 6 0 0 0,0 0 97 0 0,-2-3-15 0 0,1 0-1 0 0,0-1 1 0 0,0 1 0 0 0,1-1 0 0 0,-1 0-1 0 0,11 9 1 0 0,-8-9-102 0 0,0-1-1 0 0,0 0 1 0 0,1 0 0 0 0,0-1 0 0 0,0 0-1 0 0,1-1 1 0 0,-1 0 0 0 0,1 0 0 0 0,0-1-1 0 0,0 0 1 0 0,0-1 0 0 0,0 0-1 0 0,0 0 1 0 0,18 0 0 0 0,-15-2-329 0 0,1-1 1 0 0,-1 1-1 0 0,0-2 1 0 0,1 0-1 0 0,-1-1 1 0 0,0 0-1 0 0,18-7 1 0 0,-11 1-1355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7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56 7832 0 0,'-3'-1'365'0'0,"0"1"0"0"0,-1-1 0 0 0,1 0 0 0 0,0 0 0 0 0,0-1 0 0 0,0 1 0 0 0,0-1 0 0 0,0 1 0 0 0,0-1 0 0 0,0 0 0 0 0,0 0 0 0 0,1 0 0 0 0,-1-1 0 0 0,-3-3 0 0 0,4 3 40 0 0,-1 1 0 0 0,1-1 0 0 0,-1 1 0 0 0,1 0 0 0 0,-1 0 0 0 0,0 0 0 0 0,0 0-1 0 0,0 0 1 0 0,0 1 0 0 0,0-1 0 0 0,-1 1 0 0 0,1 0 0 0 0,0 0 0 0 0,-6-1 0 0 0,5 2-317 0 0,0 1 0 0 0,0-1 0 0 0,0 1 0 0 0,0 0 0 0 0,0 0 0 0 0,0 0 0 0 0,0 1 1 0 0,1 0-1 0 0,-1-1 0 0 0,0 1 0 0 0,1 0 0 0 0,0 1 0 0 0,-5 2 0 0 0,0 2-66 0 0,0 1 1 0 0,1-1-1 0 0,-12 15 0 0 0,-13 29-22 0 0,27-42 13 0 0,1-1-1 0 0,0 1 1 0 0,0 0-1 0 0,1 1 0 0 0,0-1 1 0 0,-1 12-1 0 0,3-15 18 0 0,0-1 0 0 0,0 1 0 0 0,1 0 0 0 0,0 0 0 0 0,0 0 1 0 0,0 0-1 0 0,1-1 0 0 0,0 1 0 0 0,0 0 0 0 0,0-1 0 0 0,1 1 0 0 0,0 0 0 0 0,0-1 0 0 0,1 0 0 0 0,2 6 0 0 0,0-4 7 0 0,-1 0 1 0 0,1-1-1 0 0,-1 0 0 0 0,2 0 0 0 0,-1-1 0 0 0,1 1 0 0 0,0-1 0 0 0,0 0 0 0 0,0-1 0 0 0,13 8 0 0 0,-5-6-34 0 0,-1 0-1 0 0,1-1 1 0 0,1-1-1 0 0,16 3 0 0 0,8 3-151 0 0,40 15 558 0 0,-77-25-409 0 0,-1 1 0 0 0,1-1 0 0 0,-1 1 0 0 0,1-1 0 0 0,-1 1 0 0 0,0-1 0 0 0,1 1 0 0 0,-1 0 0 0 0,0 0 0 0 0,3 1 0 0 0,-1 1 0 0 0,1-1 0 0 0,0 1 0 0 0,0-1 0 0 0,0 0 0 0 0,0-1 0 0 0,6 3 0 0 0,-5-2-27 0 0,-1 1 1 0 0,1 0-1 0 0,-1 0 0 0 0,0 0 0 0 0,0 0 0 0 0,0 1 0 0 0,0 0 0 0 0,0 0 0 0 0,-1 0 0 0 0,1 0 0 0 0,-1 0 0 0 0,4 9 0 0 0,-2-5 31 0 0,-4-6 20 0 0,0-1 0 0 0,0 1 0 0 0,0 0 0 0 0,0 1-1 0 0,0-1 1 0 0,-1 0 0 0 0,1 3 0 0 0,3 9 70 0 0,-3-11-110 0 0,0 1 0 0 0,0-1 1 0 0,-1 0-1 0 0,1 1 0 0 0,-1-1 0 0 0,0 0 0 0 0,0 1 1 0 0,0-1-1 0 0,0 1 0 0 0,-1-1 0 0 0,1 0 0 0 0,-1 1 0 0 0,0-1 1 0 0,0 0-1 0 0,0 0 0 0 0,-1 1 0 0 0,1-1 0 0 0,-1 0 1 0 0,1 0-1 0 0,-1 0 0 0 0,-3 3 0 0 0,-2 3 14 0 0,0-1-1 0 0,0 1 1 0 0,-1-1-1 0 0,0-1 1 0 0,-12 9-1 0 0,14-11 113 0 0,-1-1-1 0 0,0 0 1 0 0,0 0-1 0 0,0 0 1 0 0,0-1-1 0 0,-14 3 1 0 0,4-2 433 0 0,-33 4 1 0 0,45-8-527 0 0,-1 0 0 0 0,1 0 0 0 0,-1 0 0 0 0,1-1 0 0 0,-1 1 0 0 0,1-1 0 0 0,-1-1 0 0 0,-6-2 0 0 0,-3-2 11 0 0,-21-12 1 0 0,2 1 178 0 0,25 11-377 0 0,8 5 93 0 0,0 0 1 0 0,0 1-1 0 0,1-1 0 0 0,-1 1 0 0 0,0-1 1 0 0,0 1-1 0 0,0-1 0 0 0,0 1 1 0 0,0-1-1 0 0,1 1 0 0 0,-1 0 0 0 0,0 0 1 0 0,-2-1-1 0 0,-2-7-3310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20 13016 0 0,'0'0'1178'0'0,"-1"-1"-971"0"0,-2-1 0 0 0,1 0 0 0 0,0 0 0 0 0,-1 1 0 0 0,1-1-1 0 0,-1 1 1 0 0,0-1 0 0 0,0 1 0 0 0,1 0 0 0 0,-1 0 0 0 0,0 0 0 0 0,0 0 0 0 0,0 1 0 0 0,0-1 0 0 0,0 1 0 0 0,0 0 0 0 0,0-1-1 0 0,0 2 1 0 0,0-1 0 0 0,0 0 0 0 0,0 0 0 0 0,0 1 0 0 0,0 0 0 0 0,0 0 0 0 0,0-1 0 0 0,-4 4 0 0 0,0 1-232 0 0,0 0 0 0 0,1 1-1 0 0,0 0 1 0 0,0 0 0 0 0,0 0 0 0 0,1 1 0 0 0,0 0 0 0 0,0 0 0 0 0,1 0 0 0 0,-1 1 0 0 0,-3 10-1 0 0,6-12 28 0 0,0 0-1 0 0,0 0 0 0 0,1 0 0 0 0,0 0 0 0 0,0 0 0 0 0,-1 11 0 0 0,4 37 617 0 0,0-44-518 0 0,-1 0 1 0 0,2 0 0 0 0,-1-1 0 0 0,1 1-1 0 0,1-1 1 0 0,0 0 0 0 0,0 0 0 0 0,1 0-1 0 0,0-1 1 0 0,0 1 0 0 0,1-1 0 0 0,0 0-1 0 0,0-1 1 0 0,1 1 0 0 0,0-1 0 0 0,0-1-1 0 0,14 10 1 0 0,-15-12-55 0 0,1 0-1 0 0,0 0 1 0 0,-1-1-1 0 0,1 0 1 0 0,1 0-1 0 0,-1-1 1 0 0,0 0 0 0 0,15 2-1 0 0,2-1 75 0 0,37-2-1 0 0,-54-1-108 0 0,9 2 23 0 0,0 0 0 0 0,0 0 0 0 0,28 9 0 0 0,-36-8-26 0 0,0-1 0 0 0,0 1 0 0 0,0 0 0 0 0,0 1 0 0 0,0 0 0 0 0,-1 0 0 0 0,8 6 0 0 0,2 3 45 0 0,-11-4-53 0 0,-4-6 10 0 0,-1 1 0 0 0,0 0 0 0 0,1 0-1 0 0,-1 0 1 0 0,0 0 0 0 0,-1 0 0 0 0,1 0-1 0 0,-1 0 1 0 0,0 0 0 0 0,0 0 0 0 0,0 0-1 0 0,0 0 1 0 0,-1 0 0 0 0,1 0 0 0 0,-3 5-1 0 0,0-1 18 0 0,0 0 0 0 0,0 0 0 0 0,-1-1 0 0 0,0 1 0 0 0,0-1-1 0 0,-9 10 1 0 0,8-11-1 0 0,0-1-1 0 0,-1 0 0 0 0,0-1 1 0 0,0 1-1 0 0,0-1 0 0 0,0 0 1 0 0,-1 0-1 0 0,1-1 0 0 0,-1 0 1 0 0,0 0-1 0 0,0-1 0 0 0,0 0 1 0 0,-1 0-1 0 0,1-1 0 0 0,-8 1 1 0 0,10-1-33 0 0,-1 0 1 0 0,1-1 0 0 0,-1 1-1 0 0,1-1 1 0 0,0-1 0 0 0,-1 1-1 0 0,1-1 1 0 0,-1 0 0 0 0,1 0-1 0 0,0-1 1 0 0,0 1 0 0 0,0-1-1 0 0,0 0 1 0 0,0-1 0 0 0,0 1-1 0 0,0-1 1 0 0,1 0 0 0 0,-1 0-1 0 0,-4-5 1 0 0,-7-5-262 0 0,13 11-76 0 0,-1-1 1 0 0,1 1 0 0 0,0-1 0 0 0,0 0 0 0 0,0 1 0 0 0,1-1-1 0 0,-1-1 1 0 0,1 1 0 0 0,-1 0 0 0 0,1 0 0 0 0,0-1 0 0 0,1 0-1 0 0,-1 1 1 0 0,-2-8 0 0 0,3-6-6383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8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9672 0 0,'0'0'874'0'0,"2"0"-718"0"0,30-5 255 0 0,18-12 5323 0 0,-42 14-4630 0 0,40-21 150 0 0,-16 13-1493 0 0,49-13 805 0 0,-70 21-1991 0 0,-1 2 1 0 0,0-1 0 0 0,12 1-1 0 0,-7 1-4521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0:59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4608 0 0,'-1'13'488'0'0,"-25"57"6550"0"0,25-65-6877 0 0,0 0-1 0 0,0 0 1 0 0,1-1 0 0 0,-1 1-1 0 0,1 0 1 0 0,0 0-1 0 0,1 0 1 0 0,-1 0-1 0 0,3 8 1 0 0,1 13 297 0 0,-2 13 107 0 0,-1-11-98 0 0,1-1 0 0 0,7 32 1 0 0,37 163 908 0 0,37 64-735 0 0,-75-266-863 0 0,-6-17-56 0 0,0 1 1 0 0,0 0-1 0 0,-1 0 0 0 0,1 0 0 0 0,-1 0 0 0 0,1 8 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0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1 334 5984 0 0,'0'-1'22'0'0,"1"0"0"0"0,0 1 0 0 0,0-1 0 0 0,0 0 0 0 0,-1 0 0 0 0,1 0 0 0 0,0 1 0 0 0,-1-1 0 0 0,1 0 0 0 0,-1 0 1 0 0,1 0-1 0 0,-1 0 0 0 0,1 0 0 0 0,-1 0 0 0 0,1 0 0 0 0,-1 0 0 0 0,0 0 0 0 0,0 0 0 0 0,0 0 0 0 0,0 0 0 0 0,1 0 0 0 0,-1-1 0 0 0,-1 1 0 0 0,1 0 1 0 0,0 0-1 0 0,0 0 0 0 0,0 0 0 0 0,-1-1 0 0 0,1-2 194 0 0,0 1-1 0 0,0 0 1 0 0,0-1 0 0 0,0 1 0 0 0,0 0 0 0 0,1-1-1 0 0,0 1 1 0 0,0 0 0 0 0,1-5 0 0 0,2-5 651 0 0,-1 0-352 0 0,1-1 0 0 0,0 1 1 0 0,1 0-1 0 0,1 0 0 0 0,0 1 0 0 0,14-22 1 0 0,-15 28-413 0 0,0 0 0 0 0,0 1 0 0 0,1-1 0 0 0,9-7 0 0 0,1 0 75 0 0,-2 1-54 0 0,1 0 1 0 0,1 1-1 0 0,-1 1 1 0 0,2 0-1 0 0,21-9 1 0 0,-26 15-40 0 0,1 0 1 0 0,0 1-1 0 0,24-3 1 0 0,-33 5-60 0 0,2 1-8 0 0,0-1 1 0 0,0 1 0 0 0,0 1 0 0 0,-1-1-1 0 0,1 1 1 0 0,0 0 0 0 0,0 0 0 0 0,-1 0-1 0 0,1 1 1 0 0,0 0 0 0 0,-1 0 0 0 0,8 5-1 0 0,-9-5-16 0 0,0 0 0 0 0,0 1 0 0 0,0 0-1 0 0,0 0 1 0 0,0 0 0 0 0,-1 1 0 0 0,1-1-1 0 0,-1 1 1 0 0,0 0 0 0 0,0-1 0 0 0,0 2-1 0 0,-1-1 1 0 0,1 0 0 0 0,-1 0 0 0 0,2 7 0 0 0,0 3 113 0 0,0 1 0 0 0,-2 0 0 0 0,0-1 0 0 0,0 1 0 0 0,-1 0 0 0 0,-1 0 0 0 0,-1 0 0 0 0,0 0 1 0 0,0-1-1 0 0,-2 1 0 0 0,0 0 0 0 0,-6 18 0 0 0,0-10-29 0 0,-1 1 1 0 0,0-1-1 0 0,-2-1 1 0 0,-1 0-1 0 0,0-1 0 0 0,-24 28 1 0 0,10-22-39 0 0,20-21-39 0 0,1 1 0 0 0,-10 11-1 0 0,13-15-8 0 0,0 0 0 0 0,0 0 0 0 0,0 0 0 0 0,0 0 0 0 0,-3 2 0 0 0,-6 4 0 0 0,7-3 0 0 0,1-1-14 0 0,32-11 4 0 0,-8-4 5 0 0,-5 3 28 0 0,-1 0 0 0 0,21-15 0 0 0,-29 18-23 0 0,1 0 0 0 0,0 1 0 0 0,11-6 0 0 0,9-4 0 0 0,-16 7-5 0 0,0 1-1 0 0,-1 0 0 0 0,2 1 0 0 0,-1 0 0 0 0,0 0 0 0 0,1 2 0 0 0,0-1 1 0 0,0 1-1 0 0,-1 1 0 0 0,1 0 0 0 0,0 1 0 0 0,0 0 0 0 0,0 1 0 0 0,14 2 0 0 0,-4 1 6 0 0,-13-2 0 0 0,0 0 0 0 0,0 0 0 0 0,11 5 0 0 0,-1 1 0 0 0,0 0 0 0 0,-1 2 0 0 0,21 13 0 0 0,-34-17 21 0 0,1 0 0 0 0,-1 0-1 0 0,0 0 1 0 0,0 1-1 0 0,-1 0 1 0 0,0 0 0 0 0,0 0-1 0 0,3 9 1 0 0,-2-5 77 0 0,0 1 1 0 0,-1-1-1 0 0,0 1 1 0 0,-1 0-1 0 0,-1 0 0 0 0,0 1 1 0 0,0-1-1 0 0,-1 0 1 0 0,0 1-1 0 0,-2-1 1 0 0,1 1-1 0 0,-1-1 1 0 0,-1 0-1 0 0,0 1 0 0 0,-1-1 1 0 0,0 0-1 0 0,-10 21 1 0 0,7-20 95 0 0,-1-1 1 0 0,-1 0-1 0 0,0 0 0 0 0,-1-1 1 0 0,0 0-1 0 0,0 0 1 0 0,-1-1-1 0 0,-1-1 0 0 0,-18 15 1 0 0,10-12 20 0 0,0-1 0 0 0,-1 0 0 0 0,0-1 0 0 0,-1-1 0 0 0,-30 8 0 0 0,40-14-168 0 0,0-1-1 0 0,0-1 1 0 0,0 1-1 0 0,0-2 1 0 0,0 0-1 0 0,0 0 1 0 0,0-1-1 0 0,0 0 1 0 0,0-1-1 0 0,0 0 1 0 0,0-1-1 0 0,0 0 1 0 0,1 0-1 0 0,-1-1 1 0 0,-16-10-1 0 0,8 3-14 0 0,-1 1 16 0 0,-35-26 0 0 0,29 19-20 0 0,20 13-19 0 0,1 0 0 0 0,-1 0 0 0 0,-6-5 0 0 0,-8-7-45 0 0,17 14-146 0 0,0 0 0 0 0,0 1 0 0 0,1-1 0 0 0,-1 0 0 0 0,1-1 0 0 0,0 1 0 0 0,-1 0 1 0 0,1-1-1 0 0,0 1 0 0 0,0-1 0 0 0,0 1 0 0 0,1-1 0 0 0,-1 0 0 0 0,1 0 0 0 0,0 0 0 0 0,-1 0 1 0 0,0-3-1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0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8 166 9472 0 0,'0'0'858'0'0,"2"1"-708"0"0,11 3 498 0 0,0 2 0 0 0,-1 0 0 0 0,0 0 0 0 0,22 16 0 0 0,-26-16-388 0 0,1 0 0 0 0,0 0 0 0 0,1-1 1 0 0,-1-1-1 0 0,1 1 0 0 0,0-1 1 0 0,0-1-1 0 0,0 0 0 0 0,1-1 1 0 0,-1 0-1 0 0,1 0 0 0 0,19 0 0 0 0,-20-2-204 0 0,1 0-1 0 0,-1-1 1 0 0,1-1-1 0 0,12-3 0 0 0,-17 4-5 0 0,0-1-1 0 0,0 0 0 0 0,-1-1 0 0 0,1 0 1 0 0,-1 0-1 0 0,0 0 0 0 0,0 0 0 0 0,9-8 0 0 0,-11 7-46 0 0,0 3-34 0 0,-1-1 0 0 0,0 0 0 0 0,0 0-1 0 0,0 0 1 0 0,0 0 0 0 0,-1 0 0 0 0,1-1-1 0 0,0 1 1 0 0,-1 0 0 0 0,0-1 0 0 0,3-5-1 0 0,-3 3 99 0 0,0-1 0 0 0,0 1 0 0 0,-1-1 0 0 0,1 1 0 0 0,-1-1 0 0 0,0 1 0 0 0,-1-1 0 0 0,1 1-1 0 0,-1-1 1 0 0,0 1 0 0 0,-1-1 0 0 0,1 1 0 0 0,-5-10 0 0 0,3 8 55 0 0,-1 0 0 0 0,-1 1 0 0 0,1-1 0 0 0,-1 1 0 0 0,0 0 0 0 0,0 0 0 0 0,-1 1-1 0 0,0-1 1 0 0,-8-5 0 0 0,8 7-9 0 0,0 0 0 0 0,0 0-1 0 0,0 0 1 0 0,0 1 0 0 0,0 0-1 0 0,-1 1 1 0 0,0-1 0 0 0,1 1-1 0 0,-10-1 1 0 0,11 2-49 0 0,0 1 0 0 0,0-1 0 0 0,0 1 0 0 0,0 1 0 0 0,0-1 0 0 0,0 1 1 0 0,0 0-1 0 0,0 0 0 0 0,0 0 0 0 0,0 0 0 0 0,0 1 0 0 0,0 0 0 0 0,-7 4 0 0 0,-2 3-67 0 0,1-1 0 0 0,0 2-1 0 0,1 0 1 0 0,-1 0 0 0 0,2 1-1 0 0,0 1 1 0 0,0 0 0 0 0,1 0 0 0 0,-13 21-1 0 0,16-21 106 0 0,1-1-1 0 0,0 2 0 0 0,1-1 0 0 0,0 0 1 0 0,1 1-1 0 0,0 0 0 0 0,1 0 1 0 0,1 0-1 0 0,0 0 0 0 0,1 1 1 0 0,0 24-1 0 0,3-22 4 0 0,1-1 0 0 0,0 1 0 0 0,0-1 0 0 0,2 0 0 0 0,0 0 0 0 0,1 0 0 0 0,9 17 0 0 0,-12-27-94 0 0,-1 0 1 0 0,1 0 0 0 0,1 0-1 0 0,-1-1 1 0 0,1 1-1 0 0,-1-1 1 0 0,1 0-1 0 0,1 0 1 0 0,-1 0-1 0 0,0 0 1 0 0,1-1-1 0 0,6 4 1 0 0,-3-3 3 0 0,0-1 1 0 0,0 0-1 0 0,0 0 1 0 0,0-1-1 0 0,0 1 1 0 0,0-2-1 0 0,15 2 0 0 0,-7-2-5 0 0,1-1 0 0 0,0-1 0 0 0,-1-1-1 0 0,1 0 1 0 0,-1-1 0 0 0,0-1 0 0 0,1 0 0 0 0,15-7-1 0 0,14-10-812 0 0,85-54 1 0 0,-99 55-490 0 0,11-5-347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26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3 7832 0 0,'0'0'19'0'0,"-1"-1"0"0"0,1 1 0 0 0,0 0 1 0 0,0 0-1 0 0,0 0 0 0 0,0 0 0 0 0,-1-1 0 0 0,1 1 1 0 0,0 0-1 0 0,0 0 0 0 0,0 0 0 0 0,-1 0 0 0 0,1 0 1 0 0,0 0-1 0 0,0 0 0 0 0,0 0 0 0 0,-1 0 0 0 0,1-1 1 0 0,0 1-1 0 0,0 0 0 0 0,0 0 0 0 0,-1 0 0 0 0,1 0 1 0 0,0 0-1 0 0,0 0 0 0 0,-1 1 0 0 0,1-1 0 0 0,0 0 1 0 0,0 0-1 0 0,0 0 0 0 0,-1 0 0 0 0,1 0 0 0 0,0 0 1 0 0,0 0-1 0 0,0 0 0 0 0,-1 0 0 0 0,1 1 0 0 0,0-1 1 0 0,0 0-1 0 0,0 0 0 0 0,-1 0 0 0 0,1 1 1 0 0,-6 12 733 0 0,5-8-534 0 0,0 0 0 0 0,0 1 1 0 0,1-1-1 0 0,-1 6 1 0 0,15 89 1347 0 0,28 107 0 0 0,-5-40-289 0 0,-18-73-563 0 0,41 123 0 0 0,36 101-139 0 0,9 26-191 0 0,-75-262-280 0 0,72 224-31 0 0,-5-8-110 0 0,6-13 1253 0 0,-41-109-642 0 0,1 26-70 0 0,-53-173-433 0 0,-10-28-178 0 0,0 0 223 0 0,1 0 0 0 0,-1-1 0 0 0,0 1 0 0 0,1 0 0 0 0,-1-1 0 0 0,1 1 1 0 0,-1 0-1 0 0,1-1 0 0 0,-1 1 0 0 0,1-1 0 0 0,-1 1 0 0 0,2 0 0 0 0,28-2 91 0 0,-16-4-207 0 0,-11 1 3 0 0,-1 1 3 0 0,7-4 36 0 0,-6 5-26 0 0,1-1 0 0 0,-1 1 0 0 0,0-1-1 0 0,4-5 1 0 0,-3 4 11 0 0,-1 1 1 0 0,1 0-1 0 0,0 0 1 0 0,5-4-1 0 0,12-10 75 0 0,-9 4-153 0 0,0 1-1 0 0,1 0 0 0 0,1 0 1 0 0,0 2-1 0 0,29-18 0 0 0,-15 12 53 0 0,-17 9 79 0 0,0 1 1 0 0,0 1 0 0 0,17-6-1 0 0,10-2 97 0 0,-1-2 0 0 0,62-33 0 0 0,-74 36-118 0 0,1 1 0 0 0,50-13 0 0 0,-40 14 0 0 0,79-34 196 0 0,-109 41-232 0 0,102-37 118 0 0,-73 29-79 0 0,-27 9-48 0 0,0 0 1 0 0,0-1-1 0 0,10-4 0 0 0,-17 6-11 0 0,18-9 48 0 0,0 1 0 0 0,27-9 0 0 0,-27 10 65 0 0,0 0-1 0 0,-1-2 1 0 0,29-18-1 0 0,-25 14 1 0 0,35-17-1 0 0,65-31-306 0 0,-91 45 169 0 0,23-18 42 0 0,1-1 18 0 0,7 0 0 0 0,19-11-2 0 0,-46 27-14 0 0,-23 13-2 0 0,27-13-1 0 0,119-56 69 0 0,-83 37-28 0 0,-26 12 39 0 0,27-12 18 0 0,4-3-91 0 0,-33 17 0 0 0,-33 16 7 0 0,19-13 0 0 0,-12 8 26 0 0,-14 9-44 0 0,1 1 1 0 0,0 1-1 0 0,13-5 1 0 0,-11 4 14 0 0,0 0 0 0 0,12-6 1 0 0,184-92 43 0 0,-204 101-76 0 0,113-40 94 0 0,-67 26-58 0 0,-26 8-35 0 0,0-2 0 0 0,-1 0 0 0 0,24-15 0 0 0,-28 15 19 0 0,24-11 0 0 0,10-5 7 0 0,-28 12 7 0 0,1 2 0 0 0,37-13 0 0 0,53-11 156 0 0,9-2 1 0 0,25-17 356 0 0,20-3-914 0 0,-159 53 368 0 0,5-1 0 0 0,1 0 0 0 0,-1 1 0 0 0,27-4 0 0 0,-33 6-59 0 0,0 1 0 0 0,-1-1-1 0 0,11-4 1 0 0,13-3-250 0 0,-23 8-1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1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431 212 2760 0 0,'0'0'125'0'0,"0"-9"22"0"0,-1-20 213 0 0,1 24 199 0 0,-1 0 0 0 0,0 0 0 0 0,0 0 0 0 0,0 0 0 0 0,-1 0 0 0 0,1 0 0 0 0,-1 1 0 0 0,0-1 0 0 0,-1 1 0 0 0,1-1 0 0 0,-4-3 0 0 0,-4-11 563 0 0,9 17-1016 0 0,0 0 0 0 0,0-1-1 0 0,0 1 1 0 0,0 0-1 0 0,0 0 1 0 0,-1 0 0 0 0,1 0-1 0 0,-1 0 1 0 0,-1-2-1 0 0,-5-2 138 0 0,-1-3 306 0 0,-1 1 1 0 0,0 1 0 0 0,-14-9 0 0 0,15 12-137 0 0,0 0 0 0 0,0 0 1 0 0,0 1-1 0 0,-14-4 0 0 0,17 6-210 0 0,1 0 0 0 0,0 1 0 0 0,0-1 0 0 0,0 1 0 0 0,-1 0 0 0 0,1 1 0 0 0,0-1 0 0 0,0 1 0 0 0,-9 2-1 0 0,-1 1 251 0 0,12-3-442 0 0,0 0 0 0 0,0-1 0 0 0,0 1 0 0 0,0 1 0 0 0,0-1 1 0 0,0 0-1 0 0,0 1 0 0 0,0 0 0 0 0,0-1 0 0 0,1 1 0 0 0,-1 0 0 0 0,1 0 0 0 0,-4 4 0 0 0,-15 15-11 0 0,15-16 0 0 0,0 0 0 0 0,1 0 0 0 0,0 1 0 0 0,0-1 0 0 0,0 1 0 0 0,1 0 0 0 0,0 1 0 0 0,-4 6 0 0 0,3 1 37 0 0,0 0-1 0 0,0 0 0 0 0,2 0 0 0 0,-1 0 0 0 0,2 1 1 0 0,0-1-1 0 0,1 1 0 0 0,0-1 0 0 0,1 1 0 0 0,1 0 1 0 0,0-1-1 0 0,7 29 0 0 0,-2-16-166 0 0,2 0 0 0 0,14 32-1 0 0,-17-47 58 0 0,1 2 174 0 0,0-1-1 0 0,0 0 1 0 0,2-1-1 0 0,12 18 1 0 0,-18-27-117 0 0,0 0 1 0 0,1-1 0 0 0,-1 1 0 0 0,1-1-1 0 0,0 0 1 0 0,0 0 0 0 0,0 0-1 0 0,0 0 1 0 0,0 0 0 0 0,0 0 0 0 0,0-1-1 0 0,1 0 1 0 0,-1 1 0 0 0,0-1 0 0 0,1-1-1 0 0,-1 1 1 0 0,1 0 0 0 0,-1-1-1 0 0,1 0 1 0 0,0 1 0 0 0,-1-2 0 0 0,1 1-1 0 0,5-1 1 0 0,-7 0 60 0 0,1 1 0 0 0,0-1-1 0 0,0 0 1 0 0,-1 0 0 0 0,1 0 0 0 0,0 0-1 0 0,-1-1 1 0 0,1 1 0 0 0,-1-1 0 0 0,0 1-1 0 0,1-1 1 0 0,-1 0 0 0 0,0 0 0 0 0,0 0-1 0 0,2-3 1 0 0,5-4 80 0 0,-5 5-114 0 0,0 0-1 0 0,-1-1 1 0 0,1 1 0 0 0,-1-1-1 0 0,0 0 1 0 0,0 0-1 0 0,-1 0 1 0 0,1 0-1 0 0,-1 0 1 0 0,1-6-1 0 0,15-24 47 0 0,-14 28-60 0 0,0-1 1 0 0,0 0-1 0 0,3-9 1 0 0,1-11-45 0 0,16-43-139 0 0,-22 65 104 0 0,1 0-1 0 0,-1-1 1 0 0,0 1 0 0 0,0-1 0 0 0,-1 0 0 0 0,0 0 0 0 0,0-9-1 0 0,-2 9-70 0 0,-2 2 136 0 0,2 4 355 0 0,2 9-384 0 0,0 0 0 0 0,0 0 0 0 0,1 0-1 0 0,0 0 1 0 0,0-1 0 0 0,1 1-1 0 0,5 9 1 0 0,6 20 56 0 0,23 64-17 0 0,-10-33 120 0 0,-4-10 144 0 0,-13-36-130 0 0,-1 0 0 0 0,9 38 0 0 0,15 90 297 0 0,-29-132-302 0 0,2 33 0 0 0,-1-13 10 0 0,-4-23-68 0 0,0 1 0 0 0,0-1 0 0 0,-2 0 0 0 0,0 0-1 0 0,-4 21 1 0 0,0-10 155 0 0,-2 0 0 0 0,-12 31 0 0 0,16-50-143 0 0,0 1-1 0 0,-1-1 0 0 0,0 0 0 0 0,0-1 0 0 0,-1 1 0 0 0,0-1 1 0 0,0 0-1 0 0,-1 0 0 0 0,1 0 0 0 0,-12 8 0 0 0,5-6 59 0 0,0 0 0 0 0,-1 0 0 0 0,0-1 0 0 0,-28 10-1 0 0,29-14-65 0 0,0 0 0 0 0,0 0 0 0 0,-1-2-1 0 0,1 1 1 0 0,-1-2 0 0 0,0 1-1 0 0,1-2 1 0 0,-16-2 0 0 0,10 2 9 0 0,3-1-4 0 0,1-1-1 0 0,-26-8 1 0 0,13 3-26 0 0,17 4-40 0 0,1 0 0 0 0,-1-1 1 0 0,1 0-1 0 0,0 0 0 0 0,1-1 0 0 0,-1 0 0 0 0,1 0 0 0 0,-9-10 0 0 0,10 9-30 0 0,0 0 0 0 0,1 0 1 0 0,0-1-1 0 0,0 1 0 0 0,1-1 0 0 0,0 0 0 0 0,0-1 0 0 0,1 1 0 0 0,0-1 0 0 0,1 0 0 0 0,-4-13 0 0 0,3 6-659 0 0,1 0 0 0 0,1 0 0 0 0,1 0 0 0 0,0 0 0 0 0,2-28-1 0 0,2 22-1541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2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10136 0 0,'0'0'6571'0'0,"2"1"-6155"0"0,-1-1-377 0 0,-1 1 0 0 0,1-1 0 0 0,0 1 0 0 0,0-1-1 0 0,-1 1 1 0 0,1-1 0 0 0,0 1 0 0 0,-1 0-1 0 0,1 0 1 0 0,-1-1 0 0 0,1 1 0 0 0,-1 0 0 0 0,1 0-1 0 0,-1-1 1 0 0,1 1 0 0 0,-1 0 0 0 0,0 0-1 0 0,1 1 1 0 0,3 21 408 0 0,-2-7-195 0 0,2 6 150 0 0,-2 0-1 0 0,1 41 1 0 0,-2-12 73 0 0,1 22 97 0 0,-1-23-50 0 0,8 51 0 0 0,-5-63-182 0 0,-1 66 0 0 0,0 4-4 0 0,-1-91-307 0 0,0-1 0 0 0,1 0-1 0 0,1 1 1 0 0,9 22 0 0 0,-9-27-19 0 0,2 0 0 0 0,-1-1 0 0 0,2 0 0 0 0,0 0-1 0 0,0 0 1 0 0,1-1 0 0 0,8 10 0 0 0,-10-14-10 0 0,0-1 0 0 0,0 1 0 0 0,1-1 0 0 0,0 0 0 0 0,-1-1 0 0 0,2 0 1 0 0,-1 0-1 0 0,0 0 0 0 0,1-1 0 0 0,0 0 0 0 0,14 3 0 0 0,-16-4-194 0 0,1-1 1 0 0,-1-1-1 0 0,1 1 0 0 0,0-1 0 0 0,-1 0 1 0 0,1-1-1 0 0,0 0 0 0 0,-1 0 0 0 0,1 0 0 0 0,-1-1 1 0 0,1 0-1 0 0,-1 0 0 0 0,0 0 0 0 0,0-1 0 0 0,0 0 1 0 0,9-6-1 0 0,4-4-1856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2 178 9384 0 0,'0'0'852'0'0,"2"0"-646"0"0,29 20 1297 0 0,-4-5-653 0 0,-21-11-629 0 0,1 0 0 0 0,-1 0 0 0 0,8 2 1 0 0,19 14 866 0 0,56 26 715 0 0,-86-45-1775 0 0,0 1-1 0 0,0-1 0 0 0,0 0 1 0 0,0 0-1 0 0,0-1 0 0 0,1 1 0 0 0,-1-1 1 0 0,0 1-1 0 0,0-1 0 0 0,0 0 0 0 0,5-1 1 0 0,-6 1 39 0 0,0-1 0 0 0,0 1 0 0 0,0-1 1 0 0,0 0-1 0 0,0 1 0 0 0,-1-1 1 0 0,1 0-1 0 0,0 0 0 0 0,0 0 0 0 0,-1 0 1 0 0,1-1-1 0 0,-1 1 0 0 0,1 0 0 0 0,-1-1 1 0 0,0 1-1 0 0,1-1 0 0 0,-1 1 1 0 0,2-4-1 0 0,-2 2 139 0 0,1 0 0 0 0,-1-1 0 0 0,0 1 0 0 0,0 0 0 0 0,1-7 0 0 0,4-10-70 0 0,-5 19-146 0 0,0 0 0 0 0,0-1 0 0 0,-1 1 0 0 0,1-1-1 0 0,0 1 1 0 0,-1-1 0 0 0,1 1 0 0 0,-1-1 0 0 0,0 0 0 0 0,0 1 0 0 0,1-1 0 0 0,-1 0 0 0 0,0 1 0 0 0,0-1 0 0 0,0 0 0 0 0,-1 1 0 0 0,1-1 0 0 0,0 1 0 0 0,-1-1 0 0 0,1 0 0 0 0,-1 1 0 0 0,1-1 0 0 0,-1 1 0 0 0,0-1-1 0 0,-1-1 1 0 0,0-2-117 0 0,1 0-1 0 0,0 0 0 0 0,0 0 0 0 0,0 1 0 0 0,1-1 0 0 0,-1 0 0 0 0,1 0 0 0 0,0 0 1 0 0,0 0-1 0 0,3-10 0 0 0,-1-13 129 0 0,-3 26 24 0 0,1-1 0 0 0,-1 1 0 0 0,0-1-1 0 0,0 1 1 0 0,0-1 0 0 0,0 1 0 0 0,0-1 0 0 0,-1 1 0 0 0,1 0-1 0 0,-1 0 1 0 0,0 0 0 0 0,1 0 0 0 0,-4-3 0 0 0,-30-25 519 0 0,28 25-395 0 0,0 1 1 0 0,-1 0-1 0 0,1 0 0 0 0,-1 1 1 0 0,0 0-1 0 0,0 0 0 0 0,-1 0 1 0 0,1 1-1 0 0,-10-1 0 0 0,14 3-97 0 0,-1-1 0 0 0,1 1 0 0 0,0 0-1 0 0,-1 0 1 0 0,1 0 0 0 0,-1 0 0 0 0,1 1 0 0 0,0-1-1 0 0,-1 1 1 0 0,1 1 0 0 0,0-1 0 0 0,0 0 0 0 0,0 1-1 0 0,0 0 1 0 0,0 0 0 0 0,0 0 0 0 0,0 1 0 0 0,1-1 0 0 0,-7 6-1 0 0,3 0-25 0 0,1 0 0 0 0,-1 0 0 0 0,1 1 0 0 0,1-1 0 0 0,-1 1 0 0 0,2 1 0 0 0,-1-1 0 0 0,1 1 0 0 0,1 0 0 0 0,-4 13 0 0 0,3-3 58 0 0,1-1 1 0 0,0 1-1 0 0,2-1 1 0 0,0 1-1 0 0,2 0 1 0 0,0-1-1 0 0,4 22 1 0 0,0-9 99 0 0,-3-10-13 0 0,1-1-1 0 0,2 0 1 0 0,0 0 0 0 0,13 32 0 0 0,-2-12 118 0 0,-13-31-224 0 0,0 1 0 0 0,1-2 0 0 0,1 1 0 0 0,0 0 0 0 0,0-1-1 0 0,0 0 1 0 0,13 15 0 0 0,-4-11-16 0 0,0-1 0 0 0,1 0-1 0 0,21 12 1 0 0,-32-22-42 0 0,0 0-1 0 0,0 0 1 0 0,1 0 0 0 0,-1-1-1 0 0,1 1 1 0 0,-1-1 0 0 0,10 1-1 0 0,7 2 6 0 0,-16-3-5 0 0,-1 0 1 0 0,1-1-1 0 0,0 1 0 0 0,0-1 0 0 0,0 0 1 0 0,0-1-1 0 0,-1 1 0 0 0,9-3 0 0 0,0 0-9 0 0,23-10-1 0 0,-21 7-157 0 0,1-1-1 0 0,-1-1 1 0 0,-1-1-1 0 0,0 0 0 0 0,19-15 1 0 0,-26 18-60 0 0,0-1 0 0 0,0 0 0 0 0,0 0 0 0 0,-1 0 0 0 0,-1-1 0 0 0,1 0 0 0 0,-1 0 0 0 0,0 0-1 0 0,-1-1 1 0 0,0 0 0 0 0,3-10 0 0 0,2-7-474 0 0,5-18-588 0 0,-12 32 940 0 0,4-16-676 0 0,-2 0 1 0 0,2-46 0 0 0,-3 29 304 0 0,-2 30 610 0 0,0 1 1 0 0,-1-1-1 0 0,-1 1 1 0 0,-2-16 0 0 0,0 3 104 0 0,3 22 139 0 0,0-1 0 0 0,-1 1 0 0 0,0-1 0 0 0,0 1 0 0 0,-6-9 3734 0 0,7 15-3820 0 0,-3 10 859 0 0,-1 16-498 0 0,2-1 468 0 0,3 34 0 0 0,0-12-129 0 0,1-23-363 0 0,5 35-1 0 0,0 3-13 0 0,-6-51-396 0 0,0 0 0 0 0,1 0-1 0 0,0-1 1 0 0,1 1 0 0 0,0-1-1 0 0,1 1 1 0 0,0-1 0 0 0,1 0-1 0 0,0-1 1 0 0,1 1 0 0 0,7 10-1 0 0,-12-20 172 0 0,-1 0-320 0 0,1-1 0 0 0,-1 1 1 0 0,0-1-1 0 0,1 1 0 0 0,-1-1 0 0 0,1 1 0 0 0,-1-1 0 0 0,0 0 0 0 0,1 1 0 0 0,-1-1 1 0 0,1 0-1 0 0,-1 1 0 0 0,1-1 0 0 0,-1 0 0 0 0,1 1 0 0 0,-1-1 0 0 0,1 0 1 0 0,0 0-1 0 0,-1 0 0 0 0,1 0 0 0 0,-1 1 0 0 0,1-1 0 0 0,0 0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3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54 8288 0 0,'-14'8'368'0'0,"4"-8"80"0"0,-4 4-360 0 0,0-4-88 0 0,6-4 0 0 0,-3 4 0 0 0,6-3 1864 0 0,-3-2 360 0 0,3-4 72 0 0,5 2 7 0 0,0-7-1855 0 0,0 2-368 0 0,0 0-80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3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10424 0 0,'4'23'537'0'0,"-1"0"0"0"0,-1 25 1 0 0,3 26 946 0 0,-3-62-1285 0 0,47 287 3433 0 0,-8-109-2058 0 0,-13 6-348 0 0,-22-151-762 0 0,3 61 95 0 0,-8-99-542 0 0,1 0-1 0 0,-1 0 1 0 0,5 10 0 0 0,2 15-11 0 0,-2 2-1972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4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11400 0 0,'0'0'2297'0'0,"1"1"-1721"0"0,0 0-437 0 0,1 0-1 0 0,-1 0 1 0 0,1 0-1 0 0,-1 0 1 0 0,1 0 0 0 0,-1 0-1 0 0,1 0 1 0 0,-1-1 0 0 0,1 1-1 0 0,0-1 1 0 0,-1 1 0 0 0,1-1-1 0 0,0 0 1 0 0,-1 0 0 0 0,1 1-1 0 0,0-1 1 0 0,1-1-1 0 0,34-5 1 0 0,-11 1-141 0 0,6 0-1394 0 0,-15 1-4177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4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10424 0 0,'1'2'233'0'0,"8"15"71"0"0,1 1 0 0 0,1-1 0 0 0,1-1 0 0 0,18 21 0 0 0,-18-23 287 0 0,-4-5-204 0 0,1-1 0 0 0,0 1 0 0 0,0-1 0 0 0,1-1 0 0 0,0 0 0 0 0,19 9 0 0 0,-25-13-225 0 0,1-1 0 0 0,0 0 0 0 0,0-1 0 0 0,0 0 0 0 0,1 1 0 0 0,-1-1 0 0 0,0-1 0 0 0,10 1 0 0 0,-11-1-100 0 0,-1-1 0 0 0,1 1-1 0 0,-1-1 1 0 0,0 1 0 0 0,1-1 0 0 0,-1 0 0 0 0,0-1 0 0 0,1 1 0 0 0,-1 0 0 0 0,0-1 0 0 0,0 0 0 0 0,0 0 0 0 0,-1 0 0 0 0,5-3-1 0 0,-2 0 14 0 0,1-1 0 0 0,-1 0-1 0 0,0 0 1 0 0,-1 0-1 0 0,1-1 1 0 0,-1 1-1 0 0,5-13 1 0 0,-1-2 107 0 0,8-29 0 0 0,-9 25-65 0 0,-5 19-94 0 0,-1-1 0 0 0,0 0-1 0 0,-1 0 1 0 0,1 0 0 0 0,-1 0 0 0 0,-1 0 0 0 0,1 0 0 0 0,-1 0 0 0 0,-2-7 0 0 0,0 3 39 0 0,0 0 0 0 0,0 0 0 0 0,-1 1 0 0 0,-11-20-1 0 0,10 22-10 0 0,-1 1-1 0 0,0 0 0 0 0,-1 0 1 0 0,1 1-1 0 0,-1 0 1 0 0,0 0-1 0 0,-1 1 0 0 0,1 0 1 0 0,-1 0-1 0 0,0 1 0 0 0,-1 0 1 0 0,-9-4-1 0 0,15 7-40 0 0,-1 0 0 0 0,1 0 0 0 0,0 1 0 0 0,-1-1 0 0 0,1 1-1 0 0,0 0 1 0 0,-1 0 0 0 0,1 0 0 0 0,-1 1 0 0 0,1-1 0 0 0,0 1 0 0 0,0-1 0 0 0,-1 1 0 0 0,1 0-1 0 0,0 1 1 0 0,0-1 0 0 0,0 0 0 0 0,0 1 0 0 0,-5 3 0 0 0,3-2-5 0 0,1 1 1 0 0,-1-1-1 0 0,1 1 1 0 0,0 0-1 0 0,0 1 0 0 0,0-1 1 0 0,0 1-1 0 0,1 0 1 0 0,0-1-1 0 0,-4 9 0 0 0,-1 3-5 0 0,1-1 0 0 0,1 1 0 0 0,1 0 0 0 0,0 1 0 0 0,1 0 0 0 0,0-1 0 0 0,0 22 0 0 0,0-1 35 0 0,2-22 36 0 0,1 1-1 0 0,0 19 1 0 0,13 74 258 0 0,-6-57-137 0 0,-2-27-77 0 0,2-1 0 0 0,0-1-1 0 0,1 1 1 0 0,1-1 0 0 0,13 24-1 0 0,-15-35-30 0 0,1-1 1 0 0,1 1-1 0 0,0-2 0 0 0,0 1 0 0 0,1-1 0 0 0,1 0 0 0 0,-1-1 1 0 0,20 14-1 0 0,-23-19-61 0 0,-1 0 0 0 0,2 0 0 0 0,-1 0 0 0 0,0-1 0 0 0,1 0 0 0 0,0 0 0 0 0,0-1 0 0 0,-1 0 0 0 0,1 0 0 0 0,1 0 0 0 0,-1-1 0 0 0,0 0 0 0 0,0-1 0 0 0,0 1 0 0 0,1-1 0 0 0,8-2 0 0 0,-4 0-37 0 0,1 0-1 0 0,-1-1 1 0 0,1-1-1 0 0,-1 0 1 0 0,0-1-1 0 0,-1 0 1 0 0,1 0-1 0 0,14-11 1 0 0,0 1 60 0 0,-17 11-27 0 0,-1-1 0 0 0,0 0 0 0 0,-1 0 0 0 0,1-1 0 0 0,-1 0 0 0 0,7-7 0 0 0,-14 12-11 0 0,1 0 1 0 0,0 0 0 0 0,0 0-1 0 0,-1 0 1 0 0,1-1 0 0 0,-1 1-1 0 0,1 0 1 0 0,-1 0-1 0 0,0-1 1 0 0,1 1 0 0 0,-1 0-1 0 0,0-1 1 0 0,0 1 0 0 0,0 0-1 0 0,0-1 1 0 0,0 1 0 0 0,0-3-1 0 0,-1-2 255 0 0,1 4-209 0 0,-4-1-58 0 0,6 2-44 0 0,8-4 76 0 0,-7-2-18 0 0,-2 2-7 0 0,-1-1 1 0 0,1 0-1 0 0,-2 0 0 0 0,1 0 0 0 0,-1 0 0 0 0,1 1 0 0 0,-2-1 1 0 0,1 0-1 0 0,-1 1 0 0 0,-3-9 0 0 0,-5-21 22 0 0,-5-23-10 0 0,9 37-16 0 0,0 0 0 0 0,-3-31 0 0 0,6 26 10 0 0,0 1 20 0 0,2-1 0 0 0,1-38 0 0 0,2 40-44 0 0,-3 17 5 0 0,2-1 0 0 0,-1 1 0 0 0,1-1 0 0 0,1 1 0 0 0,-1-1 0 0 0,1 1-1 0 0,5-12 1 0 0,1 1-102 0 0,8-21 0 0 0,-3 4-358 0 0,0-9-3192 0 0,-6 18 2145 0 0,-6 24 1238 0 0,0-1 1 0 0,1 1-1 0 0,-1 0 0 0 0,0-1 1 0 0,1 1-1 0 0,3-4 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5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11168 0 0,'0'0'1016'0'0,"8"5"-816"0"0,2 2 455 0 0,0-1 0 0 0,1 1 0 0 0,-1-2 0 0 0,1 1 0 0 0,0-2 0 0 0,0 1 0 0 0,1-1 0 0 0,18 3 0 0 0,5 3 157 0 0,-23-7-717 0 0,-1 0 0 0 0,1-1 0 0 0,0-1 0 0 0,20 0 0 0 0,47-5-647 0 0,-45-2-4894 0 0,-15 2-394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5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5984 0 0,'0'0'464'0'0,"-4"18"5530"0"0,3-15-5526 0 0,-1 1-1 0 0,2 0 1 0 0,-1 0-1 0 0,0 0 1 0 0,1-1 0 0 0,-1 1-1 0 0,1 0 1 0 0,1 6-1 0 0,5 34 1013 0 0,-2-18-1092 0 0,-1-9-147 0 0,1 0-1 0 0,11 30 1 0 0,4 17 182 0 0,6 74 241 0 0,-15-82-464 0 0,-7-32-120 0 0,10 32 0 0 0,-9-32-41 0 0,-4-21-102 0 0,1 0-1 0 0,-1 1 1 0 0,1-1-1 0 0,-1 0 1 0 0,1 0-1 0 0,0 0 1 0 0,0 1-1 0 0,1-1 1 0 0,-1 0 0 0 0,0 0-1 0 0,4 5 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06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39 12064 0 0,'-9'12'1304'0'0,"4"-16"-664"0"0,1-4 48 0 0,4-1-688 0 0,0 0 0 0 0,4 6 0 0 0,6-6-488 0 0,-1 1-120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27.5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1740 920 0 0,'0'0'8488'0'0,"2"0"-8298"0"0,5 0-24 0 0,0-1-1 0 0,-1 1 0 0 0,1-1 0 0 0,-1-1 0 0 0,1 1 0 0 0,12-6 0 0 0,-5 1 292 0 0,0-2-1 0 0,14-8 1 0 0,15-8 997 0 0,75-30 1 0 0,-50 24-906 0 0,62-22 163 0 0,0 0-359 0 0,49-42 186 0 0,-86 43-287 0 0,15-16-122 0 0,23-11 301 0 0,123-55-983 0 0,-97 48 599 0 0,-55 28 373 0 0,-77 43-223 0 0,-1-2-1 0 0,32-29 0 0 0,18-11-5 0 0,-32 28-118 0 0,43-28 69 0 0,-60 38-80 0 0,39-19 0 0 0,19-11-416 0 0,-46 25-278 0 0,57-26 0 0 0,0 1 1238 0 0,-44 22-15 0 0,77-30 0 0 0,1 0-555 0 0,-104 45-32 0 0,-5 2 26 0 0,20-13 0 0 0,-3 4-7 0 0,-30 16-16 0 0,1-1 1 0 0,-1 0 0 0 0,0 0 0 0 0,1-1-1 0 0,-2 1 1 0 0,1-1 0 0 0,9-9-1 0 0,-13 11-1 0 0,1 0-1 0 0,0 0 0 0 0,0 0 1 0 0,0 0-1 0 0,0 1 1 0 0,0-1-1 0 0,0 1 0 0 0,0 0 1 0 0,0 0-1 0 0,4-1 0 0 0,1-1-4 0 0,35-12 42 0 0,110-32 42 0 0,-28 22-14 0 0,-77 17-24 0 0,-17 3-36 0 0,28-6-12 0 0,20-7-159 0 0,-30 5 214 0 0,13-3 203 0 0,-6 7-90 0 0,-21 2-75 0 0,-27 5-78 0 0,0 0-1 0 0,0 0 1 0 0,13 0-1 0 0,-15 3-12 0 0,-5-1 4 0 0,1 1-1 0 0,0-1 0 0 0,-1 0 1 0 0,1 0-1 0 0,0 0 1 0 0,-1 0-1 0 0,1 0 0 0 0,0-1 1 0 0,-1 1-1 0 0,1 0 0 0 0,2-2 1 0 0,71-15 59 0 0,-63 12-53 0 0,-10 4-2 0 0,0-1 0 0 0,1 1 1 0 0,-1 0-1 0 0,1-1 0 0 0,-1 1 0 0 0,1 0 1 0 0,5-1-1 0 0,29-10 98 0 0,-34 11-99 0 0,-2 1-10 0 0,14 0 70 0 0,3 0-4 0 0,-15 1-10 0 0,2 3-33 0 0,-2-3-17 0 0,-1 1 0 0 0,0 0-1 0 0,0-1 1 0 0,0 1 0 0 0,0 0 0 0 0,-1 0 0 0 0,1 1 0 0 0,0-1-1 0 0,-1 0 1 0 0,0 0 0 0 0,1 1 0 0 0,-1-1 0 0 0,0 1 0 0 0,0-1-1 0 0,1 5 1 0 0,6 13 52 0 0,13 45 8 0 0,-9-27-41 0 0,23 95 403 0 0,4 9-787 0 0,-17-72 361 0 0,22 55 11 0 0,73 178 161 0 0,-113-291-163 0 0,37 117 16 0 0,-7-16 14 0 0,-7-8-6 0 0,1 0-2 0 0,11 16-31 0 0,-8-30-2 0 0,2 12 58 0 0,-23-74-41 0 0,0 0 1 0 0,2-1 0 0 0,17 29-1 0 0,-5-8-3 0 0,8 11-12 0 0,6 16 0 0 0,9 20 0 0 0,-22-45 0 0 0,-13-30 6 0 0,15 44-1 0 0,-7-15 50 0 0,-14-34-56 0 0,1 0 1 0 0,3 19-1 0 0,18 52 1 0 0,28 83 64 0 0,-24-75-64 0 0,-28-83-39 0 0,11 21 0 0 0,-1 0-73 0 0,-12-29 8 0 0,0 1 0 0 0,0 0 0 0 0,1-1 0 0 0,3 6 0 0 0,1 1-514 0 0,-1 5-566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15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102 102 5984 0 0,'-8'10'493'0'0,"1"0"0"0"0,1 1 1 0 0,0 0-1 0 0,1 0 0 0 0,0 0 1 0 0,-7 22-1 0 0,5-3 1368 0 0,-7 47-1 0 0,12-55-1054 0 0,2 36 0 0 0,1-23-464 0 0,0-13 34 0 0,0-17-182 0 0,-1 0 1 0 0,1-1 0 0 0,-1 1-1 0 0,-1 0 1 0 0,0 8-1 0 0,1-12-154 0 0,-1 0-1 0 0,1 0 0 0 0,0 0 0 0 0,0 0 0 0 0,0 0 0 0 0,0 1 0 0 0,0-1 0 0 0,0 0 0 0 0,0 0 0 0 0,0 0 0 0 0,1 0 0 0 0,0 2 1 0 0,0 0-13 0 0,-1 0 1 0 0,1 0-1 0 0,-1 1 1 0 0,1-1-1 0 0,-1 7 1 0 0,-1 1-14 0 0,-2-2-14 0 0,3-9 7 0 0,0 0 0 0 0,0 0 0 0 0,0 0 0 0 0,0 0 0 0 0,0 1 0 0 0,0-1 0 0 0,0 0 0 0 0,0 0 0 0 0,0 0 0 0 0,0 0 0 0 0,0 0 0 0 0,-1 0 0 0 0,1 0 0 0 0,0 0 0 0 0,0 0 0 0 0,0 1 0 0 0,0-1 0 0 0,0 0 0 0 0,0 0 0 0 0,0 0 0 0 0,0 0 0 0 0,0 0 0 0 0,0 0 0 0 0,0 0 0 0 0,-1 0 0 0 0,1 0 0 0 0,0 0 0 0 0,0 0 0 0 0,0 0-1 0 0,0 0 1 0 0,0 0 0 0 0,0 0 0 0 0,0 0 0 0 0,0 0 0 0 0,-1 0 0 0 0,1 0 0 0 0,0 0 0 0 0,0 0 0 0 0,0 0 0 0 0,0 0 0 0 0,0 0 0 0 0,0 0 0 0 0,0 0 0 0 0,0 0 0 0 0,-1 0 0 0 0,1 0 0 0 0,0 0 0 0 0,0 0 0 0 0,0 0 0 0 0,0 0 0 0 0,-6-7 274 0 0,-2-9 189 0 0,3-11-383 0 0,2 13-68 0 0,1 0-1 0 0,0-1 0 0 0,1 1 0 0 0,0-22 1 0 0,3-16 93 0 0,-3 36-97 0 0,4-27-1 0 0,7 0 39 0 0,-7 31-53 0 0,-1 1 0 0 0,2 0 0 0 0,-1 0 0 0 0,2 0 0 0 0,5-11 0 0 0,5-11 0 0 0,-9 20 46 0 0,1 0-1 0 0,0 1 1 0 0,1 0 0 0 0,0 1-1 0 0,1 0 1 0 0,16-16-1 0 0,-25 27-46 0 0,3-4-33 0 0,0 1 0 0 0,1 0 0 0 0,0 0 0 0 0,0 0 0 0 0,0 0 0 0 0,0 0 0 0 0,0 1 1 0 0,0 0-1 0 0,1 0 0 0 0,-1 0 0 0 0,1 0 0 0 0,-1 1 0 0 0,6-2 0 0 0,-6 3 65 0 0,-1-1 0 0 0,1 1 0 0 0,0 0 0 0 0,-1 0 0 0 0,1 0 0 0 0,0 1 0 0 0,-1-1 0 0 0,1 1 0 0 0,-1 0 0 0 0,1 0 0 0 0,-1 0 0 0 0,1 1 0 0 0,-1-1 0 0 0,0 1 0 0 0,0-1 0 0 0,1 1 0 0 0,-1 0 0 0 0,3 4 0 0 0,-5-6-20 0 0,0 1-1 0 0,0 0 1 0 0,0-1-1 0 0,1 1 1 0 0,-1 0-1 0 0,-1 0 0 0 0,1 0 1 0 0,0 0-1 0 0,0 0 1 0 0,0 0-1 0 0,0 0 1 0 0,-1 1-1 0 0,1-1 0 0 0,0 0 1 0 0,-1 0-1 0 0,0 1 1 0 0,1 1-1 0 0,2 4 16 0 0,8 4 30 0 0,-9-9-30 0 0,0 0 1 0 0,0 0 0 0 0,0 0-1 0 0,0 0 1 0 0,-1 1 0 0 0,3 3-1 0 0,14 29 231 0 0,-10-20-87 0 0,0 0-1 0 0,10 32 1 0 0,-2 0 335 0 0,29 64 0 0 0,-34-88-480 0 0,1 0-1 0 0,0 0 0 0 0,2-1 0 0 0,22 27 1 0 0,-27-40 98 0 0,-1 0 1 0 0,1 0-1 0 0,1-1 1 0 0,-1 0 0 0 0,1-1-1 0 0,1 0 1 0 0,-1-1-1 0 0,1 0 1 0 0,0-1-1 0 0,14 5 1 0 0,-16-7-161 0 0,0 0 0 0 0,0-1 0 0 0,1-1 0 0 0,-1 1 0 0 0,1-1-1 0 0,-1-1 1 0 0,1 0 0 0 0,-1 0 0 0 0,1-1 0 0 0,-1 0 0 0 0,0-1 0 0 0,1 1 0 0 0,16-7 0 0 0,5-6-1348 0 0,-2-2-3475 0 0,4-4-2104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0.8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7368 0 0,'0'1'568'0'0,"0"15"-317"0"0,0-4 427 0 0,-1-12-636 0 0,1 1 0 0 0,0-1 0 0 0,0 1 0 0 0,0-1 0 0 0,0 1 0 0 0,0-1 0 0 0,0 1 0 0 0,0-1 0 0 0,0 1 0 0 0,0-1 0 0 0,0 1 0 0 0,1-1 0 0 0,-1 1 0 0 0,0-1 0 0 0,0 1 0 0 0,0-1 0 0 0,0 0 0 0 0,1 1 0 0 0,-1 0 0 0 0,9 5 389 0 0,-8-6-231 0 0,24 1 786 0 0,-16-1-465 0 0,0 0 0 0 0,15-1 0 0 0,-21 1-416 0 0,-1 0 1 0 0,1 0-1 0 0,0 0 1 0 0,-1 1-1 0 0,1-1 1 0 0,0 1-1 0 0,-1-1 1 0 0,4 2-1 0 0,15 2 535 0 0,-14-3-451 0 0,1 0 0 0 0,0 1 0 0 0,0 0 0 0 0,-1 0-1 0 0,1 1 1 0 0,-1 0 0 0 0,10 5 0 0 0,-3-1 194 0 0,2 0 166 0 0,24 17 1 0 0,-2-1 94 0 0,-16-12-345 0 0,0 1-133 0 0,0 0-1 0 0,-1 1 0 0 0,23 19 0 0 0,-12-7 96 0 0,48 29 0 0 0,-66-46-149 0 0,0-1 1 0 0,25 8-1 0 0,9 5 16 0 0,-40-15-96 0 0,-1 0 0 0 0,1 0 0 0 0,6 6 0 0 0,11 8 13 0 0,-6-6-45 0 0,8 4 0 0 0,0 0 0 0 0,58 24 0 0 0,31 7 468 0 0,-107-44-463 0 0,-1 0-1 0 0,15 9 1 0 0,-2 0 77 0 0,-6-4-20 0 0,-1 0 1 0 0,19 17-1 0 0,-9-7-21 0 0,-13-12-36 0 0,0 0 1 0 0,1-1-1 0 0,17 7 0 0 0,-4-2 116 0 0,-8-4-137 0 0,25 7 1 0 0,-29-11 181 0 0,-1 1 0 0 0,0 0 0 0 0,0 1-1 0 0,15 9 1 0 0,34 15-122 0 0,-1-4-205 0 0,-39-16 159 0 0,23 11 0 0 0,-25-12 37 0 0,-1 0-1 0 0,32 9 1 0 0,22 8 104 0 0,-12 3 19 0 0,72 31 68 0 0,-72-30-124 0 0,-13-8-23 0 0,-32-13-23 0 0,27 10 0 0 0,7-1 49 0 0,-26-8-25 0 0,40 9-1 0 0,-17-4-35 0 0,-33-9-33 0 0,0-1 0 0 0,18 2 0 0 0,-7-1 16 0 0,39 13-1 0 0,-33-8-4 0 0,129 44 163 0 0,-44-8-119 0 0,-62-25-195 0 0,12 3 158 0 0,19 3 540 0 0,38 9-828 0 0,-89-24 259 0 0,-25-9 0 0 0,1 0 0 0 0,15 4 0 0 0,4 0 18 0 0,49 18-1 0 0,-69-23 2 0 0,100 43-11 0 0,27 9 48 0 0,-110-44 54 0 0,32 17 0 0 0,-32-15-119 0 0,36 13 0 0 0,-21-12-10 0 0,74 27 40 0 0,-92-30-6 0 0,0 0 1 0 0,41 26-1 0 0,-41-22 8 0 0,42 18-1 0 0,-2-1 5 0 0,-16-11-27 0 0,-13-6 0 0 0,-18-7 33 0 0,0-2 0 0 0,22 7 0 0 0,-25-9-6 0 0,0 1 0 0 0,1 0-1 0 0,-2 1 1 0 0,19 10-1 0 0,-18-9-26 0 0,-1 0 0 0 0,1-1 0 0 0,13 4 0 0 0,14 6 0 0 0,76 26 0 0 0,-38-15 0 0 0,-7-6 54 0 0,-57-16-44 0 0,3 0 4 0 0,0 2-1 0 0,0 0 0 0 0,21 11 1 0 0,-23-10-12 0 0,-1-1 1 0 0,1 0-1 0 0,15 3 1 0 0,3 2-3 0 0,16 4 0 0 0,-25-8 0 0 0,27 11 0 0 0,-32-11 0 0 0,0-1 0 0 0,24 5 0 0 0,21 8 0 0 0,-6-3 0 0 0,-2-1 0 0 0,-9-1 0 0 0,-34-11 0 0 0,0 0 0 0 0,0 1 0 0 0,14 7 0 0 0,-17-7 0 0 0,-1-1 0 0 0,1 1 0 0 0,0-1 0 0 0,16 3 0 0 0,1 2 0 0 0,-21-6 0 0 0,0-1 0 0 0,0 1 0 0 0,0-1 0 0 0,0 0 0 0 0,10 1 0 0 0,-5-2 28 0 0,-1 1 0 0 0,1 1 0 0 0,19 5 0 0 0,-20-4 0 0 0,1-1 0 0 0,0 0 0 0 0,20 1 0 0 0,80 1 52 0 0,-105-4-80 0 0,0 1 0 0 0,0 0 0 0 0,0 0 0 0 0,0 0 0 0 0,0 1 0 0 0,6 2 0 0 0,-7-2 0 0 0,0 0 0 0 0,0-1 0 0 0,1 0 0 0 0,-1 0 0 0 0,0 0 0 0 0,0 0 0 0 0,1 0 0 0 0,-1-1 0 0 0,8 0 0 0 0,28-1 0 0 0,4 0 0 0 0,-38 0 0 0 0,-3 0 0 0 0,0 1 0 0 0,0 0 0 0 0,0-1 0 0 0,1 1 0 0 0,-1 1 0 0 0,0-1 0 0 0,6 2 0 0 0,23 4 54 0 0,-22-9-44 0 0,-9 2-10 0 0,-1 1 1 0 0,1-1-1 0 0,0 1 0 0 0,0-1 0 0 0,0 1 0 0 0,0-1 1 0 0,-1 1-1 0 0,1 0 0 0 0,0-1 0 0 0,0 1 0 0 0,0 0 1 0 0,0 0-1 0 0,0-1 0 0 0,0 1 0 0 0,0 0 0 0 0,0 0 1 0 0,1 0-1 0 0,12 2-44 0 0,-12-2-184 0 0,0 1-1 0 0,1-1 1 0 0,-1 1 0 0 0,0-1-1 0 0,0 1 1 0 0,0 0-1 0 0,-1 0 1 0 0,3 1-1 0 0,-2-1-88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2.5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860 1262 8720 0 0,'-5'-4'86'0'0,"0"1"1"0"0,0-1-1 0 0,0 0 1 0 0,1-1-1 0 0,0 1 1 0 0,-1-1 0 0 0,1 0-1 0 0,1 0 1 0 0,-1 0-1 0 0,-4-10 1 0 0,-70-101 916 0 0,15 25 19 0 0,-333-498 1875 0 0,385 573-2942 0 0,-228-335-2070 0 0,219 311-2423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3.0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60 989 14280 0 0,'-11'-7'390'0'0,"8"6"-325"0"0,1 0-1 0 0,-1-1 1 0 0,1 1-1 0 0,0-1 0 0 0,-1 1 1 0 0,1-1-1 0 0,0 0 0 0 0,0 0 1 0 0,0 0-1 0 0,0 0 1 0 0,1 0-1 0 0,-1-1 0 0 0,1 1 1 0 0,-1 0-1 0 0,1-1 0 0 0,-2-3 1 0 0,1-3-43 0 0,0-1 1 0 0,1 1 0 0 0,-1-15-1 0 0,0-5 137 0 0,0 17-92 0 0,0 0 0 0 0,2 0-1 0 0,-1 0 1 0 0,1 1-1 0 0,1-1 1 0 0,0 0 0 0 0,1 0-1 0 0,4-15 1 0 0,1 5 21 0 0,-1 2 8 0 0,-1 1 1 0 0,4-23-1 0 0,-7 20-29 0 0,1-6 53 0 0,12-47 0 0 0,-2 30-183 0 0,13-54-254 0 0,-16 37 105 0 0,5-26-218 0 0,17-58-1434 0 0,-18 71 796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3.5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0 473 13824 0 0,'3'0'629'0'0,"6"-1"-540"0"0,0-1-1 0 0,0 0 1 0 0,-1 0 0 0 0,1-1 0 0 0,-1 0 0 0 0,1-1-1 0 0,-1 1 1 0 0,10-7 0 0 0,-4 2-21 0 0,16-8-69 0 0,-2-3 0 0 0,35-27 1 0 0,6-4 146 0 0,32-25 180 0 0,-10 8-315 0 0,10-5-780 0 0,-36 24-3022 0 0,-12 6-1042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4.1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841 1 16559 0 0,'-88'25'736'0'0,"46"-12"144"0"0,-10 7-704 0 0,-5-2-176 0 0,-12-3 0 0 0,-7 2 0 0 0,2 1 192 0 0,0-3 0 0 0,-5 2 0 0 0,-1-1 0 0 0,6 1-1744 0 0,-2 0-343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5.6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1172 1 10592 0 0,'-224'139'3853'0'0,"164"-99"-1464"0"0,-66 49-424 0 0,8-5-2407 0 0,7-5 50 0 0,-53 33 18 0 0,65-50 114 0 0,-96 58-1562 0 0,121-78-3775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26.3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912 0 3224 0 0,'-24'9'288'0'0,"-4"3"-288"0"0,-10 8 0 0 0,-3 5 0 0 0,0 0 2760 0 0,-8 12 504 0 0,3 9 96 0 0,-4-1 16 0 0,-2 5-2705 0 0,-9 5-535 0 0,4-1-136 0 0,-3 3 0 0 0,0 7 0 0 0,-11 5 0 0 0,-3 2 0 0 0,-6 4-4519 0 0,1 0-953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25.43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68 2461 6992 0 0,'0'0'157'0'0,"-8"-4"215"0"0,6 3-351 0 0,1-1 1 0 0,-1 1-1 0 0,0-1 0 0 0,0 1 0 0 0,1-1 0 0 0,-1 1 1 0 0,1-1-1 0 0,-1 0 0 0 0,1 0 0 0 0,0 0 1 0 0,0 0-1 0 0,0 0 0 0 0,0 0 0 0 0,0 0 0 0 0,0 0 1 0 0,0 0-1 0 0,1 0 0 0 0,-1-1 0 0 0,1 1 1 0 0,0 0-1 0 0,-1 0 0 0 0,1-1 0 0 0,0 1 1 0 0,1-3-1 0 0,-2-8 273 0 0,0 0 0 0 0,-4-14 0 0 0,-1-10 377 0 0,-11-284 1752 0 0,11 163-1263 0 0,13 1-1063 0 0,-2 72 100 0 0,3-30 27 0 0,4 0-1 0 0,5 1 0 0 0,49-171 1 0 0,-44 203-179 0 0,14-104 0 0 0,-31 157-27 0 0,2 0 0 0 0,12-34-1 0 0,0 0-6 0 0,2-1 177 0 0,2 0 0 0 0,3 2 0 0 0,39-66 0 0 0,-13 40-158 0 0,-43 76-30 0 0,0 0 0 0 0,1 1 0 0 0,0 0 0 0 0,0 1 0 0 0,1 0 0 0 0,1 1 0 0 0,18-12 0 0 0,-30 21 0 0 0,2-1-7 0 0,0-1 0 0 0,0 1 0 0 0,-1 0 0 0 0,1 0 0 0 0,0 0 0 0 0,0 0 0 0 0,0 1 0 0 0,0-1 0 0 0,0 0 0 0 0,0 1 0 0 0,1-1 0 0 0,-1 1 0 0 0,0 0 0 0 0,0 0 0 0 0,0 0 0 0 0,0 0 0 0 0,0 0-1 0 0,4 1 2 0 0,24 0-1 0 0,-27 0 27 0 0,0-1 1 0 0,-1 1 0 0 0,1 0 0 0 0,0-1 0 0 0,0 1-1 0 0,0 1 1 0 0,-1-1 0 0 0,1 0 0 0 0,3 3 0 0 0,23 17 163 0 0,-17-10-40 0 0,-1 0 1 0 0,0 1 0 0 0,-1 0 0 0 0,17 27 0 0 0,-23-31-106 0 0,0 0 0 0 0,0 1 0 0 0,-1-1 0 0 0,4 15 0 0 0,7 19 48 0 0,23 48 6 0 0,-32-80-1 0 0,-1 1 0 0 0,0 0-1 0 0,2 13 1 0 0,-1-3 53 0 0,8 33 9 0 0,8 25-450 0 0,-15-55 363 0 0,0-1 0 0 0,4 38 0 0 0,-4-21-30 0 0,6 31 84 0 0,10 66 89 0 0,-20-118-201 0 0,-2 0-1 0 0,-2 22 1 0 0,1 17-140 0 0,22 112 151 0 0,-6-71 638 0 0,7 10-204 0 0,-7-44-388 0 0,14 119 233 0 0,2-17-70 0 0,-15-97-85 0 0,-7-35-89 0 0,-5-22-52 0 0,0 0 0 0 0,1 16 0 0 0,0 2-3 0 0,1 0 0 0 0,17 48 0 0 0,-5-16 0 0 0,-9-38-150 0 0,-9-17-1633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25.886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1 171 9672 0 0,'5'-8'748'0'0,"2"0"-492"0"0,-2 6-391 0 0,1 0-1 0 0,0 0 1 0 0,-1 1 0 0 0,11-2 0 0 0,-1 0-177 0 0,16-5 255 0 0,18-4 1951 0 0,-37 10-1544 0 0,0-1 1 0 0,18-7-1 0 0,0 0 40 0 0,36-10 392 0 0,-28 7-369 0 0,73-13-1 0 0,-76 19-315 0 0,-25 4-67 0 0,0 1 1 0 0,-1 0-1 0 0,21-1 1 0 0,-11 3-162 0 0,1-1 1 0 0,0-1 0 0 0,37-8-1 0 0,-30 2-139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28.1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9216 0 0,'2'5'132'0'0,"0"1"1"0"0,0-1-1 0 0,0 0 1 0 0,-1 1-1 0 0,0-1 1 0 0,0 1 0 0 0,-1-1-1 0 0,1 10 1 0 0,2 19 580 0 0,2 2 152 0 0,-4-26-550 0 0,1 0 0 0 0,-1 1 0 0 0,6 14 1 0 0,89 198 2197 0 0,-71-174-1792 0 0,20 38 76 0 0,-28-58-794 0 0,22 33-502 0 0,-21-33-1366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27.258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 1 1376 0 0,'19'38'340'0'0,"-17"-32"525"0"0,-1-1 0 0 0,1 0 1 0 0,-1 0-1 0 0,0 1 0 0 0,1 7 0 0 0,-2-7-506 0 0,1 0-1 0 0,0 0 1 0 0,0-1-1 0 0,1 1 1 0 0,3 8-1 0 0,-2-5-108 0 0,0-1-1 0 0,4 14 0 0 0,-2-2 147 0 0,1 0 93 0 0,2 27-1 0 0,-5-30-463 0 0,0 1 0 0 0,10 28 0 0 0,-9-32 43 0 0,0 0-1 0 0,-1 0 0 0 0,2 14 0 0 0,-3-11 76 0 0,8 28 0 0 0,-5-28 11 0 0,3 26 1 0 0,1 3 185 0 0,16 87 469 0 0,-16-80-836 0 0,-5-21 27 0 0,2 64 0 0 0,-5-77 49 0 0,1 0 0 0 0,1 0 1 0 0,7 27-1 0 0,1 5 63 0 0,2 52-241 0 0,-11-76 69 0 0,4 11 206 0 0,-4-22 35 0 0,3 29 1 0 0,0 74-587 0 0,-4-101 601 0 0,4 25 1 0 0,-2-25-275 0 0,0 23 0 0 0,5 72-301 0 0,0-2 409 0 0,-3 14-30 0 0,-1-57 0 0 0,-4-61 0 0 0,1-1 0 0 0,-2 1 0 0 0,-1 10 0 0 0,1-10 0 0 0,1-1 0 0 0,-1 1 0 0 0,2 10 0 0 0,3 19 273 0 0,-2 0 1 0 0,-3 70 0 0 0,1-84-262 0 0,1-19-13 0 0,-1 0 1 0 0,0 0 0 0 0,0 0 0 0 0,0 0 0 0 0,0 0 0 0 0,0 1 0 0 0,-1-1 0 0 0,0 4 0 0 0,0-4 0 0 0,0 1 0 0 0,0-1 0 0 0,0 1 0 0 0,1-1 0 0 0,0 1 0 0 0,0-1 0 0 0,0 1 0 0 0,1 5 0 0 0,-1-6 0 0 0,0 1 0 0 0,0 0 0 0 0,0-1 0 0 0,0 1 0 0 0,-1 5 0 0 0,0-8 0 0 0,1 0 1 0 0,0 1-1 0 0,0-1 1 0 0,0 0-1 0 0,0 1 1 0 0,1-1-1 0 0,-1 0 1 0 0,0 0-1 0 0,0 1 1 0 0,1 0 0 0 0,0 0 0 0 0,-1-1 1 0 0,1 1 0 0 0,-1-1 0 0 0,0 0 0 0 0,0 1-1 0 0,0-1 1 0 0,0 1 0 0 0,0-1 0 0 0,0 3 0 0 0,-4 24-842 0 0,5-13 836 0 0,1-12 1 0 0,-1-1 10 0 0,0 10 19 0 0,-1-10 120 0 0,0 0 171 0 0,-1 2-266 0 0,12-1 386 0 0,-10-4-429 0 0,1 1-1 0 0,-1 0 1 0 0,0 0-1 0 0,1-1 1 0 0,-1 1 0 0 0,0-1-1 0 0,0 1 1 0 0,1-1 0 0 0,-1 0-1 0 0,2-1 1 0 0,6-3 44 0 0,11 5 323 0 0,-14-2-302 0 0,-4 1-63 0 0,0 1-1 0 0,-1-1 1 0 0,1 1 0 0 0,0-1 0 0 0,-1 1 0 0 0,1-1-1 0 0,0 1 1 0 0,0 0 0 0 0,-1 0 0 0 0,1 0-1 0 0,2 0 1 0 0,39-8 66 0 0,-32 5-38 0 0,-8 2-25 0 0,0 1 0 0 0,-1-1 1 0 0,1 0-1 0 0,-1 0 0 0 0,1 0 1 0 0,-1 0-1 0 0,4-3 0 0 0,14-6 58 0 0,-17 9-71 0 0,0 0-1 0 0,0-1 1 0 0,0 1 0 0 0,0-1 0 0 0,5-3 0 0 0,-7 4 0 0 0,0 0 0 0 0,0 0 0 0 0,1 0 0 0 0,-1 1 0 0 0,0-1 0 0 0,1 1 0 0 0,-1-1 0 0 0,0 1 0 0 0,1-1 0 0 0,-1 1 0 0 0,0 0 0 0 0,1-1 0 0 0,-1 1 0 0 0,2 0 0 0 0,13-3 0 0 0,-3-3 0 0 0,-8 3 0 0 0,0 1 0 0 0,0 0 0 0 0,1 0 0 0 0,-1 0 0 0 0,8-1 0 0 0,122-25 0 0 0,-127 27 0 0 0,0 0 0 0 0,0 1 0 0 0,0 0 0 0 0,1 0 0 0 0,-1 1 0 0 0,10 2 0 0 0,5 0 0 0 0,-5 0 2 0 0,0 1 0 0 0,0 1 0 0 0,-1 1 1 0 0,33 14-1 0 0,19 7 131 0 0,-64-25-133 0 0,1 0 16 0 0,1 0 0 0 0,-1 0 1 0 0,0-1-1 0 0,1 0 0 0 0,8 1 0 0 0,-4-1-29 0 0,-1 0-1 0 0,1 1 1 0 0,0 0 0 0 0,-1 1 0 0 0,20 8-1 0 0,-26-10 46 0 0,1 1 3 0 0,0 1 0 0 0,0-1 0 0 0,0 1 0 0 0,6 5 0 0 0,-7-4-58 0 0,1-1 0 0 0,0 0 0 0 0,-1-1 0 0 0,9 5 0 0 0,67 26-1625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28.68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18 1 4344 0 0,'-1'1'199'0'0,"-1"2"-84"0"0,1-2-109 0 0,1 0 0 0 0,-1 0 1 0 0,1 0-1 0 0,-1 0 0 0 0,0 0 0 0 0,1 0 0 0 0,0 0 0 0 0,-1 0 0 0 0,1 0 0 0 0,0 0 0 0 0,-1 1 0 0 0,1-1 0 0 0,0 0 1 0 0,0 0-1 0 0,0 0 0 0 0,0 0 0 0 0,0 2 0 0 0,-5 30 1618 0 0,2 89 1725 0 0,6 105-2042 0 0,2-131-835 0 0,4 86 326 0 0,-4-99-532 0 0,6 46 52 0 0,-4-59-204 0 0,3 203 318 0 0,-9-247-432 0 0,-2 15 53 0 0,1-33-33 0 0,0 1 1 0 0,0 0-1 0 0,2 9 1 0 0,1 14 68 0 0,2 112-96 0 0,-2 118-322 0 0,-3-231 334 0 0,0-2 32 0 0,5 52-1 0 0,-5-77-2 0 0,0 0 0 0 0,0 0 0 0 0,0-1-1 0 0,0 1 1 0 0,-2 7 0 0 0,-1 9 77 0 0,4-7-247 0 0,3 23 0 0 0,-5-18 58 0 0,1-16 105 0 0,0 1 0 0 0,0-1 0 0 0,0 0 0 0 0,0 0-1 0 0,0 1 1 0 0,0-1 0 0 0,1 3 0 0 0,-1-3 12 0 0,1-1-28 0 0,-1 0 0 0 0,0 0 0 0 0,1 0 0 0 0,-1 0 0 0 0,0 0 1 0 0,0 0-1 0 0,0 0 0 0 0,0 0 0 0 0,0 1 0 0 0,0-1 1 0 0,0 0-1 0 0,0 0 0 0 0,-1 0 0 0 0,1 0 0 0 0,0 0 1 0 0,-1 0-1 0 0,1 0 0 0 0,-1 0 0 0 0,1 0 0 0 0,-1 0 1 0 0,1 0-1 0 0,-2 1 0 0 0,2-2-16 0 0,0 0 0 0 0,0 0 1 0 0,0 0-1 0 0,0 0 0 0 0,0 0 0 0 0,0 0 1 0 0,-1 0-1 0 0,1 1 0 0 0,0-1 1 0 0,0 0-1 0 0,0 0 0 0 0,0 0 0 0 0,0 0 1 0 0,0 0-1 0 0,0 0 0 0 0,0 0 0 0 0,0 0 1 0 0,0 1-1 0 0,0-1 0 0 0,0 0 0 0 0,-1 0 1 0 0,1 0-1 0 0,0 0 0 0 0,0 0 1 0 0,0 0-1 0 0,0 1 0 0 0,0-1 0 0 0,0 0 1 0 0,0 0-1 0 0,0 0 0 0 0,0 0 0 0 0,0 0 1 0 0,0 0-1 0 0,0 1 0 0 0,1-1 0 0 0,-1 0 1 0 0,0 0-1 0 0,0 0 0 0 0,0 0 1 0 0,0 0-1 0 0,0 0 0 0 0,0 0 0 0 0,0 0 1 0 0,0 1-1 0 0,0-1 0 0 0,0 0 0 0 0,2 2-213 0 0,-7 9 114 0 0,3-9 104 0 0,-2 8 0 0 0,0 3 0 0 0,4 4 808 0 0,1-18-755 0 0,8-6-42 0 0,0 2-37 0 0,64-16 4 0 0,-68 21 30 0 0,0-1 1 0 0,0 1 0 0 0,0 0 0 0 0,7 0-1 0 0,-8 1-8 0 0,-1-1 0 0 0,1 0-1 0 0,-1 0 1 0 0,1 0 0 0 0,-1 0-1 0 0,1-1 1 0 0,-1 0-1 0 0,1 1 1 0 0,4-3 0 0 0,10-4 0 0 0,2 0 0 0 0,-1 2 0 0 0,23-4 0 0 0,-21 6 0 0 0,1 1 0 0 0,-1 1 0 0 0,0 1 0 0 0,28 3 0 0 0,-22 0 40 0 0,-1 0 0 0 0,0 2 0 0 0,0 2 1 0 0,33 11-1 0 0,-49-14 8 0 0,0 0 1 0 0,1-1 0 0 0,-1 0-1 0 0,1-1 1 0 0,-1 0-1 0 0,12 0 1 0 0,-12-1-17 0 0,0 0 0 0 0,0 1 0 0 0,0 0 0 0 0,17 7 0 0 0,-16-5-16 0 0,0-1 0 0 0,1 0 0 0 0,12 1 0 0 0,-4-3-4 0 0,1 1 1 0 0,-1 1-1 0 0,0 1 1 0 0,-1 1-1 0 0,36 13 1 0 0,-40-8-10 0 0,-14-8 0 0 0,1-1-1 0 0,-1 0 1 0 0,1 1-1 0 0,0-1 0 0 0,0 0 1 0 0,-1 0-1 0 0,1 0 0 0 0,2 0 1 0 0,37 9-1514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29.42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0 0 8288 0 0,'0'0'940'0'0,"2"1"-664"0"0,17 11 696 0 0,-16-10-767 0 0,1 0 1 0 0,-1 1 0 0 0,1-1-1 0 0,-1-1 1 0 0,1 1-1 0 0,0 0 1 0 0,0-1 0 0 0,4 1-1 0 0,25 6 412 0 0,26 5 337 0 0,-13-4-261 0 0,-32-6-582 0 0,1 0-1 0 0,0-1 1 0 0,17 1 0 0 0,-5-2-16 0 0,43 8-1 0 0,3 1-42 0 0,-56-9-38 0 0,9 0 3 0 0,0 0 0 0 0,0 2 1 0 0,-1 2-1 0 0,1 0 0 0 0,26 9 1 0 0,24 10-18 0 0,-45-15 0 0 0,40 20 60 0 0,-53-23-79 0 0,1 0 0 0 0,32 4 1 0 0,-15-6-773 0 0,-25-1 330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29.98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 0 9792 0 0,'0'0'1065'0'0,"0"2"-912"0"0,0 2-62 0 0,0-1 0 0 0,1 1-1 0 0,-1-1 1 0 0,1 1 0 0 0,0-1-1 0 0,0 1 1 0 0,0-1 0 0 0,1 0-1 0 0,-1 0 1 0 0,1 1 0 0 0,0-1-1 0 0,-1 0 1 0 0,1 0 0 0 0,1-1-1 0 0,-1 1 1 0 0,0 0 0 0 0,5 3-1 0 0,-4-3-47 0 0,0 0 0 0 0,1-1 0 0 0,-1 1 0 0 0,1-1 0 0 0,0 0 0 0 0,0 0 0 0 0,-1 0 0 0 0,1 0 0 0 0,1-1 0 0 0,-1 0-1 0 0,0 0 1 0 0,6 1 0 0 0,14 5 123 0 0,-1 0-63 0 0,0-1-1 0 0,1-1 1 0 0,-1-1-1 0 0,1-1 0 0 0,31 0 1 0 0,59 3-39 0 0,-74-7-177 0 0,67-11-1 0 0,-82 11-243 0 0,2 1-24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30.952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 0 1840 0 0,'8'30'6518'0'0,"-1"-22"-5574"0"0,13 13-377 0 0,-1 1-1 0 0,-1 1 0 0 0,-1 0 1 0 0,19 37-1 0 0,-2-5 246 0 0,-2-15-497 0 0,-23-29-202 0 0,-1-1-1 0 0,0 1 1 0 0,9 16 0 0 0,39 67 445 0 0,-14-26-228 0 0,29 47-12 0 0,26 47 92 0 0,-3 8-368 0 0,-74-135 343 0 0,2-1 1 0 0,49 59-1 0 0,-29-41-387 0 0,-31-36 37 0 0,11 19 1 0 0,-12-17-4 0 0,15 20-1 0 0,11 9 36 0 0,45 56 47 0 0,19 23-39 0 0,-92-112-51 0 0,1 1-1 0 0,-2 0 0 0 0,8 20 1 0 0,5 13 29 0 0,22 47 95 0 0,15 30-27 0 0,-33-88-69 0 0,-16-27-51 0 0,-2 0-1 0 0,11 20 0 0 0,-12-20 0 0 0,0-1 0 0 0,8 11-1 0 0,7 11 13 0 0,45 82 46 0 0,-38-67 1 0 0,-13-21-48 0 0,17 45-1 0 0,-10-19 19 0 0,-20-49-255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31.75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0 2590 5064 0 0,'0'0'389'0'0,"2"-3"-154"0"0,0 1-92 0 0,-1 1 1 0 0,1 0-1 0 0,-1-1 1 0 0,1 1-1 0 0,-1-1 0 0 0,0 1 1 0 0,1-1-1 0 0,-1 1 1 0 0,0-1-1 0 0,0 0 0 0 0,0 0 1 0 0,-1 0-1 0 0,2-3 1 0 0,6-14-13 0 0,0 0 0 0 0,14-22 0 0 0,-10 20 856 0 0,11-28 1 0 0,-4 6 171 0 0,24-41-1 0 0,19-42-125 0 0,16-52 154 0 0,-38 76-580 0 0,93-220-650 0 0,-114 276 73 0 0,-11 25 7 0 0,17-30 0 0 0,136-270 84 0 0,-24 54 81 0 0,-81 174-152 0 0,18-32-36 0 0,-52 85-49 0 0,8-13-129 0 0,24-58 328 0 0,8-19-281 0 0,-54 112 49 0 0,6-17 335 0 0,25-43-1 0 0,18-19-722 0 0,-44 76-349 0 0,24-29-1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48.36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0 939 9216 0 0,'0'0'2370'0'0,"5"-4"-2252"0"0,46-34 1682 0 0,-46 34-1581 0 0,0-1 1 0 0,0 0-1 0 0,6-7 1 0 0,-7 7-93 0 0,1 1-1 0 0,-1-1 1 0 0,1 1 0 0 0,8-6 0 0 0,36-24 521 0 0,-18 12-384 0 0,-20 14-241 0 0,0 0 0 0 0,14-7 0 0 0,146-71 469 0 0,-150 75-462 0 0,0 2 0 0 0,26-8 0 0 0,23-9 28 0 0,-42 15-36 0 0,49-13 1 0 0,-10 5 86 0 0,-26 7-63 0 0,0 3 0 0 0,1 1-1 0 0,70-3 1 0 0,-104 10-42 0 0,103-3 109 0 0,-20 4 4 0 0,-6 0 0 0 0,38-5 48 0 0,-106 5-51 0 0,0 0 0 0 0,29 4 0 0 0,16 0-13 0 0,49 4-120 0 0,-59-3-104 0 0,-22-2 60 0 0,32 2 46 0 0,-35-4 31 0 0,44 8 0 0 0,-44-4 34 0 0,43 1 0 0 0,85-1 60 0 0,0 11-108 0 0,-2 3 280 0 0,-109-13-256 0 0,38 9-24 0 0,27 3 0 0 0,-21-3 0 0 0,6 1 0 0 0,-73-14-1 0 0,148 18-12 0 0,-17-4-151 0 0,-71-10 222 0 0,11 10-58 0 0,373 43 80 0 0,-249-34-32 0 0,-144-17-32 0 0,241 21 48 0 0,-250-25-39 0 0,52 7 14 0 0,142 23 151 0 0,-127-20-30 0 0,27-1-150 0 0,-53-6 1 0 0,99 4 67 0 0,-11-2-39 0 0,194 24 25 0 0,-198-12-4 0 0,-141-18-53 0 0,144 14 62 0 0,6-3-2 0 0,-106-11-70 0 0,-24 0 3 0 0,48 4 54 0 0,6-1-44 0 0,-8 0 1 0 0,80 6 53 0 0,-85-8-15 0 0,-59-3-32 0 0,-1 1 0 0 0,0 3 0 0 0,57 13 0 0 0,-39-5 74 0 0,104 9-1 0 0,-88-13-87 0 0,181 14-92 0 0,-120-12 90 0 0,194 19 63 0 0,-278-23-64 0 0,21 1 0 0 0,171 14 69 0 0,0 1-10 0 0,145 3 69 0 0,-309-16-69 0 0,166 10-35 0 0,-120-15 29 0 0,-45-1 1 0 0,366 2 31 0 0,-124 3-32 0 0,-138-4-127 0 0,209-5-352 0 0,-323-3 761 0 0,35 2-15 0 0,132 5-236 0 0,-52-1-51 0 0,-86-4-103 0 0,-32-1-278 0 0,26-5-51 0 0,-19 0 714 0 0,58 0 257 0 0,25 2-562 0 0,-98 2-10 0 0,195-10 0 0 0,-218 11 0 0 0,40-4 0 0 0,45 0 59 0 0,-26 3-54 0 0,89-10 71 0 0,-60-3 64 0 0,-115 15-111 0 0,287-30-50 0 0,-205 24 21 0 0,-7 0 0 0 0,170-27 0 0 0,-174 20 2 0 0,-51 7 11 0 0,1 2 0 0 0,-1 1 0 0 0,72 2 0 0 0,-60 3-10 0 0,1-2 0 0 0,78-13 0 0 0,-96 10-2 0 0,228-42 264 0 0,-145 22 37 0 0,133-37-797 0 0,-89 15 495 0 0,145-46 0 0 0,64-35 0 0 0,-207 84 0 0 0,-14 5 0 0 0,-58 11 0 0 0,51-19 0 0 0,73-46 0 0 0,-153 61 0 0 0,82-55 0 0 0,-81 47-1 0 0,-35 23 28 0 0,43-33 1 0 0,-52 36-25 0 0,1 1 1 0 0,28-14-1 0 0,1-1-3 0 0,18-17 4 0 0,-33 22-214 0 0,58-31-1 0 0,-38 23-570 0 0,-3 1-4704 0 0,-8 11-679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52.2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1250 3680 0 0,'0'-1'1537'0'0,"3"-4"-848"0"0,0 1 0 0 0,1-1 0 0 0,-1 1 0 0 0,1 0 1 0 0,7-7-1 0 0,2-1-633 0 0,-1 0 8 0 0,2 1 0 0 0,22-17 0 0 0,-19 16 117 0 0,20-12 416 0 0,1 1-1 0 0,1 1 1 0 0,80-30 0 0 0,-104 46-516 0 0,-1 0-15 0 0,0 1 0 0 0,18-5 1 0 0,-8 5-6 0 0,166-32 423 0 0,-137 29-289 0 0,88-1 1 0 0,-2 4-103 0 0,-70 5 214 0 0,170-3 15 0 0,-208 3-288 0 0,35 5 0 0 0,-9-1 220 0 0,173 21 338 0 0,-147-14-948 0 0,202 39 398 0 0,-133-15 166 0 0,-14 5-64 0 0,168 37 112 0 0,-15-5 46 0 0,-84-2-130 0 0,-194-66-154 0 0,0 0 1 0 0,1-1 0 0 0,-1-1 0 0 0,16 2 0 0 0,-14-3-3 0 0,-1 1 1 0 0,0 0 0 0 0,0 1-1 0 0,14 6 1 0 0,-13-4 6 0 0,1 0-1 0 0,0-1 1 0 0,31 4 0 0 0,-39-7-6 0 0,0 1 0 0 0,0 1 0 0 0,-1 0 0 0 0,1 0 0 0 0,-1 0 0 0 0,13 8 0 0 0,-11-5-40 0 0,1-1 1 0 0,-1-1-1 0 0,1 1 1 0 0,12 2-1 0 0,11 3-249 0 0,35 17 0 0 0,-2-2 595 0 0,-14-6 71 0 0,92 27-254 0 0,11 6-76 0 0,-57-17 0 0 0,-51-17-63 0 0,68 23 22 0 0,36 13 28 0 0,70 17 0 0 0,-135-46-49 0 0,173 50-2 0 0,52 7 62 0 0,-240-64-49 0 0,14 9 41 0 0,-8-2 12 0 0,-57-19-46 0 0,0 1 0 0 0,-1 1-1 0 0,20 11 1 0 0,-20-9-22 0 0,-3-4 3 0 0,0 0-1 0 0,1-1 1 0 0,-1-1-1 0 0,26 3 0 0 0,25 7 112 0 0,-14-1 28 0 0,67 8 0 0 0,-94-16-246 0 0,26 8-1 0 0,-29-6 41 0 0,44 5-1 0 0,-42-8 66 0 0,38 11 0 0 0,16 3 114 0 0,43 4 152 0 0,20 3-471 0 0,20 4 95 0 0,-32-4 116 0 0,141 12 49 0 0,-195-25-43 0 0,39 5-12 0 0,-11-9 1 0 0,102 5 64 0 0,6-1 0 0 0,-71-3-7 0 0,56 2 14 0 0,-120-10-71 0 0,61 3 0 0 0,-61 2 0 0 0,182 9 0 0 0,199-11 0 0 0,-215-12 0 0 0,-53-4 0 0 0,362-19 0 0 0,-400 20 0 0 0,-57 2 0 0 0,127-4-9 0 0,270-28 342 0 0,-389 29-382 0 0,46-8-126 0 0,39-6 162 0 0,13-3 14 0 0,103-16 222 0 0,-28 12-347 0 0,-49 7 289 0 0,-51 5-52 0 0,91-15-111 0 0,-105 3 46 0 0,209-34-195 0 0,-163 37 10 0 0,108-12 589 0 0,21 4-399 0 0,4-31 2 0 0,-136 23 8 0 0,439-124 155 0 0,-451 116-162 0 0,56-16-37 0 0,-185 50 20 0 0,94-32-25 0 0,31-9-14 0 0,5-2 11 0 0,342-115 42 0 0,-280 87 3 0 0,-201 70-48 0 0,95-42-8 0 0,5-2 0 0 0,-123 53 0 0 0,178-76 0 0 0,162-122 128 0 0,-241 129-124 0 0,63-43-148 0 0,137-137-1129 0 0,-247 190 564 0 0,1 1-24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53.17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48 1 2760 0 0,'-15'13'771'0'0,"9"-12"-395"0"0,1 1 49 0 0,3-1-53 0 0,1 1 0 0 0,-1 0 1 0 0,0 0-1 0 0,1 0 0 0 0,0 0 0 0 0,-1 0 0 0 0,1 0 1 0 0,0 0-1 0 0,0 0 0 0 0,0 0 0 0 0,0 1 1 0 0,1-1-1 0 0,-1 0 0 0 0,0 1 0 0 0,1 2 0 0 0,-2 0-642 0 0,2-1 374 0 0,-1-1-1 0 0,1 0 0 0 0,0 0 1 0 0,0 1-1 0 0,0-1 1 0 0,0 0-1 0 0,1 0 1 0 0,-1 1-1 0 0,1-1 1 0 0,0 0-1 0 0,1 4 1 0 0,17 33 310 0 0,-14-30-271 0 0,15 23 166 0 0,-11-17-124 0 0,0 0 0 0 0,8 20 0 0 0,59 168 975 0 0,-10-41-447 0 0,-24-82-604 0 0,1 3-11 0 0,84 243-436 0 0,-112-283 20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53.84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1840 0 0,'0'2'3368'0'0,"1"1"-2996"0"0,-1 0 0 0 0,1 0-1 0 0,-1 0 1 0 0,1 0 0 0 0,0 0 0 0 0,0 0 0 0 0,0 0 0 0 0,0 0 0 0 0,1-1 0 0 0,-1 1-1 0 0,1 0 1 0 0,3 3 0 0 0,4 5 121 0 0,17 16 0 0 0,-2-3 237 0 0,10 18 190 0 0,36 52 0 0 0,96 170 634 0 0,-134-214-1473 0 0,53 92 551 0 0,-44-52-132 0 0,20 35-341 0 0,-19-35-1459 0 0,-14-29-206 0 0,-8-24 460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28.5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9216 0 0,'0'0'706'0'0,"2"2"-463"0"0,-1 0-227 0 0,1 1 0 0 0,-1-1 0 0 0,0 0-1 0 0,0 0 1 0 0,0 1 0 0 0,0-1 0 0 0,0 1 0 0 0,0 3 0 0 0,0-2 106 0 0,0-1 1 0 0,0 1 0 0 0,0-1 0 0 0,0 0 0 0 0,1 1-1 0 0,-1-1 1 0 0,1 0 0 0 0,0 0 0 0 0,3 4 0 0 0,51 53 1853 0 0,-24-29-1075 0 0,5 9 190 0 0,-25-26-714 0 0,15 13 0 0 0,-15-16-210 0 0,-1 0 0 0 0,10 15 0 0 0,-10-13 282 0 0,0 0 0 0 0,25 22 0 0 0,-31-30-414 0 0,0 1 0 0 0,0-1 0 0 0,0 1 0 0 0,-1 0 0 0 0,1 0 1 0 0,-2 1-1 0 0,1-1 0 0 0,-1 1 0 0 0,5 14 0 0 0,1-4-1693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54.78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0 6912 0 0,'-3'4'1312'0'0,"29"1"-1000"0"0,0-1 136 0 0,-15-3-164 0 0,0 0 0 0 0,13 0 1 0 0,-12-1 188 0 0,0 0 1 0 0,22 5-1 0 0,-27-4-321 0 0,0 1 0 0 0,0-1-1 0 0,1 0 1 0 0,-1-1 0 0 0,0 0 0 0 0,0 0 0 0 0,12-1 0 0 0,32-5 510 0 0,1 2 0 0 0,67 4 0 0 0,-46 1-196 0 0,-24 2-223 0 0,88 16 0 0 0,-118-16-196 0 0,25 6 101 0 0,72 24 0 0 0,42 15-402 0 0,-97-30 589 0 0,41 6 57 0 0,149 17 0 0 0,-155-27-235 0 0,206 11 153 0 0,-85-24-231 0 0,-121-1-76 0 0,161-5 8 0 0,21-14 106 0 0,39 2 65 0 0,-250 19-172 0 0,85-9 1 0 0,11-3 42 0 0,14 2 11 0 0,-75 5-53 0 0,106 5-150 0 0,-75 1 169 0 0,-111-3 23 0 0,40-1 25 0 0,111 14-1 0 0,-80-3-60 0 0,19 3 40 0 0,-41 0-32 0 0,41 9-2111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56.41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5912 5528 0 0,'0'0'1320'0'0,"-1"-3"-1044"0"0,-2-7-220 0 0,1 4 242 0 0,1 0 0 0 0,0-1 0 0 0,0 1 0 0 0,0 0 1 0 0,1 0-1 0 0,0 0 0 0 0,0-7 0 0 0,9-45 660 0 0,-2 18-131 0 0,-3 21-632 0 0,1 0-1 0 0,1 0 0 0 0,0 0 1 0 0,19-34-1 0 0,-14 28-24 0 0,-7 17-128 0 0,3-8 84 0 0,0-1 0 0 0,7-24 0 0 0,14-93 544 0 0,12 8-396 0 0,-1 3-149 0 0,-4 18-27 0 0,-4 19-57 0 0,19-59 97 0 0,-21 74-31 0 0,-10 30-48 0 0,-4 5 51 0 0,2-3 137 0 0,20-73 1 0 0,-28 82-193 0 0,16-35-1 0 0,2-9 8 0 0,24-72 10 0 0,-41 115-72 0 0,1-4 0 0 0,6-39 0 0 0,-9 35 27 0 0,13-37 1 0 0,-8 32-19 0 0,11-55 122 0 0,18-54 138 0 0,-24 93-172 0 0,4-13-8 0 0,3-4-4 0 0,-2 4 1 0 0,-16 52-98 0 0,4-23-1 0 0,-6 22-213 0 0,9-23 0 0 0,-10 33 264 0 0,-1 1 0 0 0,-1-1 0 0 0,3-20 0 0 0,-4 18 250 0 0,7-26 1 0 0,11-40 227 0 0,-13 52-455 0 0,1 0 0 0 0,18-47 1 0 0,40-80 138 0 0,18-61 133 0 0,-71 186-298 0 0,-6 17-6 0 0,6-22 0 0 0,30-105-87 0 0,14-23 219 0 0,-37 100-78 0 0,-6 18-13 0 0,19-43 76 0 0,25-89 103 0 0,-25 47-132 0 0,4 16-18 0 0,-5 23 30 0 0,-5 26 91 0 0,36-120 308 0 0,-51 154-449 0 0,35-105 274 0 0,-12 34-259 0 0,1-3-52 0 0,-23 71-42 0 0,0 1 0 0 0,33-57 0 0 0,30-40 64 0 0,-49 90-67 0 0,-16 27 32 0 0,11-22-1 0 0,-16 25-23 0 0,0 1 0 0 0,1 0 1 0 0,10-12-1 0 0,-13 16 4 0 0,0 0 0 0 0,0-1 0 0 0,0 1 0 0 0,-1-1 0 0 0,3-8 0 0 0,7-15 18 0 0,-7 20-63 0 0,-1-1-1 0 0,0 0 0 0 0,0 0 0 0 0,3-18 0 0 0,17-64 1453 0 0,-22 83-1475 0 0,1 0-1 0 0,7-16 1 0 0,-6 16 52 0 0,-1 1 1 0 0,0-1 0 0 0,4-16-1 0 0,-6 18 6 0 0,0 1 0 0 0,1-1 0 0 0,0 1 0 0 0,0 0 0 0 0,5-7 0 0 0,-6 11-162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3:57.98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 1 6912 0 0,'-3'6'103'0'0,"2"-5"-56"0"0,0 0 0 0 0,1 0 0 0 0,-1 0 1 0 0,1 0-1 0 0,-1 0 0 0 0,1 9 1936 0 0,5-5-1618 0 0,1 0 0 0 0,0-1 0 0 0,1 0-1 0 0,8 5 1 0 0,-8-5-169 0 0,1 0 0 0 0,-1 0-1 0 0,-1 1 1 0 0,1 0 0 0 0,7 8 0 0 0,-4-5-48 0 0,0 0 0 0 0,1 0 1 0 0,0-1-1 0 0,18 9 0 0 0,-12-6-41 0 0,79 36 1142 0 0,-44-22-464 0 0,104 50-619 0 0,-104-47-74 0 0,54 30 353 0 0,-88-46-277 0 0,127 86 550 0 0,-69-45-551 0 0,22 18 0 0 0,45 42-85 0 0,95 104 118 0 0,-209-189-200 0 0,-17-16 0 0 0,0 0 0 0 0,11 14 0 0 0,55 63 0 0 0,-76-86 0 0 0,0 1 0 0 0,1 1 0 0 0,-2-1 0 0 0,1 0 0 0 0,0 0 0 0 0,-1 1 0 0 0,1-1 0 0 0,-1 1 0 0 0,0-1 0 0 0,0 1 0 0 0,0-1 0 0 0,-1 1 0 0 0,1 0 0 0 0,-1 6 0 0 0,1 2 0 0 0,0-7 0 0 0,0-1-1 0 0,0 0 1 0 0,1 1-1 0 0,0-1 1 0 0,-1 0-1 0 0,4 5 1 0 0,-2-4 10 0 0,0 1 0 0 0,-1-1 1 0 0,3 11-1 0 0,0 10 513 0 0,0 32 0 0 0,-1-8-443 0 0,-4-43-63 0 0,0 1-1 0 0,0 0 1 0 0,-2 9-1 0 0,0 13 22 0 0,-2 106 86 0 0,4-126-112 0 0,-1-1 0 0 0,-1 1 0 0 0,-4 16 0 0 0,3-14-6 0 0,1-1-1 0 0,-2 15 0 0 0,-8 71 70 0 0,11-86-55 0 0,-1 1 1 0 0,-4 13-1 0 0,-2 8 26 0 0,1 2-6 0 0,4-24-19 0 0,1 1 0 0 0,-1 14 1 0 0,0-5 13 0 0,0 0 1 0 0,-2-1 0 0 0,-9 29-1 0 0,-2 8 36 0 0,5-10-28 0 0,-19 49-1 0 0,1-5-42 0 0,-15 41 397 0 0,18-49-616 0 0,-7 15 593 0 0,22-54-248 0 0,9-32-201 0 0,-1 0 0 0 0,-5 15 1 0 0,-3 5-19 0 0,-7 36 0 0 0,-8 23 817 0 0,-21 54 2 0 0,1 2-388 0 0,15-59-196 0 0,2-4 10 0 0,-6 7 29 0 0,23-55-122 0 0,7-23-30 0 0,-6 21 0 0 0,9-22-29 0 0,-1-1 0 0 0,-1 0 0 0 0,0 0 0 0 0,-10 18 0 0 0,10-19 0 0 0,0 0 0 0 0,0 0 0 0 0,1 1 0 0 0,1-1 0 0 0,-3 19 0 0 0,5-28 0 0 0,-1 9-11 0 0,0 1 0 0 0,2 12 0 0 0,-1-8-1029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38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64 2760 0 0,'-1'-6'5898'0'0,"-8"-10"-4079"0"0,8 14-1686 0 0,0 0 0 0 0,0 0 0 0 0,0 0 0 0 0,0 0 0 0 0,0 0 1 0 0,0 1-1 0 0,-1-1 0 0 0,1 0 0 0 0,0 1 0 0 0,-1-1 0 0 0,0 1 0 0 0,-1-2 1 0 0,-3 0 92 0 0,0 0 0 0 0,1 1 0 0 0,-1 0 0 0 0,0 0 0 0 0,0 0 0 0 0,-1 1 1 0 0,1 0-1 0 0,0 0 0 0 0,0 0 0 0 0,0 1 0 0 0,-1 0 0 0 0,1 0 0 0 0,0 1 1 0 0,-1 0-1 0 0,1 0 0 0 0,-7 2 0 0 0,-11 4 72 0 0,1 1 0 0 0,-38 17 0 0 0,59-24-285 0 0,-12 7 9 0 0,-1 0-1 0 0,2 2 0 0 0,-1-1 1 0 0,1 1-1 0 0,-15 16 0 0 0,24-22-10 0 0,1 0 0 0 0,0 0-1 0 0,0 0 1 0 0,0 0-1 0 0,1 1 1 0 0,0-1 0 0 0,-1 1-1 0 0,2-1 1 0 0,-1 1-1 0 0,0 0 1 0 0,-1 7 0 0 0,-4 11 72 0 0,6-18-74 0 0,0 0 0 0 0,1 1 0 0 0,-1-1 0 0 0,1 1 0 0 0,0-1 0 0 0,0 0 0 0 0,1 1 1 0 0,1 9-1 0 0,-1-6-14 0 0,0-6 5 0 0,0 1 0 0 0,0 0 0 0 0,0 0 0 0 0,0-1 0 0 0,0 1 0 0 0,1-1 0 0 0,-1 1 0 0 0,1-1 0 0 0,0 0 0 0 0,0 1 0 0 0,1-1 0 0 0,-1 0 0 0 0,1 0 0 0 0,-1-1 0 0 0,1 1 0 0 0,0 0 0 0 0,0-1 0 0 0,0 0 0 0 0,0 0 0 0 0,0 0 0 0 0,1 0 0 0 0,3 2 0 0 0,11 3 0 0 0,-8-3 0 0 0,0-1 0 0 0,0 0 0 0 0,0 0 0 0 0,18 2 0 0 0,55 13 0 0 0,-27-6 0 0 0,-18-4 54 0 0,-29-6-47 0 0,0 0 0 0 0,-1 0 1 0 0,1 1-1 0 0,-1 0 0 0 0,0 1 1 0 0,0-1-1 0 0,9 7 1 0 0,-5-3-5 0 0,0 1 1 0 0,-1 1 0 0 0,17 16 0 0 0,-23-20 33 0 0,-1 0-1 0 0,0 0 0 0 0,0 0 1 0 0,0 1-1 0 0,-1-1 0 0 0,0 1 1 0 0,0 0-1 0 0,0 0 0 0 0,-1 0 1 0 0,0 1-1 0 0,0-1 0 0 0,1 12 0 0 0,-8 8 548 0 0,5-22-526 0 0,-1 0-1 0 0,0 0 0 0 0,0 0 1 0 0,0 0-1 0 0,-1 0 0 0 0,1-1 0 0 0,-1 1 1 0 0,0 0-1 0 0,0-1 0 0 0,-4 5 1 0 0,-1 4 55 0 0,4-7-98 0 0,0-1 0 0 0,-1 0-1 0 0,1 0 1 0 0,-1 0-1 0 0,0-1 1 0 0,0 1-1 0 0,-7 4 1 0 0,-10 9 42 0 0,10-9 200 0 0,0 0 0 0 0,0-1 0 0 0,-1-1 0 0 0,1 0 0 0 0,-22 7 0 0 0,15-5-118 0 0,8-4-100 0 0,0-1 1 0 0,-1 0-1 0 0,1 0 0 0 0,-1-1 1 0 0,0-1-1 0 0,0 0 0 0 0,0 0 0 0 0,0-1 1 0 0,1 0-1 0 0,-1-1 0 0 0,-17-3 1 0 0,14 1-1 0 0,0-1 0 0 0,0 0 1 0 0,0-1-1 0 0,1 0 0 0 0,0-2 0 0 0,0 1 1 0 0,0-1-1 0 0,-15-12 0 0 0,20 11-39 0 0,-1 0 0 0 0,1 0 0 0 0,-13-19 0 0 0,11 14 0 0 0,-31-28-689 0 0,40 40 426 0 0,1 0 0 0 0,0 0 0 0 0,-1 0 0 0 0,1 0 0 0 0,0 0 0 0 0,0 0 0 0 0,0 0 0 0 0,0 0 0 0 0,0 0 0 0 0,0 0 0 0 0,0 0 0 0 0,0 0 0 0 0,0-1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38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46 11288 0 0,'0'0'857'0'0,"-1"-1"-581"0"0,-19-13-171 0 0,16 11 157 0 0,0 0 0 0 0,0 0 0 0 0,0 0 0 0 0,0 0 0 0 0,0 1 0 0 0,-1 0 0 0 0,1 0 0 0 0,-1 0 0 0 0,-5-1 0 0 0,2 2 115 0 0,3 0-180 0 0,-1 0-1 0 0,1 0 1 0 0,-1 1 0 0 0,1 0 0 0 0,-1 0 0 0 0,0 0-1 0 0,1 1 1 0 0,-8 1 0 0 0,-60 22 1108 0 0,71-23-1254 0 0,0 0 0 0 0,0 0 0 0 0,0 0 0 0 0,0 0-1 0 0,1 0 1 0 0,-1 0 0 0 0,0 1 0 0 0,1-1-1 0 0,-1 1 1 0 0,1-1 0 0 0,0 1 0 0 0,-1 0 0 0 0,1 0-1 0 0,-2 3 1 0 0,-8 9 274 0 0,-13 7 80 0 0,18-16-302 0 0,0-1 0 0 0,0 1 0 0 0,1 0 0 0 0,-8 10 0 0 0,2 0 40 0 0,1 1 0 0 0,0 0 0 0 0,1 0 0 0 0,0 1 0 0 0,-8 27 0 0 0,15-37-59 0 0,0-1 1 0 0,0 1-1 0 0,1-1 1 0 0,0 1-1 0 0,0 0 0 0 0,1-1 1 0 0,0 1-1 0 0,0 0 0 0 0,0 0 1 0 0,1-1-1 0 0,0 1 0 0 0,0-1 1 0 0,1 1-1 0 0,0-1 0 0 0,0 1 1 0 0,0-1-1 0 0,1 0 1 0 0,0 0-1 0 0,5 7 0 0 0,-4-7-105 0 0,1 0-1 0 0,1-1 0 0 0,-1 0 1 0 0,1 0-1 0 0,0 0 0 0 0,11 6 1 0 0,9 8-353 0 0,-23-17 369 0 0,0 1 1 0 0,1-1-1 0 0,0 0 0 0 0,0 0 0 0 0,-1 0 1 0 0,1 0-1 0 0,0-1 0 0 0,0 1 1 0 0,1-1-1 0 0,5 1 0 0 0,2-1 7 0 0,-1 0 0 0 0,19-2-1 0 0,0 0 3 0 0,-18 0-117 0 0,0-1 1 0 0,0 0-1 0 0,0 0 0 0 0,-1-2 0 0 0,1 1 0 0 0,10-6 0 0 0,9-2-223 0 0,-20 7-469 0 0,-1 0 0 0 0,0 0 0 0 0,0-1 0 0 0,11-8-1 0 0,-4-2-5633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39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6 4608 0 0,'-5'-5'7304'0'0,"-4"26"-5032"0"0,6-12-1890 0 0,-1 0-62 0 0,1 0 0 0 0,1 0 0 0 0,0 0 0 0 0,0 1 0 0 0,1-1 0 0 0,-1 12 0 0 0,-2 52 747 0 0,1-52-708 0 0,2 1 0 0 0,0 0 1 0 0,5 38-1 0 0,1-10-237 0 0,-4-33-99 0 0,0 0 1 0 0,7 23-1 0 0,-5-23 377 0 0,0 1 0 0 0,1 27 0 0 0,-3-23-23 0 0,6 26-1 0 0,12 79-360 0 0,-11-73 11 0 0,-8-52 268 0 0,5 8 1230 0 0,-9-15-1543 0 0,2 3-84 0 0,1-1 0 0 0,-1 0 0 0 0,0 0 0 0 0,1 0 0 0 0,-1 0 0 0 0,1 0 1 0 0,0 0-1 0 0,0-1 0 0 0,0-3 0 0 0,-5-35-496 0 0,7 26 641 0 0,1 1 0 0 0,0 0-1 0 0,5-18 1 0 0,1-6-346 0 0,-5 27 316 0 0,1 0-1 0 0,1 0 0 0 0,0 0 1 0 0,0 0-1 0 0,1 1 1 0 0,0 0-1 0 0,1 0 0 0 0,1 1 1 0 0,-1 0-1 0 0,16-15 0 0 0,-19 19-19 0 0,1 1-1 0 0,0 1 1 0 0,0-1-1 0 0,1 1 0 0 0,-1 0 1 0 0,1 0-1 0 0,0 1 1 0 0,0-1-1 0 0,0 1 0 0 0,0 0 1 0 0,0 1-1 0 0,1 0 1 0 0,-1 0-1 0 0,1 0 0 0 0,0 1 1 0 0,-1 0-1 0 0,1 0 1 0 0,0 1-1 0 0,11 0 0 0 0,-10 1 88 0 0,1 0-1 0 0,15 4 0 0 0,-21-4-45 0 0,-1-1 49 0 0,0 2-124 0 0,17 16-128 0 0,-17-16 154 0 0,1 0 0 0 0,0 1-1 0 0,-1-1 1 0 0,1 1 0 0 0,-1-1 0 0 0,0 1-1 0 0,0 0 1 0 0,0-1 0 0 0,3 6-1 0 0,-2-1 18 0 0,0 0 0 0 0,1-1 0 0 0,-1 0-1 0 0,1 0 1 0 0,6 7 0 0 0,-8-10 15 0 0,0-1-1 0 0,-1 1 1 0 0,1 0-1 0 0,-1 0 1 0 0,0 0-1 0 0,1 0 1 0 0,-1 0-1 0 0,-1 0 1 0 0,1 1-1 0 0,0-1 1 0 0,-1 0-1 0 0,1 6 1 0 0,-1-4 10 0 0,1 0 1 0 0,-1 0-1 0 0,1 0 0 0 0,2 6 1 0 0,0-1-77 0 0,0 1 0 0 0,-1-1 0 0 0,-1 0 1 0 0,1 1-1 0 0,-2 16 0 0 0,2 6 66 0 0,-3 12 266 0 0,1-32-254 0 0,-1-1 0 0 0,3 17-1 0 0,-2-28-27 0 0,0 1-1 0 0,0-1 0 0 0,0 0 0 0 0,-1 0 1 0 0,1 1-1 0 0,0-1 0 0 0,0 0 0 0 0,-1 0 1 0 0,1 0-1 0 0,-2 3 0 0 0,1-3-5 0 0,1-1 0 0 0,0 1-1 0 0,-1 0 1 0 0,1 0 0 0 0,-1 0 0 0 0,1 0-1 0 0,0 0 1 0 0,0 0 0 0 0,0 0-1 0 0,-1 0 1 0 0,1 0 0 0 0,0 0 0 0 0,0 0-1 0 0,0 0 1 0 0,0 0 0 0 0,1 0 0 0 0,-1 2-1 0 0,7 8-1519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0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9848 0 0,'0'0'1573'0'0,"1"2"-1009"0"0,7 44 1909 0 0,-4-23-1711 0 0,-2 12 355 0 0,-2-27-779 0 0,0 0 0 0 0,1 0 0 0 0,2 11 0 0 0,0 15 668 0 0,-4-28-888 0 0,2 0 1 0 0,-1 0-1 0 0,1-1 1 0 0,-1 1 0 0 0,4 9-1 0 0,-3-11-116 0 0,0-1 0 0 0,0 1 0 0 0,-1 0 0 0 0,1 0 0 0 0,-1 0 1 0 0,0-1-1 0 0,0 1 0 0 0,-1 5 0 0 0,1-5-2 0 0,0 0-1 0 0,0 0 1 0 0,0 0 0 0 0,0 1 0 0 0,0-1 0 0 0,2 6-1 0 0,1-3 16 0 0,-2 0-1 0 0,1-1 1 0 0,-1 1-1 0 0,1 13 0 0 0,-1-17 88 0 0,-1 0-1 0 0,1 0 0 0 0,-1 0 0 0 0,1 0 0 0 0,0-1 0 0 0,0 1 0 0 0,0 0 1 0 0,0 0-1 0 0,1-1 0 0 0,-1 1 0 0 0,1-1 0 0 0,3 5 0 0 0,6 10 544 0 0,-9-14-643 0 0,-1-1-1 0 0,1 0 0 0 0,-1 0 1 0 0,1 0-1 0 0,0 0 0 0 0,0-1 1 0 0,0 1-1 0 0,0 0 0 0 0,0-1 1 0 0,0 0-1 0 0,1 1 1 0 0,2 0-1 0 0,33 11-4 0 0,-23-8 4 0 0,-4-3-42 0 0,-1-1 0 0 0,1 0 0 0 0,0-1-1 0 0,0 0 1 0 0,-1 0 0 0 0,16-3 0 0 0,-6 1 1 0 0,-15 1 40 0 0,-1 1 0 0 0,1-1 0 0 0,-1 0 0 0 0,1-1 0 0 0,-1 1 0 0 0,1-1 0 0 0,-1 0 0 0 0,0 0 0 0 0,0 0 0 0 0,5-3 0 0 0,2 0 0 0 0,-11 5 0 0 0,1 0 0 0 0,0 0 0 0 0,-1 0 0 0 0,1 0 0 0 0,0 0 0 0 0,-1 0 0 0 0,1 0 0 0 0,-1-1 0 0 0,1 1 0 0 0,0 0 0 0 0,-1 0 0 0 0,1-1 0 0 0,-1 1 0 0 0,1 0 0 0 0,-1-1 0 0 0,1 1 0 0 0,-1-1 0 0 0,1 1 0 0 0,-1-1 0 0 0,1 1 0 0 0,-1-1 0 0 0,1 0 0 0 0,-5-4 0 0 0,4 5 0 0 0,0-1 0 0 0,-1 1 0 0 0,1-1 0 0 0,0 1 0 0 0,0 0 0 0 0,0-1 0 0 0,0 1 0 0 0,0-1 0 0 0,0 1 1 0 0,0-1-1 0 0,0 1 0 0 0,0-1 0 0 0,0 1 0 0 0,0 0 0 0 0,0-1 0 0 0,0 1 0 0 0,0-1 0 0 0,1 1 0 0 0,-1-1 0 0 0,0 1 0 0 0,0 0 0 0 0,0-1 0 0 0,1 1 0 0 0,-1-1 0 0 0,0 1 0 0 0,0 0 0 0 0,1-1 0 0 0,12-8-2 0 0,-12 8 4 0 0,0 1 0 0 0,0-1-1 0 0,1 0 1 0 0,-1 1 0 0 0,0-1 0 0 0,0 0 0 0 0,0 0 0 0 0,0 0-1 0 0,0 0 1 0 0,1-2 0 0 0,-1-6 84 0 0,-1 8-80 0 0,0 0 0 0 0,0 1-1 0 0,0-1 1 0 0,0 0 0 0 0,0 0 0 0 0,0 1-1 0 0,0-1 1 0 0,0 0 0 0 0,1 1-1 0 0,-1-1 1 0 0,0 0 0 0 0,0 1 0 0 0,1-1-1 0 0,0-1 1 0 0,29-35 139 0 0,-29 36-145 0 0,-1 0 0 0 0,1 0 0 0 0,-1 1 0 0 0,1-1 0 0 0,-1 0 0 0 0,0 0 0 0 0,1 0 0 0 0,-1 0 0 0 0,0 0 0 0 0,0 1 0 0 0,0-1 0 0 0,0 0 0 0 0,0 0 0 0 0,0 0 0 0 0,0 0 0 0 0,0 0 0 0 0,0 0 0 0 0,0 0 0 0 0,0 1 0 0 0,-1-1 0 0 0,1 0 0 0 0,-1-2 0 0 0,1 3 0 0 0,-1-1 0 0 0,1 0 0 0 0,0 0 0 0 0,0 0 0 0 0,-1 0 0 0 0,1 0 0 0 0,0 0 0 0 0,0 0 0 0 0,0 0 0 0 0,0 0 0 0 0,0 0 0 0 0,0 0 0 0 0,0 0 0 0 0,0 0 0 0 0,1 0 0 0 0,-1 1 0 0 0,0-1 0 0 0,0 0 0 0 0,1 0 0 0 0,-1 0 0 0 0,1-1 0 0 0,2-2 0 0 0,-2 3 0 0 0,0-1 0 0 0,0 1 0 0 0,0-1 0 0 0,0 1 0 0 0,0-1 0 0 0,-1 1 0 0 0,1-1 0 0 0,0 0 0 0 0,-1 1 0 0 0,1-1 0 0 0,-1 0 0 0 0,0 0 0 0 0,1 0 0 0 0,-1 1 0 0 0,0-1 0 0 0,0 0 0 0 0,0 0 0 0 0,0 0 0 0 0,-1 1 0 0 0,1-1 0 0 0,0 0 0 0 0,-1 0 0 0 0,1 1 0 0 0,-1-1 0 0 0,0-2 0 0 0,-1 1 0 0 0,1-1 0 0 0,0 0 0 0 0,1 0 0 0 0,-1-7 0 0 0,1 8 0 0 0,0 1 0 0 0,-1-1 0 0 0,1 1 0 0 0,-1-1 0 0 0,1 1 0 0 0,-1-1 0 0 0,0 1 0 0 0,0-1 0 0 0,0 1 0 0 0,0-1 0 0 0,0 1 0 0 0,-2-3 0 0 0,-6-5 0 0 0,-5-7 0 0 0,13 17 0 0 0,1-1 0 0 0,-1 0 0 0 0,1 0 0 0 0,0 0 0 0 0,-1 0 0 0 0,1 0 0 0 0,0 1 0 0 0,0-1 0 0 0,0 0 0 0 0,-1 0 0 0 0,1 0 0 0 0,0 0 0 0 0,0 0 0 0 0,0 0 0 0 0,0 0 0 0 0,1 0 0 0 0,-1 0 0 0 0,0 0 0 0 0,1-1 0 0 0,2-5 0 0 0,-2 7 0 0 0,-1-1 0 0 0,0 1 0 0 0,0 0 0 0 0,1-1 0 0 0,-1 1 0 0 0,0-1 0 0 0,0 1 0 0 0,1-1 0 0 0,-1 1 0 0 0,0 0 0 0 0,0-1 0 0 0,0 1 0 0 0,0-1 0 0 0,0 1 0 0 0,0-1 0 0 0,0 1 0 0 0,0-1 0 0 0,0 1 0 0 0,0-1 0 0 0,0 1 0 0 0,0-1 0 0 0,0 1 0 0 0,0-1 0 0 0,0 1 0 0 0,0-1 0 0 0,-1 1 0 0 0,1-1 0 0 0,0 1 0 0 0,-1-1 0 0 0,-4-4 0 0 0,5 4 0 0 0,-1 1 0 0 0,1 0 0 0 0,-1 0 0 0 0,1-1 0 0 0,-1 1 0 0 0,1 0 0 0 0,-1-1 0 0 0,1 1 0 0 0,0-1 0 0 0,-1 1 0 0 0,1-1 0 0 0,0 1 0 0 0,-1 0 0 0 0,1-1 0 0 0,0 1 0 0 0,0-1 0 0 0,0 1 0 0 0,-1-1 0 0 0,1 0 0 0 0,0 1 0 0 0,0-1 0 0 0,0 1 0 0 0,0-1 0 0 0,0 1 0 0 0,0-1 0 0 0,0 1 0 0 0,0-1 0 0 0,0 0 0 0 0,0 1 0 0 0,0-2 0 0 0,5-10 0 0 0,-8 10 0 0 0,0 0 0 0 0,3 2-2 0 0,-1-1-1 0 0,1 1 1 0 0,0 0-1 0 0,-1-1 1 0 0,1 1-1 0 0,0 0 1 0 0,-1-1-1 0 0,1 1 0 0 0,0 0 1 0 0,0-1-1 0 0,0 1 1 0 0,-1 0-1 0 0,1-1 1 0 0,0 1-1 0 0,0-1 1 0 0,0 1-1 0 0,0 0 1 0 0,0-1-1 0 0,0 1 0 0 0,0-1 1 0 0,0 0-1 0 0,2-3-92 0 0,-2 4 32 0 0,0 0 0 0 0,0-1 1 0 0,1 1-1 0 0,-1 0 0 0 0,0 0 0 0 0,0 0 0 0 0,0 0 0 0 0,0-1 0 0 0,0 1 0 0 0,1 0 0 0 0,-1 0 0 0 0,0 0 1 0 0,0 0-1 0 0,0-1 0 0 0,0 1 0 0 0,0 0 0 0 0,0 0 0 0 0,0-1 0 0 0,0 1 0 0 0,0 0 0 0 0,0 0 0 0 0,0 0 0 0 0,0-1 1 0 0,0 1-1 0 0,0 0 0 0 0,0 0 0 0 0,0 0 0 0 0,0-1 0 0 0,0 1 0 0 0,0 0 0 0 0,0 0 0 0 0,0 0 0 0 0,0-1 0 0 0,-1 1 1 0 0,1 0-1 0 0,0 0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11168 0 0,'2'2'3272'0'0,"-1"-2"-3199"0"0,-1 1 0 0 0,1 0 0 0 0,0 0 0 0 0,0 0 0 0 0,-1 0 0 0 0,1 0 0 0 0,0 0 0 0 0,-1 0 0 0 0,1 0 0 0 0,-1 0 0 0 0,1 1 1 0 0,-1-1-1 0 0,0 0 0 0 0,1 0 0 0 0,-1 0 0 0 0,0 1 0 0 0,0-1 0 0 0,0 0 0 0 0,0 0 0 0 0,0 0 0 0 0,0 3 0 0 0,0-3-64 0 0,0 1 27 0 0,0 0 1 0 0,0 0 0 0 0,1 0 0 0 0,-1 0 0 0 0,1 0 0 0 0,-1-1 0 0 0,1 1 0 0 0,0 0 0 0 0,0 0 0 0 0,1 2 0 0 0,-1-3-5 0 0,0 1 1 0 0,0 0 0 0 0,0 0 0 0 0,0-1 0 0 0,0 1 0 0 0,-1 0 0 0 0,1 0 0 0 0,-1 0 0 0 0,1 0 0 0 0,-1 3-1 0 0,-3 89 1408 0 0,3-83-1236 0 0,-1-1-1 0 0,0 1 0 0 0,-1 0 0 0 0,1-1 1 0 0,-2 1-1 0 0,-6 17 0 0 0,5-13 150 0 0,0 1 0 0 0,-3 28 0 0 0,-2 10 299 0 0,8-49-582 0 0,0 1-1 0 0,1-1 1 0 0,0 1 0 0 0,0-1 0 0 0,0 1 0 0 0,0 0 0 0 0,1-1 0 0 0,0 1 0 0 0,2 6 0 0 0,3 20 249 0 0,-5 4-66 0 0,-2-30-210 0 0,1 1-1 0 0,0-1 1 0 0,0 1-1 0 0,1-1 1 0 0,0 0-1 0 0,0 1 1 0 0,1-1-1 0 0,-1 0 0 0 0,1 0 1 0 0,4 8-1 0 0,29 54 126 0 0,-33-64-165 0 0,1 0 0 0 0,0 1 0 0 0,0-1 0 0 0,0 0 0 0 0,6 6 0 0 0,-5-6-4 0 0,0 0 1 0 0,0 1 0 0 0,-1-1 0 0 0,1 1 0 0 0,3 8-1 0 0,-5-11 2 0 0,-1 0-1 0 0,1 1 0 0 0,0-1 1 0 0,0 0-1 0 0,0-1 1 0 0,0 1-1 0 0,0 0 0 0 0,0 0 1 0 0,0-1-1 0 0,0 1 0 0 0,1-1 1 0 0,-1 0-1 0 0,3 1 1 0 0,-2 0-26 0 0,0-1 1 0 0,-1 0 0 0 0,1 1-1 0 0,-1-1 1 0 0,1 1-1 0 0,-1 0 1 0 0,0 0 0 0 0,0 0-1 0 0,1 0 1 0 0,1 4 0 0 0,-3-6-19 0 0,-1 1 0 0 0,1-1 0 0 0,0 0 0 0 0,-1 1 0 0 0,1-1 0 0 0,-1 1 0 0 0,1-1 0 0 0,0 0 0 0 0,-1 0 0 0 0,1 1 0 0 0,-1-1 0 0 0,1 0 0 0 0,0 0 0 0 0,-1 0 0 0 0,1 0 0 0 0,0 0 0 0 0,1 0 0 0 0,1 1-114 0 0,12 3-1182 0 0,-1 0-3872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1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6912 0 0,'1'0'61'0'0,"-1"0"-25"0"0,1 0 0 0 0,-1 0 1 0 0,1 1-1 0 0,-1-1 0 0 0,1 0 1 0 0,-1 0-1 0 0,0 1 0 0 0,1-1 1 0 0,-1 0-1 0 0,1 1 0 0 0,-1-1 0 0 0,0 0 1 0 0,1 1-1 0 0,-1-1 0 0 0,0 1 1 0 0,1-1-1 0 0,-1 1 0 0 0,0 0-30 0 0,0-1-1 0 0,0 0 0 0 0,0 0 0 0 0,0 0 0 0 0,0 0 0 0 0,0 0 0 0 0,-1 1 0 0 0,1-1 0 0 0,0 0 0 0 0,0 0 0 0 0,0 0 1 0 0,0 0-1 0 0,0 1 0 0 0,0-1 0 0 0,0 0 0 0 0,0 0 0 0 0,0 0 0 0 0,0 1 0 0 0,0-1 0 0 0,0 0 0 0 0,0 0 1 0 0,0 0-1 0 0,0 0 0 0 0,0 1 0 0 0,0-1 0 0 0,0 0 0 0 0,0 0 0 0 0,0 0 0 0 0,1 0 0 0 0,-1 1 0 0 0,0-1 0 0 0,0 0 1 0 0,0 0-1 0 0,0 0 0 0 0,0 0 0 0 0,0 0 0 0 0,0 1 0 0 0,1-1 0 0 0,15 5 767 0 0,-8 0 146 0 0,-8-5-882 0 0,0 0 1 0 0,0 0-1 0 0,1 1 1 0 0,-1-1-1 0 0,0 0 1 0 0,0 0-1 0 0,0 0 1 0 0,0 0-1 0 0,0 0 1 0 0,0 0-1 0 0,0 0 1 0 0,0 1-1 0 0,0-1 0 0 0,0 0 1 0 0,0 0-1 0 0,0 0 1 0 0,0 0-1 0 0,0 0 1 0 0,0 1-1 0 0,0-1 1 0 0,0 0-1 0 0,0 0 1 0 0,0 0-1 0 0,0 0 0 0 0,0 0 1 0 0,0 0-1 0 0,0 1 1 0 0,0-1-1 0 0,0 0 1 0 0,0 0-1 0 0,0 0 1 0 0,0 0-1 0 0,0 0 1 0 0,0 0-1 0 0,-1 4 1610 0 0,2-3-1548 0 0,1 1 19 0 0,-1 0 0 0 0,1-1 1 0 0,-1 1-1 0 0,1 0 1 0 0,-1 0-1 0 0,0 0 1 0 0,0 1-1 0 0,0-1 1 0 0,0 0-1 0 0,0 0 1 0 0,0 0-1 0 0,-1 1 1 0 0,1-1-1 0 0,-1 0 1 0 0,1 4-1 0 0,4 5 233 0 0,-5-10-325 0 0,1 0 0 0 0,-1 0 0 0 0,1-1-1 0 0,-1 1 1 0 0,1 0 0 0 0,-1 0 0 0 0,1 0 0 0 0,-1 0 0 0 0,0 0-1 0 0,1-1 1 0 0,-1 1 0 0 0,0 0 0 0 0,0 0 0 0 0,0 0 0 0 0,0 0 0 0 0,0 0-1 0 0,0 0 1 0 0,0 0 0 0 0,0 2 0 0 0,-11 7 166 0 0,11-9-178 0 0,1-1 0 0 0,-1 1 1 0 0,0-1-1 0 0,1 1 1 0 0,-1-1-1 0 0,0 0 1 0 0,1 1-1 0 0,-1-1 1 0 0,1 1-1 0 0,-1-1 1 0 0,1 0-1 0 0,-1 1 1 0 0,1-1-1 0 0,-1 0 1 0 0,1 1-1 0 0,-1-1 1 0 0,1 0-1 0 0,0 0 1 0 0,0 0-1 0 0,0 1 18 0 0,1 0-1 0 0,1 1 1 0 0,-1 0 0 0 0,1-1-1 0 0,-1 1 1 0 0,0 0 0 0 0,0 1 0 0 0,0-1-1 0 0,0 0 1 0 0,0 0 0 0 0,-1 1 0 0 0,3 2-1 0 0,7 12 178 0 0,-10-17-197 0 0,0 1 0 0 0,0 0 0 0 0,0 0 0 0 0,0 0 0 0 0,0-1 0 0 0,0 1 0 0 0,0 0 0 0 0,0-1 0 0 0,0 1 0 0 0,0-1 0 0 0,1 1 0 0 0,-1-1 0 0 0,0 0 1 0 0,0 1-1 0 0,1-1 0 0 0,-1 0 0 0 0,0 0 0 0 0,2 0 0 0 0,-1 0 18 0 0,0 0 1 0 0,0 0 0 0 0,0 1-1 0 0,0-1 1 0 0,0 0-1 0 0,0 1 1 0 0,0 0-1 0 0,-1-1 1 0 0,1 1-1 0 0,0 0 1 0 0,0 0-1 0 0,-1 0 1 0 0,4 2-1 0 0,2 4 99 0 0,-4-5-93 0 0,-1 0 0 0 0,1 1 1 0 0,0-1-1 0 0,-1 0 0 0 0,1 0 0 0 0,0 0 1 0 0,1-1-1 0 0,-1 1 0 0 0,4 0 0 0 0,-2 0-2 0 0,0-1 0 0 0,1 0 0 0 0,-1 0 0 0 0,1 0 0 0 0,-1-1 0 0 0,0 0 0 0 0,1 0 0 0 0,-1 0 0 0 0,1-1 0 0 0,8-1 0 0 0,-2 0 35 0 0,17 2 16 0 0,-28 0-81 0 0,-1 0 0 0 0,1-1-1 0 0,0 1 1 0 0,-1 0 0 0 0,1 0 0 0 0,-1 0-1 0 0,1 0 1 0 0,0-1 0 0 0,-1 1 0 0 0,1 0-1 0 0,-1-1 1 0 0,1 1 0 0 0,-1 0 0 0 0,1-1 0 0 0,-1 1-1 0 0,0-1 1 0 0,1 1 0 0 0,-1-1 0 0 0,1 0-1 0 0,1-1 7 0 0,16-9 41 0 0,-14 9-37 0 0,0 0 1 0 0,0-1-1 0 0,0 0 1 0 0,0 1-1 0 0,-1-1 0 0 0,1 0 1 0 0,-1-1-1 0 0,5-5 1 0 0,9-9 45 0 0,-15 16-29 0 0,0 0 1 0 0,0 0-1 0 0,0 0 0 0 0,0-1 1 0 0,0 1-1 0 0,0-1 0 0 0,0 1 1 0 0,-1-1-1 0 0,3-5 0 0 0,6-7 146 0 0,-9 14-159 0 0,0 0-1 0 0,0 0 0 0 0,0 0 1 0 0,0 0-1 0 0,0 0 1 0 0,-1 0-1 0 0,1 0 0 0 0,0-1 1 0 0,-1 1-1 0 0,1 0 0 0 0,-1-1 1 0 0,1 1-1 0 0,-1 0 1 0 0,1-1-1 0 0,-1 1 0 0 0,0 0 1 0 0,0-1-1 0 0,0 1 0 0 0,0 0 1 0 0,0-1-1 0 0,0-1 0 0 0,0-20 325 0 0,0 20-314 0 0,1 1-1 0 0,-1 0 1 0 0,0-1 0 0 0,0 1 0 0 0,0-1-1 0 0,0 1 1 0 0,0-1 0 0 0,-1 1-1 0 0,1 0 1 0 0,-1-1 0 0 0,0 1 0 0 0,-1-5-1 0 0,-4 0 64 0 0,5 6-73 0 0,0-1-1 0 0,0 1 1 0 0,0 0 0 0 0,0 0-1 0 0,0-1 1 0 0,0 1-1 0 0,1-1 1 0 0,-1 1-1 0 0,1 0 1 0 0,-2-4-1 0 0,2-7 85 0 0,0 10-82 0 0,0 0 0 0 0,0 0-1 0 0,0 0 1 0 0,-1 0-1 0 0,1 0 1 0 0,0 0 0 0 0,-1 0-1 0 0,0 0 1 0 0,1 0-1 0 0,-1 0 1 0 0,0 0 0 0 0,0 0-1 0 0,0 0 1 0 0,0 1-1 0 0,-2-3 1 0 0,1 1 10 0 0,1 1 0 0 0,-1 0 0 0 0,1-1 1 0 0,-1 1-1 0 0,1-1 0 0 0,0 1 0 0 0,0-1 0 0 0,0 0 0 0 0,0 1 0 0 0,1-1 1 0 0,-1 0-1 0 0,1-4 0 0 0,-2-1 40 0 0,2 7-63 0 0,0 0 0 0 0,-1 0-1 0 0,1 0 1 0 0,0 1 0 0 0,-1-1 0 0 0,1 0 0 0 0,-1 0-1 0 0,1 0 1 0 0,-1 0 0 0 0,0 0 0 0 0,1 1-1 0 0,-1-1 1 0 0,0 0 0 0 0,0 1 0 0 0,1-1 0 0 0,-1 0-1 0 0,0 1 1 0 0,0-1 0 0 0,0 1 0 0 0,0-1 0 0 0,0 1-1 0 0,0 0 1 0 0,-1-1 0 0 0,1 1 3 0 0,0-1 0 0 0,0 1 0 0 0,1-1 0 0 0,-1 1 0 0 0,0-1 1 0 0,0 1-1 0 0,0-1 0 0 0,0 1 0 0 0,0-1 0 0 0,1 0 0 0 0,-1 1 0 0 0,0-1 0 0 0,0 0 1 0 0,1 0-1 0 0,-1 0 0 0 0,1 0 0 0 0,-1 1 0 0 0,1-1 0 0 0,-1-2 0 0 0,0 3-5 0 0,1 0-1 0 0,0-1 0 0 0,0 1 0 0 0,0 0 0 0 0,0 0 1 0 0,-1-1-1 0 0,1 1 0 0 0,0 0 0 0 0,0 0 0 0 0,0-1 1 0 0,-1 1-1 0 0,1 0 0 0 0,0 0 0 0 0,0-1 0 0 0,-1 1 1 0 0,1 0-1 0 0,0 0 0 0 0,-1 0 0 0 0,1 0 0 0 0,0 0 1 0 0,-1-1-1 0 0,1 1 0 0 0,0 0 0 0 0,-1 0 0 0 0,-3-2 22 0 0,1 2-10 0 0,0-1-1 0 0,1 0 1 0 0,-1 1 0 0 0,0 0 0 0 0,0 0-1 0 0,0 0 1 0 0,0 0 0 0 0,-3 0 0 0 0,-9 2 11 0 0,1-1 0 0 0,0 2 1 0 0,0 0-1 0 0,0 0 1 0 0,1 1-1 0 0,-1 1 0 0 0,1 0 1 0 0,0 1-1 0 0,-21 13 1 0 0,32-18 2 0 0,0 1 0 0 0,0-1 0 0 0,0 1 0 0 0,0-1 0 0 0,0 1 1 0 0,0 0-1 0 0,1 0 0 0 0,-1 0 0 0 0,1 0 0 0 0,-1 0 0 0 0,1 0 1 0 0,-2 4-1 0 0,-11 15 234 0 0,3-9-139 0 0,9-11-95 0 0,0 0 0 0 0,0 1-1 0 0,1-1 1 0 0,-1 1 0 0 0,1 0-1 0 0,-1-1 1 0 0,1 1-1 0 0,0 0 1 0 0,-1 0 0 0 0,1 0-1 0 0,0 0 1 0 0,0 0 0 0 0,0 0-1 0 0,1 0 1 0 0,-1 0 0 0 0,0 0-1 0 0,1 0 1 0 0,-1 0-1 0 0,1 1 1 0 0,0-1 0 0 0,0 0-1 0 0,0 0 1 0 0,0 1 0 0 0,1 3-1 0 0,0 0 8 0 0,1 1 0 0 0,-1 0 0 0 0,0 0 0 0 0,-1 0 0 0 0,0 0 0 0 0,0 0 0 0 0,-1 10 0 0 0,0-13-7 0 0,0 1-1 0 0,1-1 0 0 0,0 0 1 0 0,0 1-1 0 0,0-1 0 0 0,1 1 0 0 0,-1-1 1 0 0,1 1-1 0 0,0-1 0 0 0,0 0 1 0 0,1 0-1 0 0,-1 1 0 0 0,3 3 1 0 0,-1-2 45 0 0,-3-4-29 0 0,1 0 0 0 0,0 0-1 0 0,-1 0 1 0 0,0 0 0 0 0,1-1 0 0 0,-1 1 0 0 0,0 0-1 0 0,0 0 1 0 0,0 0 0 0 0,0 0 0 0 0,-1 0 0 0 0,1 0-1 0 0,0 0 1 0 0,-1 0 0 0 0,1 0 0 0 0,-1 0 0 0 0,0 0-1 0 0,0-1 1 0 0,0 1 0 0 0,-1 2 0 0 0,1-1 23 0 0,0-1-47 0 0,1-1-1 0 0,-1 1 1 0 0,1 0 0 0 0,0-1-1 0 0,-1 1 1 0 0,1 0 0 0 0,0 0-1 0 0,0-1 1 0 0,0 1-1 0 0,0 0 1 0 0,0 0 0 0 0,1-1-1 0 0,-1 1 1 0 0,1 0 0 0 0,-1-1-1 0 0,1 1 1 0 0,-1 0-1 0 0,1-1 1 0 0,0 1 0 0 0,0-1-1 0 0,0 1 1 0 0,0-1 0 0 0,0 1-1 0 0,1 1 1 0 0,9 15-46 0 0,-10-14 11 0 0,0 0 1 0 0,0 0-1 0 0,1 0 1 0 0,0-1-1 0 0,0 1 1 0 0,0-1-1 0 0,0 1 1 0 0,0-1-1 0 0,1 0 1 0 0,-1 0-1 0 0,1 0 1 0 0,0 0-1 0 0,4 3 1 0 0,7 4 38 0 0,0 0 1 0 0,1-1 0 0 0,0-1 0 0 0,17 7 0 0 0,67 20 71 0 0,-76-29-669 0 0,1-2-1 0 0,1-1 1 0 0,-1 0-1 0 0,45-2 1 0 0,-39-3-5059 0 0,14-3-1699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2760 0 0,'0'0'7196'0'0,"0"2"-6916"0"0,0 3-134 0 0,0 1 0 0 0,0-1 0 0 0,1 1 0 0 0,2 9 0 0 0,-2-13-18 0 0,-1 0 0 0 0,1 0 0 0 0,-1 0 0 0 0,0 0 0 0 0,1 0 0 0 0,-1 0 0 0 0,-1 4-1 0 0,1-5-6 0 0,0 1-1 0 0,0 0 0 0 0,0 0 0 0 0,0 0 1 0 0,1 0-1 0 0,-1 0 0 0 0,0 0 0 0 0,1-1 0 0 0,0 3 1 0 0,4 8 254 0 0,-4-9-311 0 0,-1-1 0 0 0,1 0 0 0 0,0 0 0 0 0,0 1 0 0 0,0-1 0 0 0,0 0 0 0 0,0 0 0 0 0,1 0 0 0 0,-1 0 0 0 0,1 0 0 0 0,-1 0 0 0 0,1-1 0 0 0,0 1 0 0 0,0 0 0 0 0,-1-1 0 0 0,1 1 0 0 0,0-1 0 0 0,0 0 0 0 0,1 0 0 0 0,-1 0 0 0 0,0 0 1 0 0,3 1-1 0 0,-1-1-52 0 0,-1 0 0 0 0,1-1 0 0 0,-1 1 1 0 0,1-1-1 0 0,-1 0 0 0 0,1 0 1 0 0,0 0-1 0 0,-1-1 0 0 0,1 1 1 0 0,-1-1-1 0 0,1 0 0 0 0,-1 0 0 0 0,1 0 1 0 0,-1 0-1 0 0,0-1 0 0 0,0 1 1 0 0,1-1-1 0 0,-1 0 0 0 0,0 0 1 0 0,-1 0-1 0 0,1 0 0 0 0,0 0 0 0 0,0-1 1 0 0,-1 0-1 0 0,0 1 0 0 0,1-1 1 0 0,-1 0-1 0 0,0 0 0 0 0,0 0 1 0 0,2-4-1 0 0,6-11 52 0 0,-7 13-43 0 0,-2 3-15 0 0,1 0 1 0 0,-1 0-1 0 0,0 0 0 0 0,0 0 0 0 0,0 0 1 0 0,0 0-1 0 0,0 0 0 0 0,-1-1 1 0 0,1 1-1 0 0,-1 0 0 0 0,1-1 0 0 0,-1 1 1 0 0,0 0-1 0 0,0-1 0 0 0,0 1 1 0 0,-1-3-1 0 0,1-11-10 0 0,0 15-6 0 0,0-1 1 0 0,-1 1-1 0 0,1-1 1 0 0,-1 1-1 0 0,0-1 1 0 0,1 1-1 0 0,-1 0 1 0 0,0-1-1 0 0,0 1 1 0 0,0 0-1 0 0,0 0 0 0 0,0-1 1 0 0,0 1-1 0 0,0 0 1 0 0,0 0-1 0 0,0 0 1 0 0,-3-1-1 0 0,-2-3 126 0 0,4 3-91 0 0,0 1 0 0 0,0 0 1 0 0,-1 0-1 0 0,1-1 0 0 0,0 2 1 0 0,0-1-1 0 0,0 0 0 0 0,-1 0 1 0 0,1 1-1 0 0,0-1 0 0 0,-1 1 0 0 0,1 0 1 0 0,-1-1-1 0 0,1 1 0 0 0,0 0 1 0 0,-1 1-1 0 0,1-1 0 0 0,-3 1 0 0 0,-2 0 83 0 0,0 0 0 0 0,0 1-1 0 0,1 0 1 0 0,-1 0 0 0 0,-8 4 0 0 0,12-4-66 0 0,0 0 0 0 0,0 0 0 0 0,0 0 1 0 0,0 0-1 0 0,0 1 0 0 0,0-1 0 0 0,0 1 1 0 0,1 0-1 0 0,-4 4 0 0 0,4-4-86 0 0,-12 21 185 0 0,14-22-188 0 0,0-1-1 0 0,-1 0 1 0 0,1 1 0 0 0,0-1-1 0 0,0 1 1 0 0,0-1 0 0 0,0 1-1 0 0,0-1 1 0 0,0 0 0 0 0,0 1-1 0 0,0-1 1 0 0,0 1 0 0 0,1-1-1 0 0,-1 0 1 0 0,0 1 0 0 0,1-1-1 0 0,0 0 1 0 0,0 3-1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28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31 276 920 0 0,'-7'23'10054'0'0,"7"-21"-9923"0"0,-1 0 0 0 0,1 1 0 0 0,0-1 0 0 0,0 1 1 0 0,-1-1-1 0 0,2 1 0 0 0,-1-1 0 0 0,0 1 0 0 0,0-1 0 0 0,1 1 0 0 0,-1-1 0 0 0,1 1 0 0 0,0-1 0 0 0,0 0 0 0 0,0 1 0 0 0,0-1 0 0 0,0 0 0 0 0,0 0 0 0 0,1 0 0 0 0,-1 0 0 0 0,4 4 0 0 0,2 2 89 0 0,0 1 1 0 0,1-2-1 0 0,0 1 0 0 0,10 7 0 0 0,-7-8-134 0 0,0 0 0 0 0,0 0 0 0 0,1-1-1 0 0,0 0 1 0 0,0-1 0 0 0,0-1 0 0 0,1 0-1 0 0,18 3 1 0 0,-25-6-111 0 0,0-1-1 0 0,0-1 0 0 0,0 1 1 0 0,-1-1-1 0 0,1 0 0 0 0,0-1 1 0 0,0 1-1 0 0,-1-1 1 0 0,1 0-1 0 0,7-4 0 0 0,-10 4 12 0 0,11-3 292 0 0,0-2 0 0 0,15-9 0 0 0,-23 12-199 0 0,0 0 0 0 0,-1 0 0 0 0,0 0 0 0 0,0-1 0 0 0,-1 0 0 0 0,1 0 0 0 0,5-9-1 0 0,-1 1 72 0 0,-5 8-72 0 0,0 0 0 0 0,-1-1 0 0 0,0 1 0 0 0,0-1 0 0 0,0 1 0 0 0,-1-1 0 0 0,0 0 0 0 0,3-8 0 0 0,-4 4 45 0 0,1 0-1 0 0,-2 1 0 0 0,1-1 1 0 0,-1 0-1 0 0,-1 0 0 0 0,0 0 1 0 0,-3-14-1 0 0,3 18-58 0 0,-1-1 1 0 0,0 1-1 0 0,0 0 1 0 0,0 0-1 0 0,-1 0 1 0 0,0 1-1 0 0,0-1 0 0 0,-1 1 1 0 0,0-1-1 0 0,0 1 1 0 0,0 0-1 0 0,-7-7 0 0 0,-8-6 133 0 0,14 13-128 0 0,0-1 0 0 0,-1 1 0 0 0,-9-7-1 0 0,-23-9 209 0 0,28 16-156 0 0,0 0 0 0 0,0-1 0 0 0,-16-12-1 0 0,24 16-85 0 0,0 0 0 0 0,-1 0 0 0 0,0 1 1 0 0,1-1-1 0 0,-1 1 0 0 0,0-1 0 0 0,0 1 0 0 0,0 0 0 0 0,0 0 0 0 0,0 1 0 0 0,0-1 0 0 0,0 0 0 0 0,0 1 0 0 0,0 0 0 0 0,-1 0 0 0 0,-3 0 0 0 0,-4 1 86 0 0,0 1 0 0 0,0 0-1 0 0,-14 5 1 0 0,5-1-65 0 0,16-5-42 0 0,0 1 0 0 0,0 0 0 0 0,0 0 0 0 0,0 0 0 0 0,1 0 0 0 0,-1 1 1 0 0,1 0-1 0 0,0 0 0 0 0,-6 6 0 0 0,2-2 5 0 0,1 1 0 0 0,0 0 0 0 0,-7 10 0 0 0,8-8-65 0 0,1 0 0 0 0,0 0 0 0 0,0 0 0 0 0,1 1 0 0 0,0-1 0 0 0,1 1-1 0 0,-2 17 1 0 0,2 79 102 0 0,3-61-57 0 0,0-31-120 0 0,4 26 0 0 0,0-1 296 0 0,-4-30-87 0 0,1 0 1 0 0,5 18-1 0 0,1 6 2 0 0,-3-11-39 0 0,12 35-1 0 0,-10-35-9 0 0,0-4-4 0 0,2 0 0 0 0,0 0 0 0 0,20 30 0 0 0,-28-47-34 0 0,10 13 35 0 0,0 0 1 0 0,1-2-1 0 0,22 21 0 0 0,1 1 50 0 0,-30-30-74 0 0,0 0 0 0 0,0-1 0 0 0,1 0 0 0 0,-1 0 0 0 0,1 0 0 0 0,0-1 0 0 0,0 0-1 0 0,1 0 1 0 0,-1-1 0 0 0,1 1 0 0 0,-1-1 0 0 0,1-1 0 0 0,0 1 0 0 0,8 0 0 0 0,-2-1-12 0 0,-1-1 1 0 0,0 0-1 0 0,0 0 0 0 0,1-1 1 0 0,-1-1-1 0 0,0 0 1 0 0,13-4-1 0 0,-7-1-3 0 0,0-1 0 0 0,0 0 0 0 0,17-12 0 0 0,-17 10-16 0 0,16-14-742 0 0,-13 6-4947 0 0,-7 1-1343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29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406 815 11976 0 0,'-69'65'1296'0'0,"48"-48"-643"0"0,2 1 0 0 0,-21 24 1 0 0,7-8 293 0 0,19-20-141 0 0,-23 28 0 0 0,-14 15 661 0 0,41-44-1372 0 0,-4 6 10 0 0,0 0 1 0 0,2 1 0 0 0,-13 27-1 0 0,6-14 205 0 0,16-28-273 0 0,-1 1-1 0 0,1-1 0 0 0,0 1 0 0 0,0 0 0 0 0,1-1 1 0 0,0 1-1 0 0,0 0 0 0 0,0 0 0 0 0,-1 8 0 0 0,3-5-24 0 0,0 0 0 0 0,0 0 0 0 0,1 0 0 0 0,0-1 0 0 0,0 1 0 0 0,1 0 0 0 0,6 16 0 0 0,-2-7-12 0 0,-5-13 0 0 0,0-1 0 0 0,1-1 0 0 0,-1 1 0 0 0,1 0 0 0 0,0 0 0 0 0,3 5 0 0 0,8 9-18 0 0,1-1-1 0 0,21 21 0 0 0,-29-32-74 0 0,0-1 0 0 0,1 0-1 0 0,0 0 1 0 0,0-1-1 0 0,0 1 1 0 0,0-2-1 0 0,1 1 1 0 0,0-1-1 0 0,12 4 1 0 0,2-1 53 0 0,-16-3 39 0 0,0-1 1 0 0,0 0 0 0 0,0-1 0 0 0,0 0 0 0 0,1 0 0 0 0,-1 0 0 0 0,1-1 0 0 0,6 0-1 0 0,28-1 1 0 0,-25 1 0 0 0,-1 0 0 0 0,18-3 0 0 0,16-5 8 0 0,-32 7 20 0 0,0-2 0 0 0,0 0-1 0 0,0-1 1 0 0,-1 0 0 0 0,25-11 0 0 0,-26 7 135 0 0,0 2-1 0 0,1 0 1 0 0,-1 1 0 0 0,18-3-1 0 0,-21 5-152 0 0,-1-1-1 0 0,0 0 1 0 0,0 0-1 0 0,0-1 1 0 0,16-11-1 0 0,49-37 33 0 0,-63 43-46 0 0,34-29 55 0 0,-25 21-44 0 0,25-18-1 0 0,19-11 47 0 0,-41 28 11 0 0,0 1 0 0 0,50-26-1 0 0,99-31 280 0 0,-72 33-629 0 0,-28 9 283 0 0,-21 8 134 0 0,-11 6-120 0 0,-1-3-1 0 0,-1-1 0 0 0,37-28 1 0 0,-39 22-30 0 0,-16 11 20 0 0,26-15-1 0 0,10 0 20 0 0,89-59 24 0 0,-99 52-44 0 0,-23 18 12 0 0,23-26 60 0 0,-29 30-41 0 0,0 0-1 0 0,-1-1 1 0 0,22-31 0 0 0,-13 17 24 0 0,-17 21-54 0 0,-1 0 1 0 0,10-17-1 0 0,-16 24 8 0 0,-1 0 0 0 0,0 0 0 0 0,0 0 0 0 0,0-1 0 0 0,-1 1 0 0 0,1 0 0 0 0,-1-1 0 0 0,0 1 0 0 0,0-10 0 0 0,-1 12 5 0 0,0 0 0 0 0,0 0-1 0 0,0 0 1 0 0,-1 0-1 0 0,1 1 1 0 0,-1-1-1 0 0,1 0 1 0 0,-1 0 0 0 0,0 1-1 0 0,0-1 1 0 0,0 1-1 0 0,0-1 1 0 0,-1 1 0 0 0,1-1-1 0 0,-4-3 1 0 0,-7-12 39 0 0,8 12-25 0 0,1 1 1 0 0,-1 0 0 0 0,0 1 0 0 0,-6-8 0 0 0,-52-33 248 0 0,55 40-244 0 0,-1 1 0 0 0,-1-1 0 0 0,1 1 0 0 0,-12-3 0 0 0,-16-9 256 0 0,10 5-149 0 0,-2 1 1 0 0,1 1-1 0 0,-1 2 1 0 0,-40-6-1 0 0,7 0-40 0 0,-36-12-78 0 0,52 12 9 0 0,-65-10 0 0 0,31 9-64 0 0,-13-2-1580 0 0,58 11-3747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5528 0 0,'0'0'422'0'0,"-1"8"630"0"0,1-8-801 0 0,-1 1-1 0 0,0 0 0 0 0,1 0 1 0 0,-1 0-1 0 0,1 0 0 0 0,-1 0 1 0 0,1 0-1 0 0,-1 0 0 0 0,1 0 1 0 0,0 1-1 0 0,-1-1 0 0 0,1 0 1 0 0,0 0-1 0 0,0 0 0 0 0,0 0 1 0 0,0 0-1 0 0,0 0 0 0 0,0 2 1 0 0,7 25 1009 0 0,-2-3-463 0 0,4 71 1492 0 0,-4-9-640 0 0,4 149 1251 0 0,-8-222-2769 0 0,3 23 0 0 0,-2-24-41 0 0,1 23-1 0 0,6 30-67 0 0,-4-45-2517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3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6 231 8232 0 0,'-1'-1'374'0'0,"1"-2"-326"0"0,-1 1 0 0 0,0-1 0 0 0,0 1-1 0 0,1-1 1 0 0,-1 0 0 0 0,1 1-1 0 0,0-1 1 0 0,0 0 0 0 0,0 1-1 0 0,0-1 1 0 0,1-4 0 0 0,8-32 966 0 0,-5 31-693 0 0,-1-1-1 0 0,1 1 1 0 0,1 0-1 0 0,0 0 1 0 0,0 0-1 0 0,1 0 1 0 0,-1 1-1 0 0,9-8 1 0 0,-4 6 49 0 0,0 0 0 0 0,0 0 0 0 0,1 1 0 0 0,23-13 0 0 0,-26 17-205 0 0,0 1 0 0 0,0 0 0 0 0,0 1 1 0 0,1-1-1 0 0,-1 2 0 0 0,1-1 0 0 0,0 1 1 0 0,-1 1-1 0 0,1 0 0 0 0,11 0 1 0 0,-7 1-89 0 0,66 5 131 0 0,-68-5-208 0 0,0 1 0 0 0,-1 1 0 0 0,0 0 0 0 0,1 0 0 0 0,-1 1 0 0 0,13 7 0 0 0,-11-6 0 0 0,-1 0 11 0 0,0 1 0 0 0,0-1-1 0 0,-1 2 1 0 0,0 0 0 0 0,16 13-1 0 0,-25-18-4 0 0,1 0 0 0 0,-1 0 0 0 0,1 0-1 0 0,-1 0 1 0 0,0 1 0 0 0,0-1 0 0 0,0 0-1 0 0,0 1 1 0 0,0-1 0 0 0,0 1-1 0 0,-1-1 1 0 0,1 1 0 0 0,-1-1 0 0 0,0 6-1 0 0,0 3 31 0 0,0 1 0 0 0,-3 11 0 0 0,2-15-6 0 0,-1 3-26 0 0,-1 0-1 0 0,0-1 0 0 0,0 0 0 0 0,-8 14 0 0 0,1 2-3 0 0,1-7 0 0 0,-1 0 0 0 0,0-1 0 0 0,-1 0 0 0 0,-1-1 0 0 0,-26 28 0 0 0,-12 2 0 0 0,40-37 87 0 0,0 0-1 0 0,0-1 1 0 0,-1 0-1 0 0,-17 11 0 0 0,18-19-226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4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66 3680 0 0,'-11'21'725'0'0,"10"-16"312"0"0,-1 0 1 0 0,1 0-1 0 0,0 0 0 0 0,0 0 0 0 0,1 0 0 0 0,-1 0 1 0 0,1 0-1 0 0,0 0 0 0 0,1 6 0 0 0,0 8 239 0 0,4 35 754 0 0,4-43-1594 0 0,1 20-85 0 0,-9-26-295 0 0,0 0 0 0 0,0-1 0 0 0,0 1-1 0 0,1-1 1 0 0,0 1 0 0 0,0-1 0 0 0,0 0 0 0 0,0 1 0 0 0,5 5 0 0 0,-3-6 116 0 0,-3-3-154 0 0,-1-1 0 0 0,1 1 0 0 0,0 0 0 0 0,-1 0 0 0 0,1-1 0 0 0,-1 1 0 0 0,1 0 0 0 0,-1 0 0 0 0,1 0 0 0 0,-1 0 0 0 0,0 0 0 0 0,1 1 0 0 0,5 13 272 0 0,-5-14-313 0 0,-1 0 1 0 0,1 0 0 0 0,0 1-1 0 0,-1-1 1 0 0,1 0-1 0 0,-1 1 1 0 0,0-1 0 0 0,1 0-1 0 0,-1 1 1 0 0,0-1 0 0 0,0 1-1 0 0,0-1 1 0 0,0 0-1 0 0,0 1 1 0 0,0-1 0 0 0,-1 3-1 0 0,1 1 905 0 0,-14 2-717 0 0,10-6-142 0 0,0-1-1 0 0,1 0 0 0 0,-1-1 1 0 0,0 1-1 0 0,0 0 0 0 0,0-1 0 0 0,0 0 1 0 0,1 0-1 0 0,-1 0 0 0 0,0-1 0 0 0,1 1 1 0 0,-1-1-1 0 0,-4-3 0 0 0,-1-2-58 0 0,1-1 0 0 0,0 0 0 0 0,-9-13 0 0 0,14 17 36 0 0,1-2 0 0 0,0 1 0 0 0,0 0 0 0 0,1 0 0 0 0,-1 0 0 0 0,1-1 0 0 0,0 1 0 0 0,1-1 0 0 0,-1 1 0 0 0,1-1 0 0 0,0 1 0 0 0,1-1 0 0 0,-1 1 0 0 0,1-1 0 0 0,0 1 0 0 0,3-9 0 0 0,3-9-2 0 0,-5 16 43 0 0,0 0 0 0 0,0 1 0 0 0,0-1 0 0 0,5-6 0 0 0,5-11 193 0 0,-9 18-284 0 0,-1 0 1 0 0,1 0-1 0 0,0 1 0 0 0,1 0 1 0 0,-1-1-1 0 0,1 1 0 0 0,0 0 1 0 0,0 1-1 0 0,7-7 0 0 0,67-41 78 0 0,-70 48-75 0 0,0 1-1 0 0,-1 0 1 0 0,1 0-1 0 0,0 0 0 0 0,0 1 1 0 0,11-1-1 0 0,-16 3-74 0 0,-1 0-1 0 0,1 0 1 0 0,0 0 0 0 0,-1 0-1 0 0,1 0 1 0 0,-1 1 0 0 0,4 0-1 0 0,9 3-1273 0 0,-2-4-72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496 127 1376 0 0,'-14'-17'2275'0'0,"2"-7"5346"0"0,0-14-4820 0 0,11 35-2670 0 0,-1 0 0 0 0,1 0 0 0 0,-1 1 0 0 0,1-1 0 0 0,-1 0 1 0 0,0 1-1 0 0,0-1 0 0 0,0 1 0 0 0,0 0 0 0 0,0 0 0 0 0,-1-1 0 0 0,1 2 0 0 0,0-1 0 0 0,-4-2 1 0 0,1 2 34 0 0,-1 0 0 0 0,1 1 0 0 0,-1-1 0 0 0,1 1 0 0 0,-1 0 0 0 0,0 1 0 0 0,1-1 0 0 0,-1 1 0 0 0,-8 1 0 0 0,4-1-20 0 0,0 1 9 0 0,0 0 1 0 0,0 0-1 0 0,0 1 0 0 0,-17 5 1 0 0,-37 18 213 0 0,51-20-290 0 0,7-2 2 0 0,0 1-1 0 0,0-1 0 0 0,0 1 0 0 0,0 1 0 0 0,1-1 0 0 0,0 1 0 0 0,0 0 0 0 0,0 0 1 0 0,-4 6-1 0 0,2-3 140 0 0,0 0 0 0 0,-15 12 0 0 0,13-12-105 0 0,1 1-1 0 0,-1 0 1 0 0,2 1 0 0 0,-1-1 0 0 0,-6 14 0 0 0,6-12-40 0 0,1 1 0 0 0,0 0 0 0 0,1 0 0 0 0,1 1 1 0 0,0 0-1 0 0,0 0 0 0 0,1 0 0 0 0,1 0 0 0 0,0 1 0 0 0,1-1 0 0 0,0 15 0 0 0,2-22-21 0 0,0 0 0 0 0,0 0 0 0 0,1 0 0 0 0,0 0 0 0 0,0 0 0 0 0,0 0 0 0 0,1 0 0 0 0,-1 0 0 0 0,2-1 0 0 0,-1 1 0 0 0,1-1 0 0 0,-1 0 0 0 0,1 1 0 0 0,1-1 0 0 0,-1 0 0 0 0,1-1 0 0 0,0 1 0 0 0,0-1 0 0 0,0 0 0 0 0,1 0 0 0 0,-1 0 0 0 0,1 0 0 0 0,0-1 0 0 0,0 0 0 0 0,8 4 0 0 0,-11-6-54 0 0,19 9-143 0 0,25 8 0 0 0,-39-15 93 0 0,0-2 0 0 0,0 1-1 0 0,1-1 1 0 0,-1 0 0 0 0,0 0 0 0 0,1-1 0 0 0,11 0-1 0 0,17-3-90 0 0,-18 2 103 0 0,-1-1 0 0 0,21-4-1 0 0,-12-1 7 0 0,-6 3-96 0 0,25-10 1 0 0,-40 12 97 0 0,0 0 1 0 0,0 0-1 0 0,0-1 1 0 0,-1 0-1 0 0,1 0 1 0 0,0 0-1 0 0,-1 0 1 0 0,0-1-1 0 0,7-6 1 0 0,2-5-395 0 0,3-2-592 0 0,-7 3-4604 0 0,0-2-809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11112 0 0,'0'0'1800'0'0,"-1"2"-1140"0"0,0 3-389 0 0,-1-1 0 0 0,1 1 0 0 0,0 0 0 0 0,0 0 0 0 0,0 0 1 0 0,0 0-1 0 0,1 0 0 0 0,0 0 0 0 0,1 8 0 0 0,2 4 285 0 0,6 26 0 0 0,2 5 464 0 0,1 3-142 0 0,-8-37-623 0 0,-1-1 0 0 0,0 1 0 0 0,-1 0-1 0 0,1 15 1 0 0,2 38 389 0 0,3-22-337 0 0,-2 33-686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4608 0 0,'0'0'7761'0'0,"0"2"-7278"0"0,1 16 311 0 0,1-1 1 0 0,3 18 0 0 0,-2-19-276 0 0,0-1 0 0 0,-1 1 1 0 0,-1-1-1 0 0,-1 17 1 0 0,-2-13-124 0 0,0-9-218 0 0,2 1 1 0 0,-1-1 0 0 0,2 11-1 0 0,-1-7 9 0 0,0 0-1 0 0,-1 14 1 0 0,-1-18-83 0 0,2 0 0 0 0,-1 1 0 0 0,1-1 0 0 0,1 0 0 0 0,3 20 0 0 0,2-7 124 0 0,2 32 0 0 0,2-11 56 0 0,-7-33-149 0 0,-1 1 0 0 0,2 13-1 0 0,15 90-30 0 0,-18-87-79 0 0,-1 28 0 0 0,-2-10 221 0 0,2-46-242 0 0,0 0-1 0 0,0 0 0 0 0,0 0 0 0 0,0 1 1 0 0,1-1-1 0 0,-1 0 0 0 0,0 0 1 0 0,0 0-1 0 0,0 1 0 0 0,0-1 1 0 0,0 0-1 0 0,0 0 0 0 0,0 0 0 0 0,0 1 1 0 0,0-1-1 0 0,0 0 0 0 0,1 0 1 0 0,-1 0-1 0 0,0 0 0 0 0,0 1 0 0 0,0-1 1 0 0,0 0-1 0 0,0 0 0 0 0,1 0 1 0 0,-1 0-1 0 0,0 0 0 0 0,0 0 0 0 0,0 1 1 0 0,1-1-1 0 0,-1 0 0 0 0,0 0 1 0 0,0 0-1 0 0,1 0 0 0 0,8-1 160 0 0,12-7 29 0 0,-19 7-215 0 0,8-3 35 0 0,-9 4-7 0 0,1 0-1 0 0,-1 0 0 0 0,0-1 0 0 0,0 1 1 0 0,0-1-1 0 0,0 1 0 0 0,0-1 1 0 0,0 1-1 0 0,0-1 0 0 0,0 0 0 0 0,0 1 1 0 0,0-1-1 0 0,2-2 0 0 0,9-12 8 0 0,13-14-12 0 0,-12 16 0 0 0,-1-1 0 0 0,-1 0 0 0 0,0 0 0 0 0,15-28 0 0 0,-13 19 0 0 0,24-29 0 0 0,-25 35 1 0 0,-1 0-1 0 0,10-18 1 0 0,9-16-19 0 0,-26 44-47 0 0,0 1 0 0 0,5-15-1 0 0,-7 16 15 0 0,1-1 0 0 0,-1 1-1 0 0,1 0 1 0 0,0 0 0 0 0,4-6-1 0 0,-1 4-85 0 0,-1-1-1 0 0,0-1 0 0 0,7-13 0 0 0,-9 14-121 0 0,1 0-1 0 0,0 1 0 0 0,1 0 1 0 0,8-11-1 0 0,0-1-1372 0 0,-7 5-3048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6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0,'0'0'232'0'0,"1"1"-14"0"0,12 6 1651 0 0,24 17 6144 0 0,-17-5-6556 0 0,-17-14-1143 0 0,2-1-1 0 0,-1 1 1 0 0,7 4 0 0 0,12 14 521 0 0,-8-5-326 0 0,-2-1 94 0 0,20 31 0 0 0,-15-24-342 0 0,-14-19-227 0 0,-1-1 0 0 0,1 1 0 0 0,-1 0 0 0 0,0 0 0 0 0,3 9 0 0 0,-3-8-186 0 0,0 0 0 0 0,0 0 0 0 0,0 0 0 0 0,1-1 0 0 0,5 7 0 0 0,-1-3-420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7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10104 0 0,'0'0'1086'0'0,"0"1"-638"0"0,-7 15 387 0 0,1-3-19 0 0,1 1-1 0 0,0 0 1 0 0,-4 22 0 0 0,5-17-267 0 0,3-15-410 0 0,0 0 0 0 0,0 0 0 0 0,0 0 1 0 0,1 0-1 0 0,0 0 0 0 0,0 8 0 0 0,1 5 289 0 0,0 1 0 0 0,-3 30 0 0 0,1-28-125 0 0,2-1 0 0 0,4 28 0 0 0,0 3 84 0 0,14 103 549 0 0,-8-80-681 0 0,-2-24-185 0 0,1 0 0 0 0,19 56 1 0 0,-25-84-2182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7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4608 0 0,'1'1'2366'0'0,"9"1"-43"0"0,-1 1 0 0 0,19 1 0 0 0,46-2-1080 0 0,-51-2-871 0 0,-7-1-264 0 0,25-4 0 0 0,1 0 30 0 0,3-3 267 0 0,2 1-5146 0 0,-28 4-235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7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0 246 5064 0 0,'2'1'7433'0'0,"2"3"-7120"0"0,0 1-1 0 0,0-1 1 0 0,0 1-1 0 0,-1 0 1 0 0,0-1 0 0 0,0 1-1 0 0,0 1 1 0 0,-1-1-1 0 0,0 0 1 0 0,3 8-1 0 0,14 64 1626 0 0,-11-38-1093 0 0,33 182 980 0 0,-40-209-1843 0 0,3 12-456 0 0,-3-16 166 0 0</inkml:trace>
  <inkml:trace contextRef="#ctx0" brushRef="#br0" timeOffset="1">126 1 13824 0 0,'-19'8'1344'0'0,"6"-8"-1192"0"0,4 0-152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1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60 6912 0 0,'0'0'528'0'0,"-1"2"-252"0"0,-1 9 434 0 0,1 1 1 0 0,0-1 0 0 0,0 1-1 0 0,1-1 1 0 0,1 1-1 0 0,3 18 1 0 0,-4-27-599 0 0,2 6 6 0 0,0-1 0 0 0,1 1 0 0 0,0-1 0 0 0,0 1 1 0 0,8 12-1 0 0,4 9 581 0 0,-10-18-346 0 0,1-1 0 0 0,8 12 0 0 0,1 1 32 0 0,14 26 405 0 0,33 63 37 0 0,-33-61-489 0 0,-12-22-10 0 0,26 38 417 0 0,-3-12-437 0 0,-38-52-292 0 0,0 0-1 0 0,1 0 0 0 0,0-1 1 0 0,-1 1-1 0 0,6 3 1 0 0,0 2 10 0 0,-4-3 40 0 0,-3-4 158 0 0,3-10-160 0 0,-3 2-46 0 0,0-1 0 0 0,-1 1 0 0 0,1-1 0 0 0,-1 0-1 0 0,-1 1 1 0 0,0-1 0 0 0,0 1 0 0 0,-3-12-1 0 0,-14-45-17 0 0,4-21 64 0 0,5 51-64 0 0,7 27 0 0 0,0 0 0 0 0,1 0 0 0 0,-3-11 0 0 0,2-7-23 0 0,-1-59-127 0 0,4 81 118 0 0,6 1 30 0 0,0 1 1 0 0,0 1-1 0 0,0 0 0 0 0,0 0 1 0 0,0 0-1 0 0,11 4 0 0 0,-15-4 3 0 0,0 1-1 0 0,0 0 0 0 0,0-1 0 0 0,0 1 0 0 0,0 0 0 0 0,-1 0 0 0 0,1 1 0 0 0,-1-1 0 0 0,0 0 0 0 0,1 1 0 0 0,-1 0 0 0 0,3 4 0 0 0,56 78 16 0 0,-48-67-18 0 0,0 0 0 0 0,1-1 0 0 0,0-1-1 0 0,2 0 1 0 0,0 0 0 0 0,32 23-1 0 0,-40-34 185 0 0,1-1-1 0 0,-1 1 1 0 0,1-2-1 0 0,0 1 1 0 0,0-1 0 0 0,15 3-1 0 0,-17-4 52 0 0,-5-1 166 0 0,-1-2-488 0 0,7-6-45 0 0,-8 7 137 0 0,1-1 0 0 0,-1 1 1 0 0,1-1-1 0 0,-1 0 0 0 0,1 1 0 0 0,-1-1 0 0 0,0 0 0 0 0,1 1 0 0 0,-1-1 0 0 0,0 0 0 0 0,1 0 0 0 0,-1 1 0 0 0,0-1 0 0 0,0 0 0 0 0,0 0 0 0 0,0 1 0 0 0,0-1 0 0 0,0 0 0 0 0,0 0 0 0 0,0 0 0 0 0,0 1 1 0 0,0-1-1 0 0,0 0 0 0 0,0 0 0 0 0,-1 1 0 0 0,1-1 0 0 0,0 0 0 0 0,-1-1 0 0 0,0-2 27 0 0,0-1 0 0 0,-1-10 3 0 0,0-1 0 0 0,0 1 0 0 0,-2-1 0 0 0,-5-15 0 0 0,-7-14 30 0 0,1 0 1 0 0,-12-74-1 0 0,-14-33 360 0 0,34 128-374 0 0,0-2-47 0 0,6 19-17 0 0,-1 0 1 0 0,0 0 0 0 0,0 0-1 0 0,-5-11 1 0 0,5 15-78 0 0,0-1-1 0 0,0 1 1 0 0,1-1 0 0 0,0 0 0 0 0,-1 0 0 0 0,1 0 0 0 0,1 0 0 0 0,-2-6-1 0 0,1 3-1543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8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0,'0'0'9082'0'0,"1"2"-8586"0"0,1 3-200 0 0,1 0-1 0 0,-1 0 0 0 0,0 0 1 0 0,0 1-1 0 0,1 6 0 0 0,9 19 947 0 0,-6 5-376 0 0,-2 0 1 0 0,0 38-1 0 0,1 16 85 0 0,6 31-111 0 0,-3-52-520 0 0,1 135 151 0 0,-8-180-415 0 0,-1-15-31 0 0,1 1 1 0 0,0-1 0 0 0,0 0-1 0 0,5 18 1 0 0,1 2 102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4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0 10136 0 0,'0'0'230'0'0,"-1"1"30"0"0,-5 8-87 0 0,0 0 0 0 0,1 0-1 0 0,0 0 1 0 0,0 1 0 0 0,-5 17-1 0 0,6-16 81 0 0,0 0-1 0 0,0-1 0 0 0,-1 0 0 0 0,-10 15 1 0 0,-4 9 103 0 0,5-9 5 0 0,-2-1 1 0 0,-29 37-1 0 0,11-18-67 0 0,9-15-240 0 0,19-22-54 0 0,0 0 0 0 0,0 1 0 0 0,-5 7 0 0 0,7-7 58 0 0,2-1-12 0 0,3-4 303 0 0,0 0-348 0 0,-1-1-1 0 0,0 0 1 0 0,1 0 0 0 0,-1 0-1 0 0,1 0 1 0 0,-1 0 0 0 0,1 0-1 0 0,0 0 1 0 0,-1 0 0 0 0,1 0 0 0 0,0 0-1 0 0,0 0 1 0 0,0 0 0 0 0,0 0-1 0 0,0 0 1 0 0,0 0 0 0 0,1 0-1 0 0,3 3-1 0 0,3 7 1 0 0,-6-8 0 0 0,-1-1 0 0 0,0 0 0 0 0,1 0 0 0 0,-1 0 0 0 0,1 0 0 0 0,0 0 0 0 0,0 0 0 0 0,0 0 0 0 0,0-1 0 0 0,0 1 0 0 0,0 0 0 0 0,3 0 0 0 0,4 3 149 0 0,0 0 1 0 0,0 0-1 0 0,-1 0 1 0 0,14 11-1 0 0,8 7 264 0 0,-11-7 2 0 0,-15-12-300 0 0,0-1 0 0 0,1 1 1 0 0,-1-1-1 0 0,6 4 0 0 0,26 12 517 0 0,-36-19-598 0 0,1 1-1 0 0,0 0 0 0 0,0-1 0 0 0,0 1 0 0 0,-1 0 0 0 0,1-1 0 0 0,0 1 0 0 0,-1 0 0 0 0,1 0 1 0 0,0 0-1 0 0,-1 0 0 0 0,1 0 0 0 0,-1 0 0 0 0,1 1 0 0 0,3 4-4 0 0,21 21 89 0 0,-24-26-111 0 0,0 0 0 0 0,0 0-1 0 0,0 0 1 0 0,1 0-1 0 0,-1-1 1 0 0,0 1 0 0 0,1 0-1 0 0,-1-1 1 0 0,0 1-1 0 0,1-1 1 0 0,-1 0 0 0 0,3 1-1 0 0,0 0-9 0 0,5 2-148 0 0,-7-2-75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0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2304 0 0,'0'0'10420'0'0,"0"2"-10058"0"0,-9 67 1468 0 0,8-15-1354 0 0,0-18-112 0 0,1-1 1 0 0,2 1-1 0 0,7 39 0 0 0,-3-30-9 0 0,-4-31-296 0 0,0 0 0 0 0,0 0 0 0 0,5 14-1 0 0,-6-27-58 0 0,6 19 5 0 0,15 31 1 0 0,-19-44 0 0 0,1-1 0 0 0,0 0 0 0 0,1 1 0 0 0,-1-2 0 0 0,1 1 0 0 0,1-1 0 0 0,-1 1 0 0 0,8 4-1 0 0,-9-6-10 0 0,0-1-1 0 0,0 0 0 0 0,0 0 1 0 0,1 0-1 0 0,-1 0 0 0 0,1-1 0 0 0,0 0 1 0 0,0 0-1 0 0,0 0 0 0 0,0-1 1 0 0,0 1-1 0 0,0-1 0 0 0,9 1 0 0 0,16-1 6 0 0,-23 0 0 0 0,0 0 0 0 0,1-1 0 0 0,-1 0 0 0 0,0 0 0 0 0,1-1 0 0 0,-1 0 0 0 0,0 0 0 0 0,0-1 0 0 0,0 0 0 0 0,8-3 0 0 0,-11 3 23 0 0,-1 0 0 0 0,0 0 0 0 0,0 0 0 0 0,0 0 0 0 0,0-1 1 0 0,-1 1-1 0 0,4-5 0 0 0,15-12 143 0 0,-16 16-160 0 0,0 0 6 0 0,-1 1 0 0 0,0-1 0 0 0,-1 0-1 0 0,1 0 1 0 0,0 0 0 0 0,-1 0-1 0 0,6-7 1 0 0,11-12-11 0 0,-17 20-26 0 0,0 0 0 0 0,-1-1 0 0 0,1 1-1 0 0,-1-1 1 0 0,0 1 0 0 0,0-1 0 0 0,0 0 0 0 0,0 0 0 0 0,0 0 0 0 0,0 0 0 0 0,0-4 0 0 0,8-20-109 0 0,-8 24 134 0 0,0 0 0 0 0,-1 0 0 0 0,0 0 0 0 0,0-1 0 0 0,0 1 0 0 0,0 0 0 0 0,0-1 0 0 0,-1 1 0 0 0,1-1 0 0 0,-1 1 0 0 0,0-1 0 0 0,0 1 0 0 0,0-1 0 0 0,-1 1 0 0 0,-1-7-1 0 0,1 3 31 0 0,-1 1 0 0 0,-1-1-1 0 0,1 1 1 0 0,-1 0 0 0 0,0-1-1 0 0,-1 1 1 0 0,-5-7 0 0 0,6 8 96 0 0,0 1 0 0 0,1-1 1 0 0,-1 0-1 0 0,1 0 0 0 0,0 0 1 0 0,-3-9-1 0 0,4 8-71 0 0,-1 1-1 0 0,0 0 1 0 0,0 0-1 0 0,0 0 1 0 0,-1 1 0 0 0,-3-7-1 0 0,-3 0 43 0 0,5 5-41 0 0,-1 0 0 0 0,1 1 0 0 0,-9-8-1 0 0,7 6 16 0 0,0-8 30 0 0,5 12-106 0 0,-1-1-1 0 0,1 1 1 0 0,-1-1-1 0 0,0 1 1 0 0,0 0-1 0 0,-3-5 1 0 0,1 4 255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3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6448 0 0,'0'0'585'0'0,"5"-7"-474"0"0,2-2 628 0 0,0 0 0 0 0,0 0 0 0 0,11-8 1 0 0,-6 6-201 0 0,-5 2 133 0 0,-6 7-491 0 0,1 0 0 0 0,-1 1 0 0 0,0-1-1 0 0,1 1 1 0 0,-1 0 0 0 0,1-1-1 0 0,-1 1 1 0 0,1 0 0 0 0,2-1 0 0 0,5-5-3 0 0,-8 5-147 0 0,0 1 0 0 0,0 0 0 0 0,0 0 0 0 0,1 0 0 0 0,-1 0 0 0 0,0 0 0 0 0,1 0 0 0 0,-1 0 0 0 0,1 1 0 0 0,-1-1 0 0 0,1 0 0 0 0,-1 1 0 0 0,1-1 0 0 0,-1 1 0 0 0,4-1 0 0 0,23-4 1254 0 0,-23 3-1208 0 0,1 1 1 0 0,-1-1-1 0 0,1 1 1 0 0,7 0-1 0 0,51 1 1104 0 0,-59 0-1115 0 0,-1 1-1 0 0,1 0 0 0 0,-1 0 0 0 0,1 0 0 0 0,6 2 1 0 0,9 3 62 0 0,-16-5-60 0 0,1 0 0 0 0,0 0-1 0 0,0 0 1 0 0,-1 1 0 0 0,1 0-1 0 0,7 4 1 0 0,-11-5 305 0 0,-1-1-366 0 0,0 0 0 0 0,-1 0 0 0 0,1 0 1 0 0,0 0-1 0 0,0 1 0 0 0,-1-1 0 0 0,1 0 0 0 0,0 0 0 0 0,0 0 0 0 0,0 1 0 0 0,-1-1 1 0 0,1 0-1 0 0,0 0 0 0 0,0 1 0 0 0,0-1 0 0 0,0 0 0 0 0,-1 0 0 0 0,1 1 0 0 0,0-1 1 0 0,0 0-1 0 0,0 0 0 0 0,0 1 0 0 0,0-1 0 0 0,0 0 0 0 0,0 1 0 0 0,0-1 0 0 0,0 0 1 0 0,0 0-1 0 0,0 1 0 0 0,0-1 0 0 0,0 0 0 0 0,0 1 0 0 0,0-1 0 0 0,0 0 0 0 0,0 0 0 0 0,0 1 1 0 0,0-1-1 0 0,1 0 0 0 0,-1 0 0 0 0,0 1 0 0 0,7 13 186 0 0,-4-9-149 0 0,-3 1 41 0 0,0-6-72 0 0,0 1 0 0 0,0 0 1 0 0,0-1-1 0 0,0 1 0 0 0,0 0 1 0 0,0 0-1 0 0,0-1 0 0 0,0 1 1 0 0,0 0-1 0 0,1-1 0 0 0,-1 1 0 0 0,0 0 1 0 0,0-1-1 0 0,1 1 0 0 0,-1 0 1 0 0,1 0-1 0 0,3 5 28 0 0,0-1 0 0 0,-1 1 0 0 0,1 0 1 0 0,-1 1-1 0 0,-1-1 0 0 0,1 0 0 0 0,-1 1 0 0 0,0 0 0 0 0,-1-1 0 0 0,1 1 0 0 0,0 10 0 0 0,3 33 83 0 0,-3-38-100 0 0,-1-10-20 0 0,-1-1 0 0 0,1 0-1 0 0,-1 0 1 0 0,0 0 0 0 0,1 0 0 0 0,-1 0 0 0 0,0 1 0 0 0,0-1 0 0 0,0 0 0 0 0,0 0 0 0 0,0 0 0 0 0,-1 3 0 0 0,1-3 0 0 0,-1 1 1 0 0,1 0-1 0 0,-1 0 0 0 0,1 0 0 0 0,0 0 1 0 0,0 0-1 0 0,0 0 0 0 0,0 0 0 0 0,0 0 1 0 0,0 0-1 0 0,0-1 0 0 0,1 1 1 0 0,-1 0-1 0 0,2 3 0 0 0,-2-2 1 0 0,1 0 0 0 0,-1 0-1 0 0,0 0 1 0 0,0 0 0 0 0,0 0 0 0 0,0 0 0 0 0,0 0 0 0 0,-1 0-1 0 0,1-1 1 0 0,-2 6 0 0 0,-1 10-69 0 0,4-15 43 0 0,-1-3 16 0 0,0 1 1 0 0,0 0-1 0 0,0-1 0 0 0,0 1 0 0 0,1 0 0 0 0,-1-1 1 0 0,0 1-1 0 0,0 0 0 0 0,0-1 0 0 0,-1 1 0 0 0,1 0 0 0 0,0-1 1 0 0,0 1-1 0 0,0 0 0 0 0,0-1 0 0 0,-1 1 0 0 0,1 0 1 0 0,0-1-1 0 0,-1 2 0 0 0,-4 15-280 0 0,3-10-1141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4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9728 0 0,'0'0'3241'0'0,"-1"0"-3119"0"0,1 0 0 0 0,-1 0-1 0 0,1 0 1 0 0,-1 0 0 0 0,1 0 0 0 0,-1 0 0 0 0,1 1 0 0 0,0-1-1 0 0,-1 0 1 0 0,1 0 0 0 0,-1 1 0 0 0,1-1 0 0 0,0 0 0 0 0,-1 0 0 0 0,1 1-1 0 0,0-1 1 0 0,-1 0 0 0 0,1 1 0 0 0,0-1 0 0 0,-1 1 0 0 0,-8 42 2068 0 0,10-35-1983 0 0,-1-7-144 0 0,0 1-1 0 0,0 0 0 0 0,0 0 1 0 0,0-1-1 0 0,0 1 1 0 0,0 0-1 0 0,-1-1 1 0 0,0 4-1 0 0,-1 1 134 0 0,1 0-1 0 0,0 1 0 0 0,1-1 0 0 0,-1 0 0 0 0,1 0 0 0 0,0 1 0 0 0,3 11 0 0 0,-1 12 407 0 0,-2-19-493 0 0,0 42 909 0 0,-8 65-1 0 0,8-113-962 0 0,0 1 0 0 0,0 0 1 0 0,0 0-1 0 0,1 0 0 0 0,0 0 0 0 0,0 0 0 0 0,5 11 1 0 0,-4-11 7 0 0,0 1 0 0 0,0 0 0 0 0,-1 0 0 0 0,1 12 0 0 0,-1-10-4 0 0,0 1-1 0 0,1-1 1 0 0,0 1-1 0 0,0-1 1 0 0,5 12-1 0 0,1 2 75 0 0,6 19 26 0 0,-12-35-135 0 0,1 0 0 0 0,-1 1 0 0 0,2-1 0 0 0,5 11 0 0 0,-1-3-11 0 0,-4-10-106 0 0,0 0 1 0 0,0 0-1 0 0,0 0 0 0 0,1 0 0 0 0,5 4 0 0 0,0 1-44 0 0,-9-9 88 0 0,0 0 1 0 0,0 0 0 0 0,0 0 0 0 0,0 0 0 0 0,-1 0 0 0 0,1-1 0 0 0,0 1 0 0 0,0 0-1 0 0,0-1 1 0 0,1 1 0 0 0,-1-1 0 0 0,0 1 0 0 0,0-1 0 0 0,0 1 0 0 0,0-1 0 0 0,1 0-1 0 0,0 1 1 0 0,1-1-565 0 0,16 6-4381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16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0 154 6912 0 0,'0'0'622'0'0,"2"-2"-371"0"0,-2 2-67 0 0,1-1-1 0 0,0 0 0 0 0,-1 1 1 0 0,1-1-1 0 0,0 0 1 0 0,-1 0-1 0 0,0 1 1 0 0,1-1-1 0 0,-1 0 1 0 0,1 0-1 0 0,-1 0 1 0 0,0 0-1 0 0,1 0 1 0 0,-1-1-1 0 0,0 2-52 0 0,1-1 0 0 0,-1 1 0 0 0,0-1 0 0 0,1 1 0 0 0,-1 0 0 0 0,1-1 0 0 0,-1 1 0 0 0,1-1 0 0 0,-1 1 0 0 0,1 0 0 0 0,-1-1 0 0 0,1 1 0 0 0,-1 0 0 0 0,1 0 0 0 0,0 0 0 0 0,-1-1 0 0 0,1 1 0 0 0,-1 0 0 0 0,1 0 0 0 0,0 0 0 0 0,-1 0 0 0 0,1 0 0 0 0,-1 0 0 0 0,1 0 0 0 0,1 0 0 0 0,18 0 1798 0 0,-19 0-2011 0 0,1 0 489 0 0,-1 1-30 0 0,5 2-114 0 0,0-1 0 0 0,0 0-1 0 0,0 0 1 0 0,13 2 0 0 0,-12-2-57 0 0,1-1 0 0 0,-1 2-1 0 0,10 3 1 0 0,-6-2 104 0 0,22 8-1 0 0,-24-10-197 0 0,-1 1-1 0 0,0 0 1 0 0,0 1 0 0 0,10 4 0 0 0,61 41 644 0 0,16 3-115 0 0,-70-40-554 0 0,23 13 41 0 0,-5-1-54 0 0,-42-23-71 0 0,-1-1-1 0 0,1 1 1 0 0,0-1-1 0 0,0 1 0 0 0,-1-1 1 0 0,1 0-1 0 0,0 1 0 0 0,0-1 1 0 0,-1 0-1 0 0,1 0 1 0 0,0 1-1 0 0,0-1 0 0 0,0 0 1 0 0,-1 0-1 0 0,1 0 1 0 0,0 0-1 0 0,0 0 0 0 0,0 0 1 0 0,0 0-1 0 0,-1 0 0 0 0,1-1 1 0 0,0 1-1 0 0,1 0 1 0 0,-1-2-11 0 0,-1 1 0 0 0,1 0 0 0 0,0 0 0 0 0,-1-1 0 0 0,1 1 0 0 0,0 0 1 0 0,-1-1-1 0 0,1 1 0 0 0,-1 0 0 0 0,0-1 0 0 0,1-1 0 0 0,0-3 5 0 0,1-6 3 0 0,0 0 0 0 0,-1 0 0 0 0,-1 0 0 0 0,0 0 0 0 0,0 0 0 0 0,-1 0 0 0 0,-3-12 0 0 0,4 19 0 0 0,-1 0 0 0 0,1 0 0 0 0,0 0 0 0 0,1 0 0 0 0,-1 0 0 0 0,1 0 0 0 0,1-5 0 0 0,2-12 0 0 0,-2 15 23 0 0,-1 1-1 0 0,1 0 1 0 0,0 0-1 0 0,0 0 1 0 0,6-10 0 0 0,5-15 355 0 0,-12 27-374 0 0,1-1-1 0 0,0 1 1 0 0,0 0 0 0 0,0 0 0 0 0,5-5 0 0 0,4-11-326 0 0,8-14-1999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2.89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1570 118 9272 0 0,'-23'-10'144'0'0,"5"3"203"0"0,-37-11-1 0 0,6 5-230 0 0,8 2-92 0 0,-46-6-1 0 0,13 7 123 0 0,0 4 1 0 0,-132 6 0 0 0,161 4 98 0 0,-1 2 1 0 0,1 2-1 0 0,1 1 1 0 0,0 3-1 0 0,0 2 1 0 0,1 1-1 0 0,-57 30 1 0 0,52-20-33 0 0,2 2-1 0 0,-45 35 1 0 0,62-40-127 0 0,2 2 0 0 0,0 1-1 0 0,-46 55 1 0 0,55-56-71 0 0,-48 64 38 0 0,55-71-37 0 0,1 0 0 0 0,1 1 0 0 0,-11 29 0 0 0,7-8-6 0 0,1 0 1 0 0,3 1 0 0 0,1 0-1 0 0,1 0 1 0 0,0 53-1 0 0,7-58 82 0 0,1 1 0 0 0,2-1 1 0 0,1-1-1 0 0,2 1 0 0 0,1-1 0 0 0,18 51 0 0 0,-5-35 30 0 0,3-1-1 0 0,1-1 1 0 0,45 65 0 0 0,-53-91-89 0 0,0-1 1 0 0,1-1 0 0 0,1-1 0 0 0,1 0 0 0 0,1-1 0 0 0,0-1 0 0 0,1-2 0 0 0,1 1-1 0 0,0-2 1 0 0,35 16 0 0 0,-18-14 75 0 0,0 0-1 0 0,1-3 1 0 0,0-1-1 0 0,1-2 1 0 0,76 8 0 0 0,-43-14 0 0 0,146-12 0 0 0,-125-2-11 0 0,-1-5 0 0 0,0-4-1 0 0,159-53 1 0 0,-190 47 25 0 0,95-53 1 0 0,-132 65-86 0 0,-14 7-15 0 0,0-1-1 0 0,0 0 0 0 0,-1-1 1 0 0,1 0-1 0 0,-2-1 0 0 0,1 0 1 0 0,-1 0-1 0 0,15-20 0 0 0,-12 14 30 0 0,25-22-1 0 0,-25 25-12 0 0,-1 0-1 0 0,20-24 1 0 0,15-43 134 0 0,-35 63-122 0 0,-1 0 0 0 0,-1-1-1 0 0,0 0 1 0 0,-1 0 0 0 0,7-20-1 0 0,-3-1 78 0 0,-3 9 46 0 0,9-36 0 0 0,-17 56-135 0 0,0 0 1 0 0,-1-1 0 0 0,-1 1-1 0 0,1 0 1 0 0,-1 0-1 0 0,-1-1 1 0 0,0 1 0 0 0,-2-13-1 0 0,0 11 8 0 0,2 0-1 0 0,0 0 1 0 0,0-11-1 0 0,1 11-12 0 0,-1 1-1 0 0,1 0 1 0 0,-6-20-1 0 0,-4 2 64 0 0,-25-50 0 0 0,9 22-51 0 0,24 52-39 0 0,-1-5 12 0 0,-1 1 1 0 0,0-1 0 0 0,0 1-1 0 0,-1 0 1 0 0,0 1 0 0 0,-9-11-1 0 0,-6-1 18 0 0,12 11-26 0 0,1 1 0 0 0,0-1 0 0 0,-12-16-1 0 0,8 2 32 0 0,9 17-28 0 0,-1 0-1 0 0,0 0 0 0 0,0 0 0 0 0,0 0 1 0 0,0 1-1 0 0,-1-1 0 0 0,-6-6 0 0 0,-16-10 46 0 0,-20-19 54 0 0,7-1-1 0 0,-3 2 0 0 0,-1 2 0 0 0,-2 2 0 0 0,-90-54 0 0 0,99 71-98 0 0,0 2 0 0 0,0 1-1 0 0,-2 2 1 0 0,1 2 0 0 0,-2 1-1 0 0,1 2 1 0 0,-55-4 0 0 0,63 11 54 0 0,0 1 1 0 0,0 2-1 0 0,0 1 1 0 0,0 1-1 0 0,1 1 1 0 0,0 2-1 0 0,0 1 0 0 0,-46 20 1 0 0,20-3 29 0 0,1 2 0 0 0,2 3 0 0 0,-64 47 0 0 0,78-48-87 0 0,1 2 0 0 0,2 1 0 0 0,1 2 0 0 0,2 2 0 0 0,-40 55 0 0 0,58-69-11 0 0,1 1 0 0 0,1 0 0 0 0,-10 26 0 0 0,2-3 0 0 0,4-7-15 0 0,1 0-1 0 0,2 2 1 0 0,2 0-1 0 0,2 0 1 0 0,1 0-1 0 0,2 1 0 0 0,2 1 1 0 0,2-1-1 0 0,2 0 1 0 0,2 0-1 0 0,7 47 1 0 0,-4-60-11 0 0,1-1 1 0 0,1 0-1 0 0,1 0 1 0 0,24 51-1 0 0,-23-60 15 0 0,2 0-1 0 0,0-1 0 0 0,1 0 0 0 0,0-1 1 0 0,2 0-1 0 0,0-1 0 0 0,22 19 0 0 0,-15-17-5 0 0,0-2 0 0 0,31 19-1 0 0,-40-28 15 0 0,0-1 0 0 0,1 0 0 0 0,0-1-1 0 0,0 0 1 0 0,0-1 0 0 0,17 3 0 0 0,-7-4 0 0 0,-1-1 1 0 0,1 0 0 0 0,0-2 0 0 0,-1-1-1 0 0,1 0 1 0 0,0-2 0 0 0,-1-1 0 0 0,0 0-1 0 0,0-2 1 0 0,0 0 0 0 0,-1-2 0 0 0,0 0 0 0 0,0-2-1 0 0,-1 0 1 0 0,0-1 0 0 0,-1-1 0 0 0,0-1-1 0 0,24-21 1 0 0,-9 4 20 0 0,-1-2 0 0 0,55-72-1 0 0,-86 102-18 0 0,94-136 57 0 0,-76 105 11 0 0,-1-2 0 0 0,20-47 0 0 0,-32 65-48 0 0,20-59 50 0 0,-24 63-57 0 0,0 1 0 0 0,0 0 1 0 0,-2-1-1 0 0,1-19 1 0 0,-2 9 18 0 0,1-5 148 0 0,-6-43 1 0 0,4 61-151 0 0,-1 1 1 0 0,-1-1 0 0 0,0 0 0 0 0,0 1 0 0 0,0 0 0 0 0,-1-1 0 0 0,-1 1-1 0 0,-5-8 1 0 0,0 0-29 0 0,-2 1-1 0 0,0 0 0 0 0,0 1 1 0 0,-1 1-1 0 0,-1 0 1 0 0,-1 1-1 0 0,0 0 0 0 0,0 1 1 0 0,-1 1-1 0 0,-18-10 0 0 0,-8-1 63 0 0,0 1 0 0 0,-2 3 0 0 0,-55-17 0 0 0,71 29-55 0 0,1 0 0 0 0,-1 1-1 0 0,0 2 1 0 0,-1 1-1 0 0,1 1 1 0 0,0 2 0 0 0,0 0-1 0 0,-1 2 1 0 0,-54 13-1 0 0,70-12 2 0 0,1 1 0 0 0,0 0-1 0 0,-1 1 1 0 0,1 0 0 0 0,1 0 0 0 0,0 2-1 0 0,0-1 1 0 0,0 1 0 0 0,-18 19-1 0 0,10-6 10 0 0,1 0-1 0 0,1 1 0 0 0,-25 42 0 0 0,27-37-22 0 0,2 1 0 0 0,0 0 0 0 0,2 1 0 0 0,1 0 0 0 0,1 0 0 0 0,2 1 0 0 0,1 1 0 0 0,1-1 0 0 0,2 1 0 0 0,1-1 0 0 0,1 1 0 0 0,2 0 0 0 0,1 0 0 0 0,1-1 0 0 0,14 56 0 0 0,-13-71-4 0 0,1 0-1 0 0,0-1 0 0 0,1 0 1 0 0,9 14-1 0 0,35 51-27 0 0,-47-74 38 0 0,6 8-5 0 0,1-1-1 0 0,1 1 0 0 0,0-2 1 0 0,0 0-1 0 0,1 0 0 0 0,1-1 1 0 0,-1-1-1 0 0,2 0 0 0 0,-1 0 1 0 0,1-2-1 0 0,1 0 0 0 0,-1 0 1 0 0,30 8-1 0 0,-28-10 5 0 0,1-1 1 0 0,-1-1-1 0 0,1-1 1 0 0,0 0-1 0 0,0-1 0 0 0,0-1 1 0 0,0-1-1 0 0,0 0 0 0 0,-1-1 1 0 0,1-1-1 0 0,0 0 1 0 0,-1-2-1 0 0,17-5 0 0 0,-7-1 0 0 0,0-1 0 0 0,-1-1 0 0 0,0-1 0 0 0,45-35 0 0 0,-48 32 0 0 0,-1-1 0 0 0,0-1 0 0 0,32-42 0 0 0,-31 33-1 0 0,-8 11 15 0 0,-1-1 0 0 0,-1 0-1 0 0,15-29 1 0 0,-17 21 7 0 0,0 1 0 0 0,-2-1 0 0 0,-1-1 0 0 0,-1 1 0 0 0,-1-1 0 0 0,-2 0 0 0 0,0 0 1 0 0,-2-1-1 0 0,-1 1 0 0 0,-1 0 0 0 0,-9-46 0 0 0,8 61-6 0 0,-1 0 1 0 0,-1 0-1 0 0,0 0 0 0 0,-10-20 0 0 0,-28-42 84 0 0,37 66-82 0 0,0 1 24 0 0,0-1 1 0 0,-1 1-1 0 0,1 0 0 0 0,-1 0 1 0 0,-1 0-1 0 0,1 1 0 0 0,-1 0 1 0 0,0 1-1 0 0,-1-1 0 0 0,1 1 1 0 0,-1 1-1 0 0,0-1 0 0 0,0 1 1 0 0,0 1-1 0 0,-1-1 0 0 0,1 2 1 0 0,-1-1-1 0 0,0 1 0 0 0,0 0 1 0 0,0 1-1 0 0,-10-1 0 0 0,12 3-25 0 0,0-1 0 0 0,0 1-1 0 0,0 1 1 0 0,0-1 0 0 0,0 1-1 0 0,0 0 1 0 0,0 1 0 0 0,1-1-1 0 0,-1 2 1 0 0,1-1 0 0 0,0 0-1 0 0,-1 1 1 0 0,2 1 0 0 0,-1-1-1 0 0,0 1 1 0 0,1-1 0 0 0,0 2 0 0 0,0-1-1 0 0,1 0 1 0 0,-1 1 0 0 0,1 0-1 0 0,0 0 1 0 0,1 0 0 0 0,-4 8-1 0 0,1 0-47 0 0,1-1 0 0 0,1 1 0 0 0,0-1 0 0 0,1 1 0 0 0,1 0 0 0 0,0 0 0 0 0,0 1 0 0 0,2-1 0 0 0,1 26-1 0 0,4 5-214 0 0,20 77-1 0 0,-17-88 237 0 0,2-1 0 0 0,1 0-1 0 0,2 0 1 0 0,1-1 0 0 0,24 40 0 0 0,-29-57 13 0 0,1 0 1 0 0,1-1-1 0 0,0 0 0 0 0,1 0 1 0 0,1-1-1 0 0,0-1 1 0 0,0 0-1 0 0,1-1 1 0 0,1 0-1 0 0,0-1 0 0 0,0-1 1 0 0,21 9-1 0 0,-19-11-56 0 0,0 0 1 0 0,33 7-1 0 0,-42-13 59 0 0,0 0 1 0 0,0 0-1 0 0,0 0 1 0 0,0-1-1 0 0,0-1 1 0 0,0 1-1 0 0,0-1 1 0 0,15-4-1 0 0,-16 4 6 0 0,0-1 0 0 0,-1 0 0 0 0,1-1 0 0 0,-1 0 0 0 0,0 0 0 0 0,1 0 0 0 0,-1 0 0 0 0,-1-1 0 0 0,1 0 0 0 0,0 0 0 0 0,5-7 0 0 0,0-1-3 0 0,0 0-1 0 0,-1-1 0 0 0,0 0 1 0 0,-1 0-1 0 0,-1-1 0 0 0,0-1 1 0 0,9-20-1 0 0,-9 14-4 0 0,0 0 0 0 0,-1-1-1 0 0,-1 1 1 0 0,-1-1 0 0 0,-1 0 0 0 0,0-1 0 0 0,-1-36 0 0 0,-5 25 140 0 0,-1 0 1 0 0,-8-35 0 0 0,6 49-94 0 0,-1 0-1 0 0,0 1 0 0 0,-1-1 1 0 0,-17-30-1 0 0,18 41-45 0 0,0 0 1 0 0,-1 0-1 0 0,0 1 0 0 0,-1-1 0 0 0,0 2 0 0 0,0-1 0 0 0,-1 1 0 0 0,1 1 0 0 0,-15-9 0 0 0,-2 1 77 0 0,0 1-1 0 0,-40-15 1 0 0,54 25-69 0 0,-1-1-1 0 0,0 2 1 0 0,0-1 0 0 0,0 2 0 0 0,0 0 0 0 0,0 0-1 0 0,-1 1 1 0 0,1 0 0 0 0,0 1 0 0 0,0 1-1 0 0,-14 3 1 0 0,18-3-7 0 0,1 0 0 0 0,0 1 0 0 0,0 0-1 0 0,1 0 1 0 0,-1 0 0 0 0,1 1 0 0 0,-1 0-1 0 0,1 1 1 0 0,1-1 0 0 0,-1 1 0 0 0,0 0 0 0 0,1 1-1 0 0,0-1 1 0 0,1 1 0 0 0,-6 8 0 0 0,-4 8-6 0 0,1 0-1 0 0,1 1 1 0 0,-10 27 0 0 0,19-40 0 0 0,0 1-1 0 0,0-1 0 0 0,1 0 1 0 0,1 1-1 0 0,0-1 0 0 0,0 1 1 0 0,1 15-1 0 0,3 5-29 0 0,6 38 1 0 0,-4-43 12 0 0,1 0 1 0 0,1-1 0 0 0,1 0 0 0 0,1 0 0 0 0,20 37 0 0 0,-23-50 11 0 0,1-1 0 0 0,0-1-1 0 0,1 1 1 0 0,0-1 0 0 0,0-1 0 0 0,1 1 0 0 0,0-2-1 0 0,1 1 1 0 0,0-1 0 0 0,0 0 0 0 0,1-1 0 0 0,0-1-1 0 0,16 9 1 0 0,-20-13 6 0 0,-1 0 0 0 0,0 0 0 0 0,0-1 0 0 0,1 0 0 0 0,-1 0 0 0 0,1 0 0 0 0,0-1 0 0 0,-1 0 0 0 0,1 0 0 0 0,-1 0 0 0 0,1-1 0 0 0,-1 0 0 0 0,1-1 0 0 0,-1 1 0 0 0,0-1 0 0 0,0 0 0 0 0,0-1 0 0 0,0 0 0 0 0,0 0 0 0 0,0 0 0 0 0,0 0 0 0 0,-1-1 0 0 0,0 0 0 0 0,0 0 0 0 0,0-1 0 0 0,0 1 0 0 0,-1-1 0 0 0,8-10 0 0 0,-6 6 11 0 0,0-1 0 0 0,-1 0 0 0 0,0-1 1 0 0,0 1-1 0 0,-1-1 0 0 0,-1 0 0 0 0,0 0 0 0 0,0 0 0 0 0,-1 0 0 0 0,0 0 0 0 0,-1-1 0 0 0,0-13 0 0 0,-2 0 1 0 0,0 1-1 0 0,-1-1 1 0 0,-1 1-1 0 0,-2 0 0 0 0,0 0 1 0 0,-11-29-1 0 0,9 35 1 0 0,0 0 0 0 0,-1 0 0 0 0,-1 0 0 0 0,0 1 0 0 0,-2 0 0 0 0,-18-22 0 0 0,2 7 35 0 0,-38-34 0 0 0,49 53-23 0 0,0-1 0 0 0,-1 2 1 0 0,-1 0-1 0 0,-24-12 0 0 0,19 14-7 0 0,0 0 0 0 0,0 1 0 0 0,0 1 0 0 0,-32-5 0 0 0,42 10-11 0 0,0 2 1 0 0,0-1-1 0 0,0 2 0 0 0,0 0 1 0 0,1 0-1 0 0,-1 1 1 0 0,0 1-1 0 0,0 0 1 0 0,-23 7-1 0 0,16-2-6 0 0,0 1 0 0 0,1 1 0 0 0,-1 1 0 0 0,2 1 0 0 0,-1 0 0 0 0,2 1 0 0 0,0 1 0 0 0,-27 26 0 0 0,12-6 0 0 0,-79 92 0 0 0,100-110 0 0 0,1 0 0 0 0,1 0 0 0 0,0 0 0 0 0,1 1 0 0 0,1 1 0 0 0,1-1 0 0 0,-7 24 0 0 0,11-29-10 0 0,1 1 0 0 0,0-1 0 0 0,1 0-1 0 0,0 0 1 0 0,0 1 0 0 0,1-1 0 0 0,1 0-1 0 0,0 0 1 0 0,1 0 0 0 0,0 0 0 0 0,0 0 0 0 0,1 0-1 0 0,1-1 1 0 0,5 10 0 0 0,0-1-14 0 0,1 0 0 0 0,1-1-1 0 0,1-1 1 0 0,1 0 0 0 0,0-1 0 0 0,25 22 0 0 0,-27-28 9 0 0,2 0 0 0 0,-1-2 0 0 0,2 1 1 0 0,18 8-1 0 0,-3-5-7 0 0,37 12 0 0 0,-48-19 22 0 0,0-1 0 0 0,0-1 0 0 0,0-1 0 0 0,0-1 0 0 0,20 0 0 0 0,-1-3 0 0 0,56-11 0 0 0,-55 5 0 0 0,0-2 0 0 0,-1-1 0 0 0,58-27 0 0 0,-39 10 0 0 0,79-50 0 0 0,-101 55 0 0 0,0-2 0 0 0,-2 0 0 0 0,-1-3 0 0 0,39-42 0 0 0,-56 51 18 0 0,-1-1 1 0 0,-2 0-1 0 0,12-24 0 0 0,-19 36-16 0 0,0-4 12 0 0,0 0 0 0 0,-1-1 1 0 0,-1 1-1 0 0,0 0 0 0 0,0-1 1 0 0,-1 0-1 0 0,0-23 0 0 0,-1 21-11 0 0,0 8 5 0 0,0 0 0 0 0,-1 0 0 0 0,1 0 0 0 0,-2 0-1 0 0,1 0 1 0 0,-1 0 0 0 0,0 0 0 0 0,0 0 0 0 0,-1 1-1 0 0,0-1 1 0 0,0 0 0 0 0,-1 1 0 0 0,0-1 0 0 0,-6-9 0 0 0,-3-3 11 0 0,9 13-5 0 0,-1 0-1 0 0,-1 0 0 0 0,1 0 0 0 0,-10-9 0 0 0,3 5 11 0 0,-1 1-1 0 0,1 1 1 0 0,-2 0 0 0 0,-14-7-1 0 0,21 12-17 0 0,0 0-1 0 0,0 1 0 0 0,0 0 0 0 0,-1 0 0 0 0,1 1 1 0 0,0 0-1 0 0,-1 0 0 0 0,0 0 0 0 0,1 1 1 0 0,-1 0-1 0 0,-6 1 0 0 0,10-1-5 0 0,0 1 1 0 0,0 0-1 0 0,0 0 0 0 0,0 0 0 0 0,0 0 0 0 0,0 0 0 0 0,1 1 0 0 0,-1-1 1 0 0,0 1-1 0 0,1 0 0 0 0,0 0 0 0 0,-1 0 0 0 0,1 0 0 0 0,0 0 0 0 0,0 0 1 0 0,0 0-1 0 0,0 1 0 0 0,0-1 0 0 0,1 1 0 0 0,-1 0 0 0 0,1-1 1 0 0,0 1-1 0 0,-2 4 0 0 0,0 3-10 0 0,0 0 1 0 0,0 0-1 0 0,1 1 1 0 0,0-1-1 0 0,0 15 1 0 0,2-9 4 0 0,1 0 0 0 0,0 0 1 0 0,1 0-1 0 0,4 17 0 0 0,20 63-44 0 0,-24-90 47 0 0,8 22-22 0 0,2 0-1 0 0,25 45 1 0 0,-9-21 25 0 0,-16-27-11 0 0,1-1 0 0 0,1-1-1 0 0,1 0 1 0 0,1-1 0 0 0,1-1 0 0 0,37 36-1 0 0,-47-52 11 0 0,0 0 0 0 0,0-1 0 0 0,0 0 0 0 0,1 0 0 0 0,-1 0 0 0 0,1-1 0 0 0,0 0 0 0 0,0-1 0 0 0,13 3 0 0 0,-17-4 0 0 0,1-1 0 0 0,0 1 0 0 0,0-1 0 0 0,0 0 0 0 0,0 0 0 0 0,0-1 0 0 0,0 1 0 0 0,0-1 0 0 0,-1 0 0 0 0,1 0 0 0 0,0-1 0 0 0,-1 1 0 0 0,1-1 0 0 0,5-4 0 0 0,-8 6 0 0 0,-1-1 0 0 0,0 0 0 0 0,0 0 0 0 0,0 0 0 0 0,0 0 0 0 0,0 0 0 0 0,0 0 0 0 0,0 0 0 0 0,0 0 0 0 0,0-1 0 0 0,-1 1 0 0 0,1 0 0 0 0,0-1 0 0 0,-1 1 0 0 0,1 0 0 0 0,-1-1 0 0 0,0 1 0 0 0,1-3 0 0 0,5-13 0 0 0,0 7 0 0 0,-4 8 0 0 0,-1 0 0 0 0,1 0 0 0 0,-1 0 0 0 0,0-1 0 0 0,1 1 0 0 0,-1-1 0 0 0,0 1 0 0 0,-1-1 0 0 0,1 1 0 0 0,0-1 0 0 0,0-3 0 0 0,-4-16 9 0 0,2 18 1 0 0,0-1 1 0 0,0 0-1 0 0,1 0 0 0 0,0-8 0 0 0,1 2 3 0 0,0-1-1 0 0,-1 1 0 0 0,0-1 1 0 0,0 1-1 0 0,-2 0 1 0 0,-3-20-1 0 0,-4 0 41 0 0,-6-42 1 0 0,12 58-41 0 0,-1 0 0 0 0,-1 1 1 0 0,0-1-1 0 0,-11-20 1 0 0,-2-7 1 0 0,14 32-15 0 0,-1-1 0 0 0,0 1 0 0 0,-1 1 0 0 0,0-1 0 0 0,0 1 0 0 0,-1 0 0 0 0,0 0 0 0 0,-1 1 0 0 0,0 0 0 0 0,0 0 0 0 0,-1 1 0 0 0,0 0 0 0 0,0 0 0 0 0,0 1 0 0 0,-1 1 0 0 0,-19-9 0 0 0,18 9 10 0 0,5 2 15 0 0,-2-1 1 0 0,1 1-1 0 0,0 1 1 0 0,-1 0-1 0 0,-7-2 1 0 0,13 4-22 0 0,1-1-1 0 0,-1 1 1 0 0,1 0-1 0 0,-1 0 1 0 0,1 0-1 0 0,0 0 1 0 0,-1 0-1 0 0,1 1 1 0 0,-1-1 0 0 0,1 0-1 0 0,-1 1 1 0 0,1-1-1 0 0,-1 1 1 0 0,1-1-1 0 0,0 1 1 0 0,-1 0-1 0 0,1 0 1 0 0,0-1 0 0 0,0 1-1 0 0,0 0 1 0 0,-1 0-1 0 0,1 0 1 0 0,0 0-1 0 0,0 0 1 0 0,0 1-1 0 0,0-1 1 0 0,1 0-1 0 0,-1 0 1 0 0,0 1 0 0 0,1-1-1 0 0,-1 0 1 0 0,0 3-1 0 0,-1 3-8 0 0,0 0 0 0 0,1 0 1 0 0,0 0-1 0 0,1 0 0 0 0,-1 0 0 0 0,1 0 0 0 0,1 0 0 0 0,-1 0 0 0 0,1 0 0 0 0,1 0 1 0 0,2 9-1 0 0,4 12-32 0 0,18 37 0 0 0,-19-49 33 0 0,-2-4-3 0 0,1-1-1 0 0,1-1 0 0 0,0 1 1 0 0,0-1-1 0 0,1 0 1 0 0,1-1-1 0 0,-1 0 1 0 0,1 0-1 0 0,1-1 0 0 0,0 0 1 0 0,0 0-1 0 0,0-1 1 0 0,1-1-1 0 0,0 0 1 0 0,0 0-1 0 0,1-1 0 0 0,0-1 1 0 0,17 5-1 0 0,-22-7 8 0 0,1-1 0 0 0,-1 0 0 0 0,0 0 0 0 0,1-1 0 0 0,-1 0 0 0 0,0 0 0 0 0,1-1 0 0 0,-1 1 0 0 0,0-2 0 0 0,0 1 0 0 0,0-1 0 0 0,0 0 0 0 0,0-1 0 0 0,8-4 0 0 0,67-25 0 0 0,-80 31 2 0 0,0 0 0 0 0,0 0-1 0 0,0-1 1 0 0,0 1 0 0 0,0-1 0 0 0,-1 1-1 0 0,1-1 1 0 0,-1 0 0 0 0,1 0 0 0 0,-1 1-1 0 0,2-4 1 0 0,-1 2 2 0 0,-1 1 0 0 0,1 0 0 0 0,0-1 0 0 0,0 1 0 0 0,0 0 0 0 0,0 0 1 0 0,4-3-1 0 0,3-1 3 0 0,-6 5-7 0 0,-1 0 1 0 0,0-1-1 0 0,0 1 0 0 0,0 0 0 0 0,0-1 0 0 0,0 1 0 0 0,-1-1 0 0 0,1 1 1 0 0,0-1-1 0 0,-1 0 0 0 0,1 0 0 0 0,-1 0 0 0 0,1 0 0 0 0,-1 0 0 0 0,0 0 1 0 0,0 0-1 0 0,0 0 0 0 0,0-1 0 0 0,0-3 0 0 0,0 4-1 0 0,-1 0 0 0 0,1 0 1 0 0,0 0-1 0 0,-1 0 0 0 0,1 0 0 0 0,0 0 0 0 0,0 0 0 0 0,0 0 0 0 0,0 1 0 0 0,1-1 1 0 0,2-2-1 0 0,-3 3-5 0 0,-1 0-1 0 0,1 0 1 0 0,0 0 0 0 0,0 0 0 0 0,0 0 0 0 0,-1 0 0 0 0,1 0 0 0 0,0 0 0 0 0,-1 0-1 0 0,1 0 1 0 0,-1-1 0 0 0,1 1 0 0 0,-1 0 0 0 0,0 0 0 0 0,1 0 0 0 0,-1-1 0 0 0,0 1-1 0 0,0 0 1 0 0,0 0 0 0 0,0-1 0 0 0,0 1 0 0 0,0 0 0 0 0,0 0 0 0 0,0-1-1 0 0,-1 1 1 0 0,0-2 0 0 0,0 0-30 0 0,0 0 0 0 0,0 0-1 0 0,1 0 1 0 0,-1 0 0 0 0,0 0 0 0 0,1-1 0 0 0,0 1-1 0 0,0 0 1 0 0,0 0 0 0 0,0 0 0 0 0,1-1-1 0 0,-1 1 1 0 0,2-6 0 0 0,-1 4-17 0 0,0 4 38 0 0,-1 0 0 0 0,0 0 0 0 0,0 0-1 0 0,-1 0 1 0 0,1-1 0 0 0,0 1-1 0 0,0 0 1 0 0,0 0 0 0 0,-1 0 0 0 0,1 0-1 0 0,0 0 1 0 0,-1-1 0 0 0,1 1 0 0 0,-1 0-1 0 0,0 0 1 0 0,1 0 0 0 0,-1 0 0 0 0,0 1-1 0 0,0-1 1 0 0,-1-1 0 0 0,0-1-34 0 0,2 2 40 0 0,-1 1 0 0 0,1 0 0 0 0,0-1 0 0 0,-1 1 0 0 0,1-1 0 0 0,0 1 0 0 0,0-1 0 0 0,0 1 1 0 0,-1-1-1 0 0,1 1 0 0 0,0-1 0 0 0,0 1 0 0 0,0 0 0 0 0,0-1 0 0 0,0 1 0 0 0,0-1 0 0 0,0 1 0 0 0,0-1 0 0 0,0 1 0 0 0,0-1 0 0 0,0 1 0 0 0,0-1 1 0 0,0 1-1 0 0,0-1 0 0 0,1 1 0 0 0,-1-1 0 0 0,0 1 0 0 0,0-1 0 0 0,1 1 0 0 0,-1 0 0 0 0,0-1 0 0 0,0 1 0 0 0,1-1 0 0 0,-1 1 0 0 0,0 0 0 0 0,1-1 1 0 0,-1 1-1 0 0,1 0 0 0 0,-1-1 0 0 0,0 1 0 0 0,1 0 0 0 0,-1 0 0 0 0,1-1 0 0 0,6-6-433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5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1 487 3224 0 0,'0'0'8837'0'0,"11"0"-7674"0"0,6-9-654 0 0,-2 0 1 0 0,1-1-1 0 0,-1 0 1 0 0,19-18 0 0 0,-16 8 386 0 0,-4 3-358 0 0,-5 9-490 0 0,-1-1 0 0 0,13-16 0 0 0,-4 3-47 0 0,22-35 83 0 0,-28 43-43 0 0,0 0 0 0 0,-1-1 0 0 0,14-29 0 0 0,41-77 23 0 0,-61 110-64 0 0,-2 5 16 0 0,0 1-1 0 0,1 0 1 0 0,-1 0-1 0 0,1 0 1 0 0,4-6 0 0 0,-4 5 223 0 0,-5 15-13 0 0,1 15 163 0 0,-8 44 0 0 0,1-6 234 0 0,6-28-135 0 0,4 44 0 0 0,1-12-160 0 0,-2-45-211 0 0,1 0 0 0 0,4 22-1 0 0,-2-26-65 0 0,-2 0-1 0 0,0 1 1 0 0,-1 31-1 0 0,-2-37-50 0 0,0-7 0 0 0,1 1 0 0 0,-1-1 0 0 0,1 1 0 0 0,0-1 0 0 0,1 0 0 0 0,-1 1 0 0 0,1-1 0 0 0,2 7 0 0 0,1 4-98 0 0,-1 1 0 0 0,0 0 0 0 0,-1 0-1 0 0,0-1 1 0 0,-2 1 0 0 0,-1 20-1 0 0,0-4-3530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5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5984 0 0,'0'0'5661'0'0,"0"2"-5050"0"0,0 0-532 0 0,-1-1 1 0 0,1 0-1 0 0,0 0 1 0 0,0 0-1 0 0,-1 0 1 0 0,1 1-1 0 0,-1-1 1 0 0,1 0-1 0 0,-1 0 1 0 0,0 0-1 0 0,0 1 1 0 0,0-1 32 0 0,0 1 1 0 0,0-1-1 0 0,0 0 1 0 0,1 1-1 0 0,-1-1 1 0 0,0 1-1 0 0,1-1 1 0 0,-1 1-1 0 0,1-1 1 0 0,0 1-1 0 0,-1 2 1 0 0,1 0 89 0 0,0 1-36 0 0,0-1-1 0 0,0 0 1 0 0,0 0-1 0 0,1 0 1 0 0,0 0-1 0 0,0 0 1 0 0,1 5-1 0 0,11 49 1336 0 0,15 61 608 0 0,-11-40-1567 0 0,45 170 675 0 0,-55-226-1077 0 0,1 0 0 0 0,14 29 0 0 0,4 13-32 0 0,-25-61-248 0 0,1-1 0 0 0,0 1 0 0 0,0-1 0 0 0,0 1 0 0 0,0-1-1 0 0,1 0 1 0 0,-1 0 0 0 0,4 2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5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8752 0 0,'0'0'6414'0'0,"2"0"-5814"0"0,44-8 1529 0 0,-26 7-1514 0 0,24-4-1 0 0,-24 2-163 0 0,26-1-1 0 0,27-1 327 0 0,-34 1-620 0 0,30-4-85 0 0,-45 7-60 0 0,24-4-1 0 0,21-1 30 0 0,-31 2-101 0 0,-29 2-247 0 0,-1 1 0 0 0,0 0-1 0 0,0 1 1 0 0,13 0-1 0 0,-6 5-1103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9072 0 0,'0'0'816'0'0,"0"2"-672"0"0,0 1-47 0 0,0-1 0 0 0,1 1 1 0 0,-1-1-1 0 0,0 1 0 0 0,1-1 1 0 0,0 0-1 0 0,0 1 0 0 0,-1-1 1 0 0,1 0-1 0 0,1 0 0 0 0,0 3 1 0 0,13 21 1508 0 0,5 6 633 0 0,40 45-590 0 0,-47-60-1279 0 0,13 23-1 0 0,1 2 503 0 0,-1-1-69 0 0,8 12-488 0 0,5 6-130 0 0,9 11 1114 0 0,-20-38-959 0 0,-22-26-122 0 0,-6-5-212 0 0,0-1 0 0 0,0 0-1 0 0,0 0 1 0 0,1 0-1 0 0,-1 0 1 0 0,0 1 0 0 0,0-1-1 0 0,0 0 1 0 0,0 0 0 0 0,0 0-1 0 0,0 0 1 0 0,1 0-1 0 0,-1 0 1 0 0,0 1 0 0 0,0-1-1 0 0,0 0 1 0 0,0 0 0 0 0,1 0-1 0 0,-1 0 1 0 0,0 0-1 0 0,0 0 1 0 0,0 0 0 0 0,1 0-1 0 0,-1 0 1 0 0,0 0 0 0 0,0 0-1 0 0,0 0 1 0 0,1 0-1 0 0,-1 0 1 0 0,0 0 0 0 0,0 0-1 0 0,0 0 1 0 0,0 0 0 0 0,1 0-1 0 0,-1 0 1 0 0,0 0-1 0 0,0 0 1 0 0,0 0 0 0 0,1-1-1 0 0,-1 1 1 0 0,0 0 0 0 0,0 0-1 0 0,0 0 1 0 0,0 0-1 0 0,0 0 1 0 0,1 0 0 0 0,-1-1-1 0 0,0 1 1 0 0,0 0 0 0 0,0 0-1 0 0,0 0 1 0 0,0 0-1 0 0,0-1 1 0 0,0 1 0 0 0,0 0-1 0 0,1 0 1 0 0,-1-1-3 0 0,1 0-1 0 0,-1 1 1 0 0,1-1 0 0 0,-1 1 0 0 0,0-1-1 0 0,1 0 1 0 0,-1 1 0 0 0,0-1-1 0 0,1 0 1 0 0,-1 0 0 0 0,0 1 0 0 0,0-1-1 0 0,1 0 1 0 0,-1 0 0 0 0,0 1-1 0 0,0-1 1 0 0,0 0 0 0 0,0 0 0 0 0,0 1-1 0 0,0-1 1 0 0,0 0 0 0 0,-1 0-1 0 0,1-1 1 0 0,-9-21 47 0 0,1 3-101 0 0,7 9 2 0 0,-1 1-1 0 0,-1-1 1 0 0,0 1 0 0 0,-8-20-1 0 0,3 10 201 0 0,0-3-61 0 0,1 0 0 0 0,-6-47 1 0 0,10 47-171 0 0,2 9-57 0 0,-1-1 1 0 0,-7-25-1 0 0,6 30 168 0 0,1 0-1 0 0,1-1 1 0 0,-1 1-1 0 0,2-1 1 0 0,-1-13-1 0 0,1 22 38 0 0,-4-2-68 0 0,3 3-67 0 0,15 7-79 0 0,-1 1 144 0 0,0 0 0 0 0,0 1 0 0 0,-1 0 0 0 0,0 1 0 0 0,0 1 0 0 0,17 18 0 0 0,-3-3 2 0 0,30 23 0 0 0,-12-12 0 0 0,21 12 91 0 0,-33-25 201 0 0,9-2-613 0 0,-26-13 227 0 0,-8-5 158 0 0,-5-3 91 0 0,4 2 293 0 0,10-4 861 0 0,-15 2-1324 0 0,0-1 0 0 0,-1 1-1 0 0,1-1 1 0 0,0 1 0 0 0,-1-1-1 0 0,1 1 1 0 0,-1-1 0 0 0,1 0-1 0 0,-1 1 1 0 0,1-1 0 0 0,-1 0-1 0 0,1 0 1 0 0,-1 1 0 0 0,0-1-1 0 0,1 0 1 0 0,-1 0 0 0 0,0 1-1 0 0,0-1 1 0 0,1 0 0 0 0,-1 0-1 0 0,0-1 1 0 0,1-3-134 0 0,2-1 180 0 0,-2 5-16 0 0,-1 0 0 0 0,1 1 0 0 0,-1-1-1 0 0,0 0 1 0 0,1 1 0 0 0,-1-1 0 0 0,0 0 0 0 0,0 0 0 0 0,1 0-1 0 0,-1 1 1 0 0,0-1 0 0 0,0 0 0 0 0,0 0 0 0 0,0 0-1 0 0,0 1 1 0 0,0-1 0 0 0,0 0 0 0 0,0 0 0 0 0,-1 0-1 0 0,1-1 1 0 0,-1 1-3 0 0,1 0 0 0 0,0 0 0 0 0,0-1 1 0 0,0 1-1 0 0,0 0 0 0 0,0 0 0 0 0,0-1 0 0 0,0 1 0 0 0,0 0 0 0 0,1 0 0 0 0,-1-1 0 0 0,1 0 0 0 0,0 0-12 0 0,-1 1-1 0 0,0-1 1 0 0,1 1-1 0 0,-1 0 1 0 0,0-1-1 0 0,0 1 1 0 0,0-1-1 0 0,0 1 1 0 0,0-3-1 0 0,-10-41 1 0 0,7 26 0 0 0,-1 0 0 0 0,-1 1 0 0 0,-11-30 0 0 0,3 11 0 0 0,-16-35-10 0 0,25 61-9 0 0,0 0 0 0 0,-10-15 1 0 0,9 17 22 0 0,0-1 0 0 0,1 0 0 0 0,-5-14 0 0 0,0-2 63 0 0,7 21-78 0 0,0-1 0 0 0,1 1-1 0 0,-1-1 1 0 0,1 0 0 0 0,0 1 0 0 0,0-9 0 0 0,1 13 3 0 0,0 0 1 0 0,0 0-1 0 0,-1 0 1 0 0,1 0-1 0 0,0 0 1 0 0,0 1-1 0 0,-1-1 0 0 0,1 0 1 0 0,-1 0-1 0 0,1 0 1 0 0,-1 0-1 0 0,1 1 1 0 0,-2-2-1 0 0,-2-8-346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59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62 5984 0 0,'0'0'464'0'0,"-8"-1"-98"0"0,-1-1 913 0 0,0-1 0 0 0,1 0 0 0 0,-1 0 0 0 0,-9-7 0 0 0,8 5-264 0 0,0 0 0 0 0,-16-5 0 0 0,19 9-740 0 0,-11-5 881 0 0,-36-5 0 0 0,48 10-1020 0 0,-1 1 1 0 0,1 0-1 0 0,0 0 1 0 0,0 0-1 0 0,0 1 1 0 0,0 0-1 0 0,0 0 1 0 0,0 0-1 0 0,1 1 1 0 0,-9 3-1 0 0,9-3-81 0 0,0 0 0 0 0,0 1-1 0 0,0-1 1 0 0,1 1 0 0 0,-1 0 0 0 0,1 0-1 0 0,0 1 1 0 0,0-1 0 0 0,0 1 0 0 0,0 0 0 0 0,-4 5-1 0 0,-8 13 134 0 0,12-17-133 0 0,0 0 0 0 0,1 0 0 0 0,-1 0 0 0 0,1 1 1 0 0,0-1-1 0 0,1 1 0 0 0,-1 0 0 0 0,-1 7 0 0 0,2-8-10 0 0,0 0 0 0 0,1 0-1 0 0,-2 0 1 0 0,-3 7 0 0 0,4-8-12 0 0,0 0 1 0 0,0 0-1 0 0,0 0 0 0 0,0 1 1 0 0,1-1-1 0 0,-1 6 1 0 0,-1 9 100 0 0,0 1 1 0 0,2 32 0 0 0,2-40-106 0 0,0-1 0 0 0,0 0 0 0 0,2 0 0 0 0,-1 0 0 0 0,1 0 0 0 0,6 14 1 0 0,2 2 8 0 0,-9-19-31 0 0,0-1-1 0 0,1 1 1 0 0,1-1 0 0 0,-1 0 0 0 0,1 0-1 0 0,9 13 1 0 0,1-4 35 0 0,-7-8-40 0 0,-1 0 0 0 0,1-1 1 0 0,1 0-1 0 0,12 10 0 0 0,-15-14 5 0 0,0 0 0 0 0,0 0 0 0 0,1 0 0 0 0,-1-1 0 0 0,1 0 0 0 0,0 0 0 0 0,-1 0 0 0 0,1-1 0 0 0,0 0 0 0 0,0 0 0 0 0,0 0 0 0 0,0-1 0 0 0,0 1 0 0 0,0-2 0 0 0,0 1 0 0 0,0-1 0 0 0,0 0 0 0 0,0 0 0 0 0,0 0 0 0 0,8-4 0 0 0,-2 1 88 0 0,-1-1 1 0 0,0-1-1 0 0,0 0 1 0 0,14-11-1 0 0,-9 6-81 0 0,20-16-206 0 0,-34 24 162 0 0,1 1 0 0 0,-1-1 0 0 0,0 1-1 0 0,0-1 1 0 0,0 0 0 0 0,0 1 0 0 0,0-1-1 0 0,0 0 1 0 0,-1-1 0 0 0,2-2 0 0 0,-1-1 14 0 0,0-1-9 0 0,0 0 1 0 0,2-15-1 0 0,-3 17 13 0 0,1 0 0 0 0,-1 0-1 0 0,5-10 1 0 0,-4 11 3 0 0,0-1 1 0 0,0 0-1 0 0,1-9 0 0 0,-1-1-40 0 0,-1 11 47 0 0,0-1 0 0 0,0 0 1 0 0,-1 0-1 0 0,0 0 0 0 0,-1-8 0 0 0,-1-14 138 0 0,2 24-81 0 0,0 0 0 0 0,0 0 0 0 0,-1 0 0 0 0,1 0 1 0 0,-1-1-1 0 0,0 1 0 0 0,0 0 0 0 0,-3-6 0 0 0,2 6-63 0 0,-6-16-753 0 0,7 19 708 0 0,1 0 1 0 0,0 0-1 0 0,0-1 0 0 0,1 1 0 0 0,-1 0 0 0 0,0 0 1 0 0,0 0-1 0 0,1-1 0 0 0,-1 1 0 0 0,0 0 0 0 0,1 0 1 0 0,-1 0-1 0 0,1 0 0 0 0,0 0 0 0 0,-1 0 0 0 0,2-2 1 0 0,0 0 182 0 0,0 0-1 0 0,0 0 1 0 0,-1 0 0 0 0,0 0 0 0 0,1 0 0 0 0,0-6 0 0 0,-1 8-79 0 0,-3 10-49 0 0,0-1 1 0 0,1 1 0 0 0,0 0 0 0 0,0 0 0 0 0,1 0 0 0 0,0 0-1 0 0,3 15 1 0 0,-3-19 9 0 0,0 1-1 0 0,0 0 1 0 0,0-1 0 0 0,-1 1-1 0 0,0-1 1 0 0,0 1-1 0 0,-3 8 1 0 0,2-8 19 0 0,0 1 1 0 0,1 0 0 0 0,0 1-1 0 0,-1 6 1 0 0,4 4-1 0 0,0 0 0 0 0,1-1 0 0 0,1 1 0 0 0,0-1 0 0 0,1 1 0 0 0,13 26 0 0 0,-12-21-39 0 0,-6-20 2 0 0,1 0 1 0 0,0 0-1 0 0,-1 0 0 0 0,1 0 0 0 0,0-1 0 0 0,0 1 0 0 0,1 0 0 0 0,-1-1 0 0 0,0 1 0 0 0,3 2 0 0 0,13 10-663 0 0,-16-14 279 0 0,0 0 1 0 0,1 0 0 0 0,-1-1-1 0 0,1 1 1 0 0,0 0 0 0 0,-1-1-1 0 0,1 1 1 0 0,-1-1 0 0 0,1 0-1 0 0,2 1 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272 257 6912 0 0,'4'-4'5834'0'0,"-2"-1"-5482"0"0,0 0 0 0 0,-1 0 0 0 0,0 0 1 0 0,0-1-1 0 0,0 1 0 0 0,0 0 0 0 0,-1 0 0 0 0,0-7 0 0 0,-8-43 961 0 0,2 19-574 0 0,5 30-603 0 0,-1 0 0 0 0,0 0 0 0 0,-1 0 0 0 0,1 0-1 0 0,-1 0 1 0 0,-1 1 0 0 0,-6-10 0 0 0,5 7 17 0 0,2 5 25 0 0,1-1 0 0 0,-1 1-1 0 0,1 0 1 0 0,-1 0 0 0 0,0 0-1 0 0,0 0 1 0 0,0 0 0 0 0,0 0-1 0 0,-1 1 1 0 0,1 0 0 0 0,-6-3-1 0 0,-5 1 220 0 0,12 3-310 0 0,0 1 0 0 0,-1-1 0 0 0,1 0 0 0 0,0 1 0 0 0,0 0 0 0 0,-1-1 0 0 0,1 1 0 0 0,0 0 0 0 0,0 0 0 0 0,-1 0 0 0 0,1 1 0 0 0,0-1 0 0 0,-1 0 0 0 0,1 1 0 0 0,0-1 0 0 0,-4 3 0 0 0,-4 1 98 0 0,5-2-176 0 0,-1 1-1 0 0,1-1 0 0 0,0 1 0 0 0,-1 0 0 0 0,1 1 0 0 0,1-1 0 0 0,-6 6 0 0 0,2-1 7 0 0,0 0 0 0 0,1 1 0 0 0,0 0 1 0 0,0 0-1 0 0,1 1 0 0 0,0 0 0 0 0,1 0 0 0 0,0 0 1 0 0,1 1-1 0 0,0-1 0 0 0,-4 19 0 0 0,4-12-2 0 0,2 0 0 0 0,0 1 0 0 0,0-1 0 0 0,2 0 0 0 0,0 1 1 0 0,1-1-1 0 0,0 0 0 0 0,7 27 0 0 0,-5-30-3 0 0,1 0 1 0 0,0 0-1 0 0,1 0 1 0 0,1-1-1 0 0,0 0 0 0 0,8 13 1 0 0,-6-13-109 0 0,-6-9 85 0 0,0-1 0 0 0,0 1-1 0 0,0-1 1 0 0,0 0 0 0 0,1 0 0 0 0,-1 0-1 0 0,1 0 1 0 0,0 0 0 0 0,5 4-1 0 0,-3-5 14 0 0,-1 1 0 0 0,1 0 0 0 0,-1-1 0 0 0,1 0 0 0 0,0 0 0 0 0,0-1 0 0 0,5 2 0 0 0,-7-3 0 0 0,0 1 0 0 0,-1-1 0 0 0,1 0 0 0 0,0 0 0 0 0,0 0 0 0 0,-1-1 0 0 0,1 1 0 0 0,0-1 0 0 0,0 1 0 0 0,-1-1 0 0 0,1 0 0 0 0,-1 0 0 0 0,1 0 0 0 0,-1 0 0 0 0,4-3 0 0 0,-1 0 0 0 0,1 0 0 0 0,-1 0 0 0 0,0-1 0 0 0,-1 0 0 0 0,1 0 0 0 0,-1 0 0 0 0,6-10 0 0 0,6-8 0 0 0,-13 19 27 0 0,0 0 0 0 0,-1 0-1 0 0,0 0 1 0 0,0 0 0 0 0,0-1-1 0 0,0 1 1 0 0,-1-1 0 0 0,2-8-1 0 0,-1 1 54 0 0,-1 0 0 0 0,0-16 0 0 0,2 14-79 0 0,-3 13-5 0 0,1 0 0 0 0,-1 0 0 0 0,0 0 0 0 0,0 0 0 0 0,1 0 0 0 0,-1 0 0 0 0,0 1 0 0 0,0-1 0 0 0,0 0 0 0 0,0 0 0 0 0,0 0 0 0 0,0 0 0 0 0,0 0 0 0 0,-1 0 0 0 0,1 0 0 0 0,0 0 1 0 0,0 1-1 0 0,-1-1 0 0 0,1 0 0 0 0,0 0 0 0 0,-1 0 0 0 0,1 1 0 0 0,-2-3 0 0 0,-3-5-156 0 0,4 5 235 0 0,-2 7-92 0 0,3-3 8 0 0,0-1-1 0 0,0 1 1 0 0,0-1-1 0 0,0 1 1 0 0,0-1 0 0 0,0 1-1 0 0,0-1 1 0 0,0 1-1 0 0,0-1 1 0 0,0 1-1 0 0,0-1 1 0 0,1 1-1 0 0,-1-1 1 0 0,0 0-1 0 0,0 1 1 0 0,0-1 0 0 0,1 1-1 0 0,-1-1 1 0 0,1 2-24 0 0,1 26-38 0 0,-2-24 67 0 0,0 0 0 0 0,0 0 0 0 0,0 0 0 0 0,0 0 0 0 0,1 0-1 0 0,0 0 1 0 0,1 5 0 0 0,12 49 74 0 0,-8-29 116 0 0,-5-25-173 0 0,-1 1 0 0 0,1 0 1 0 0,0-1-1 0 0,0 1 1 0 0,4 6-1 0 0,2 4-147 0 0,1 2 205 0 0,0 0 1 0 0,10 34-1 0 0,16 62 114 0 0,-12-44-138 0 0,-17-38-47 0 0,0 1 0 0 0,-1-22 90 0 0,-1 0 0 0 0,-1 0 0 0 0,0 0-1 0 0,0 1 1 0 0,-1-1 0 0 0,0 0 0 0 0,-1 1 0 0 0,0-1 0 0 0,0 1-1 0 0,-1-1 1 0 0,-1 0 0 0 0,0 1 0 0 0,-4 11 0 0 0,4-16-71 0 0,0 0-9 0 0,0 0 1 0 0,0 0 0 0 0,-1 0 0 0 0,1-1-1 0 0,-1 1 1 0 0,0-1 0 0 0,-1 1 0 0 0,0-1-1 0 0,1 0 1 0 0,-7 5 0 0 0,-9 7 90 0 0,15-13-58 0 0,1 0 1 0 0,-1-1-1 0 0,0 0 0 0 0,0 0 0 0 0,0 0 0 0 0,0 0 1 0 0,0-1-1 0 0,-1 0 0 0 0,-8 4 0 0 0,4-4 18 0 0,-1 0 0 0 0,0-1 0 0 0,0 0 0 0 0,0-1 0 0 0,0 0 0 0 0,1 0 0 0 0,-1-1 0 0 0,0 0 0 0 0,0-1 0 0 0,1 0 0 0 0,-1-1 0 0 0,1 0 0 0 0,-1 0 0 0 0,-16-10 0 0 0,12 5-124 0 0,1-2-1 0 0,0 0 1 0 0,1 0 0 0 0,0-1 0 0 0,0-1-1 0 0,-10-14 1 0 0,21 25-58 0 0,1 0 0 0 0,-1 0 0 0 0,0 0 0 0 0,1 0 0 0 0,-1 0 0 0 0,1-1 0 0 0,0 1 0 0 0,-1 0-1 0 0,1 0 1 0 0,0-1 0 0 0,0 1 0 0 0,0 0 0 0 0,0-1 0 0 0,0 1 0 0 0,0 0 0 0 0,0-2 0 0 0,0-2-459 0 0,0-4-790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2760 0 0,'-2'17'122'0'0,"2"-13"225"0"0,0 0 0 0 0,0 0 0 0 0,-1 0 0 0 0,0 0 0 0 0,0 0 0 0 0,-3 8 1258 0 0,4-11-1484 0 0,0 0-1 0 0,0-1 0 0 0,0 1 1 0 0,0-1-1 0 0,0 1 0 0 0,0 0 1 0 0,0-1-1 0 0,0 1 1 0 0,0 0-1 0 0,0-1 0 0 0,0 1 1 0 0,-1 0-1 0 0,1-1 0 0 0,0 1 1 0 0,-1-1-1 0 0,0 2 1 0 0,-1 5 735 0 0,2 35 1116 0 0,0-40-1891 0 0,1 0 0 0 0,-1 0 0 0 0,0 0 0 0 0,1-1 0 0 0,0 1 0 0 0,-1 0 0 0 0,1 0 0 0 0,2 2 0 0 0,0 3 66 0 0,15 72 1122 0 0,-16-68-1036 0 0,-1-2 26 0 0,1 0 0 0 0,0 0 0 0 0,5 15 0 0 0,-1-6 51 0 0,7 28 0 0 0,-10-32-245 0 0,0-1-1 0 0,2 0 0 0 0,-1-1 0 0 0,9 18 1 0 0,-4-14 68 0 0,8 24 1 0 0,-12-25 59 0 0,1-1 1 0 0,13 22-1 0 0,4 1 180 0 0,-13-18-235 0 0,18 23-1 0 0,3 1-81 0 0,-18-24-31 0 0,21 24 1 0 0,-22-30 246 0 0,12 20 1 0 0,3 4-23 0 0,-13-21-197 0 0,-3-1 1 0 0,1 0 0 0 0,1-1 0 0 0,1-1 0 0 0,16 13-1 0 0,-25-22-47 0 0,0 0 0 0 0,0 0 0 0 0,-1 1 0 0 0,1-1 0 0 0,-1 1-1 0 0,0 0 1 0 0,0 0 0 0 0,-1 1 0 0 0,0-1 0 0 0,5 11-1 0 0,-5-12-4 0 0,0 0-1 0 0,0-1 1 0 0,0 1-1 0 0,0-1 1 0 0,0 1-1 0 0,1-1 1 0 0,-1 0-1 0 0,1 0 1 0 0,8 4-1 0 0,4 4 49 0 0,-4-2 16 0 0,1-2 0 0 0,26 12 0 0 0,-6-3 60 0 0,-17-9-101 0 0,-12-5-14 0 0,0 0-1 0 0,0 0 1 0 0,0 0 0 0 0,0 1 0 0 0,6 4-1 0 0,0 1 15 0 0,1 0 0 0 0,12 7 0 0 0,3 2-13 0 0,9 4 45 0 0,-25-16-57 0 0,0 1 0 0 0,11 8 0 0 0,-4-1 1 0 0,20 11 0 0 0,-22-15 0 0 0,1 0 24 0 0,1-1 0 0 0,21 8 0 0 0,-6-3 30 0 0,28 4 20 0 0,-49-14-67 0 0,0 0-1 0 0,19 2 1 0 0,-20-3 2 0 0,-1-1 0 0 0,0 1 0 0 0,0 0 0 0 0,10 4-1 0 0,16 4-8 0 0,-29-9 0 0 0,-1 1 0 0 0,1-1 0 0 0,-1 1 0 0 0,1 0 0 0 0,-1 0 0 0 0,6 3 0 0 0,8 7 0 0 0,-13-12 0 0 0,-1 1 0 0 0,32 10 27 0 0,-19-5-744 0 0,28 5 1 0 0,-34-10-2576 0 0,4-1 1583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3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1376 0 0,'18'0'8641'0'0,"-17"0"-8522"0"0,1 1 1 0 0,-1 0-1 0 0,1-1 0 0 0,-1 1 1 0 0,0 0-1 0 0,1 0 0 0 0,-1 0 1 0 0,0 0-1 0 0,1 0 0 0 0,-1 1 1 0 0,0-1-1 0 0,0 0 1 0 0,0 0-1 0 0,0 1 0 0 0,0 1 1 0 0,6 5 193 0 0,-5-7 7 0 0,-2 0-262 0 0,1 1 1 0 0,-1-1-1 0 0,0 0 1 0 0,1 0-1 0 0,-1 0 0 0 0,1 0 1 0 0,-1 0-1 0 0,1 0 1 0 0,0 0-1 0 0,-1 0 1 0 0,1 0-1 0 0,1 1 1 0 0,3 4 77 0 0,-1 4 248 0 0,1 0 0 0 0,3 17 0 0 0,-5-17-150 0 0,0 0 0 0 0,1-1 0 0 0,5 11 0 0 0,-5-12-48 0 0,0 0 1 0 0,-1 1 0 0 0,3 9-1 0 0,-4-10-32 0 0,1 1-1 0 0,0-1 0 0 0,6 11 0 0 0,9 19 226 0 0,-14-27-277 0 0,0-1 1 0 0,13 19-1 0 0,1 1-27 0 0,-12-18-37 0 0,1-2 0 0 0,9 13 0 0 0,1-1-151 0 0,21 38 1 0 0,-28-41 36 0 0,-8-13 129 0 0,1 0 0 0 0,0-1 0 0 0,6 8 0 0 0,53 75 329 0 0,27 19-818 0 0,-83-100 584 0 0,1 0-1 0 0,0-1 1 0 0,7 5-1 0 0,-8-7-243 0 0,0 1 0 0 0,-1-1 0 0 0,1 1 0 0 0,-1 0 0 0 0,-1 1 0 0 0,9 10 0 0 0,-10-11 202 0 0,1-1 1 0 0,0 1-1 0 0,0-1 0 0 0,0 0 1 0 0,0 0-1 0 0,8 4 0 0 0,14 15 346 0 0,-23-19-451 0 0,1-1 0 0 0,0 0 1 0 0,0 0-1 0 0,0-1 1 0 0,0 1-1 0 0,1-1 0 0 0,4 2 1 0 0,-5-2-1 0 0,0 0 0 0 0,0 0 0 0 0,0 0 0 0 0,0 0 0 0 0,-1 1 1 0 0,1 0-1 0 0,-1-1 0 0 0,6 7 0 0 0,-3-4 80 0 0,0 0 0 0 0,0 0 0 0 0,0 0 1 0 0,1 0-1 0 0,0-1 0 0 0,12 5 0 0 0,2 3-4 0 0,-2-2-77 0 0,14 10 0 0 0,32 24 0 0 0,-45-35 0 0 0,-18-8 0 0 0,0 0 0 0 0,1 0 0 0 0,-1 0 0 0 0,0 0 0 0 0,1 0 0 0 0,-1 0 0 0 0,0 1 0 0 0,2 1 0 0 0,-1-1 0 0 0,-1 0 0 0 0,1-1-1 0 0,-1 1 1 0 0,1-1 0 0 0,0 1-1 0 0,0-1 1 0 0,0 0 0 0 0,0 0-1 0 0,0 0 1 0 0,6 1 0 0 0,-5-2 21 0 0,-1 1 0 0 0,1 0 0 0 0,-1 0 0 0 0,1 0 0 0 0,-1 1 0 0 0,4 1 0 0 0,-6-2-13 0 0,0-1-1 0 0,0 1 0 0 0,0-1 0 0 0,0 1 1 0 0,-1-1-1 0 0,1 0 0 0 0,0 1 1 0 0,0-1-1 0 0,0 0 0 0 0,0 0 0 0 0,0 0 1 0 0,0 0-1 0 0,2 0 0 0 0,27 4 19 0 0,-15-1-167 0 0,-1-1 0 0 0,28 1-1 0 0,-41-3-214 0 0,10 0-3977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3680 0 0,'-2'2'4860'0'0,"0"2"-4294"0"0,-1 0 0 0 0,1 0 0 0 0,0 0 0 0 0,-2 8 1 0 0,-5 11 718 0 0,5-9-560 0 0,4-13-643 0 0,0 1 0 0 0,-1-1-1 0 0,1 1 1 0 0,0-1 0 0 0,-1 1 0 0 0,0-1 0 0 0,1 1 0 0 0,-1-1 0 0 0,-1 2 0 0 0,-3 6 530 0 0,0 0 1 0 0,-4 12 0 0 0,0-2 108 0 0,2 8-147 0 0,6-23-568 0 0,1 1 0 0 0,-1-1 0 0 0,-1 0 0 0 0,1 1 0 0 0,-1-1 0 0 0,-2 5 0 0 0,0-2-17 0 0,0-2 192 0 0,1 1 1 0 0,0 0-1 0 0,0 0 0 0 0,1 0 1 0 0,-1 0-1 0 0,1 0 1 0 0,-2 12-1 0 0,-2 9-65 0 0,0 0 0 0 0,-18 42-1 0 0,18-51 34 0 0,2-5-33 0 0,4-12-99 0 0,0 0 0 0 0,0 1 0 0 0,-1-1 0 0 0,1 0 0 0 0,0 1 0 0 0,-1-1-1 0 0,0 0 1 0 0,1 1 0 0 0,-1-1 0 0 0,0 0 0 0 0,1 0 0 0 0,-1 0 0 0 0,-1 2-1 0 0,1-1-36 0 0,0 0 0 0 0,0 0-1 0 0,0 0 1 0 0,0 0 0 0 0,1 0-1 0 0,-1 0 1 0 0,1 4 0 0 0,-1-4 200 0 0,-1-1-88 0 0,-2 6 74 0 0,5-7-182 0 0,-1 1 0 0 0,0-1-1 0 0,1 0 1 0 0,-1 1 0 0 0,1-1 0 0 0,-1 0 0 0 0,1 1-1 0 0,-1-1 1 0 0,0 0 0 0 0,1 0 0 0 0,-1 1 0 0 0,1-1 0 0 0,-1 0-1 0 0,1 0 1 0 0,0 0 0 0 0,-1 0 0 0 0,1 1 0 0 0,-1-1 0 0 0,1 0-1 0 0,-1 0 1 0 0,1 0 0 0 0,-1 0 0 0 0,1-1 0 0 0,-1 1-1 0 0,1 0 1 0 0,0 0 0 0 0,1 0 361 0 0,2 2-214 0 0,-4-2-147 0 0,0 1 0 0 0,0-1 0 0 0,0 0 0 0 0,1 0 0 0 0,-1 0 0 0 0,0 1-1 0 0,0-1 1 0 0,0 0 0 0 0,1 0 0 0 0,-1 0 0 0 0,0 0 0 0 0,0 1 0 0 0,1-1 0 0 0,-1 0 0 0 0,0 0 0 0 0,0 0-1 0 0,1 0 1 0 0,-1 0 0 0 0,0 0 0 0 0,0 0 0 0 0,1 0 0 0 0,-1 0 0 0 0,0 0 0 0 0,1 0 0 0 0,-1 0 0 0 0,0 0 0 0 0,1 0-1 0 0,6 0 97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4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10136 0 0,'0'0'2536'0'0,"3"-1"-2024"0"0,8-2 31 0 0,16-6 930 0 0,-10 1-1030 0 0,-1 0 1 0 0,1 1 0 0 0,25-7-1 0 0,-3 1-211 0 0,-12 5 132 0 0,1 1-1 0 0,-1 1 1 0 0,35-2-1 0 0,37-8 400 0 0,-87 14-765 0 0,23-2 0 0 0,-23 4 27 0 0,-1-1 0 0 0,16-4 0 0 0,-13 2 14 0 0,0 0-1 0 0,0 1 1 0 0,0 1 0 0 0,21 1-1 0 0,23 9-214 0 0,-57-9 59 0 0,1 0 0 0 0,-1 0-1 0 0,0 1 1 0 0,1-1-1 0 0,-1 0 1 0 0,0 1-1 0 0,1-1 1 0 0,-1 1-1 0 0,0 0 1 0 0,2 1 0 0 0,0 0-1165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5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0 304 6448 0 0,'0'0'4490'0'0,"6"-1"-3280"0"0,-5 1-1164 0 0,0-1 1 0 0,-1 1 0 0 0,1-1 0 0 0,-1 1-1 0 0,1-1 1 0 0,0 1 0 0 0,-1-1-1 0 0,1 1 1 0 0,-1-1 0 0 0,1 0 0 0 0,-1 1-1 0 0,0-1 1 0 0,1 0 0 0 0,-1 1 0 0 0,0-1-1 0 0,1 0 1 0 0,-1 0 0 0 0,0 1-1 0 0,0-1 1 0 0,1 0 0 0 0,-1 0 0 0 0,3-4 819 0 0,-2 4-708 0 0,41-43 1434 0 0,-36 38-1466 0 0,-1 0 0 0 0,1 0 1 0 0,7-11-1 0 0,-8 9-10 0 0,1 1 0 0 0,9-10 0 0 0,2 3-17 0 0,-12 10-80 0 0,0 0 0 0 0,0 0 0 0 0,-1-1 0 0 0,1 1-1 0 0,-1-1 1 0 0,0 0 0 0 0,0 0 0 0 0,3-7 0 0 0,12-23 294 0 0,-5 11-181 0 0,-13 21-145 0 0,2-1-37 0 0,20-18-111 0 0,-14 9 165 0 0,-7 10 3 0 0,-2 3-6 0 0,0-1 0 0 0,0 1 0 0 0,0 0 0 0 0,0-1 0 0 0,0 1-1 0 0,0 0 1 0 0,1 0 0 0 0,-1-1 0 0 0,0 1 0 0 0,0 0 0 0 0,0 0 0 0 0,1-1 0 0 0,-1 1-1 0 0,0 0 1 0 0,0 0 0 0 0,1 0 0 0 0,-1-1 0 0 0,0 1 0 0 0,0 0 0 0 0,1 0 0 0 0,-1 0-1 0 0,0 0 1 0 0,0 0 0 0 0,1 0 0 0 0,-1-1 0 0 0,0 1 0 0 0,1 0 0 0 0,-1 0 0 0 0,0 0-1 0 0,1 0 1 0 0,-1 0 0 0 0,0 0 0 0 0,1 0 0 0 0,-1 0 0 0 0,0 0 0 0 0,0 1 0 0 0,1-1-1 0 0,-1 0 1 0 0,0 0 0 0 0,1 0 0 0 0,-1 0 0 0 0,0 0 0 0 0,0 0 0 0 0,1 1 0 0 0,-1-1-1 0 0,0 0 1 0 0,0 0 0 0 0,1 0 0 0 0,-1 1 0 0 0,0-1 0 0 0,0 0 0 0 0,0 0 0 0 0,1 1-1 0 0,-1-1 1 0 0,0 0 0 0 0,0 0 0 0 0,0 1 0 0 0,0-1 0 0 0,0 1 0 0 0,0-1-1 0 0,2 1 6 0 0,-1 0 0 0 0,0 0-1 0 0,0 0 1 0 0,0 1-1 0 0,0-1 1 0 0,0 0 0 0 0,0 1-1 0 0,0-1 1 0 0,0 1-1 0 0,-1-1 1 0 0,1 1 0 0 0,0-1-1 0 0,-1 1 1 0 0,0-1-1 0 0,1 1 1 0 0,-1-1-1 0 0,0 1 1 0 0,0 0 0 0 0,1-1-1 0 0,-2 4 1 0 0,6 28 15 0 0,1 38 464 0 0,-3-9-221 0 0,3 0-1 0 0,21 89 1 0 0,-18-108-255 0 0,-8-34 35 0 0,0 0-1 0 0,-1 14 1 0 0,0-16-9 0 0,0 1 0 0 0,1-1 0 0 0,2 14 0 0 0,2 0 158 0 0,3 33-1 0 0,-5-41-164 0 0,-1 0 0 0 0,2 0 0 0 0,0 0 0 0 0,7 17 0 0 0,8 22-32 0 0,-17-46 4 0 0,1 1 0 0 0,0-1 0 0 0,0 0 0 0 0,0 1 0 0 0,8 8 0 0 0,5 11 0 0 0,36 61 0 0 0,-38-66-1 0 0,-12-18-12 0 0,1 0 0 0 0,0 0 0 0 0,-1 1-1 0 0,0 0 1 0 0,0-1 0 0 0,0 1 0 0 0,0 0 0 0 0,-1 0 0 0 0,1 0 0 0 0,-1 0 0 0 0,1 4 0 0 0,1 0-798 0 0,-3-6 348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6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5528 0 0,'0'0'249'0'0,"0"-6"91"0"0,4-4-328 0 0,-4 9 21 0 0,1 1-1 0 0,-1-1 1 0 0,0 0-1 0 0,1 0 1 0 0,-1 0-1 0 0,0 0 1 0 0,0 0 0 0 0,0 0-1 0 0,1 0 1 0 0,-1 0-1 0 0,0 0 1 0 0,0 0-1 0 0,0 0 1 0 0,-1 0-1 0 0,1 0 1 0 0,0 0-1 0 0,0 0 1 0 0,-1 0 0 0 0,1 0-1 0 0,0 0 1 0 0,-1-1-1 0 0,0 1 75 0 0,1 0 0 0 0,-1 0 0 0 0,1 0 1 0 0,0 0-1 0 0,-1 0 0 0 0,1 0 0 0 0,0 0 0 0 0,0 0 0 0 0,0 0 0 0 0,0 0 0 0 0,0 0 0 0 0,0 0 1 0 0,0 0-1 0 0,0 0 0 0 0,0 0 0 0 0,0 0 0 0 0,1 0 0 0 0,-1 0 0 0 0,0 1 0 0 0,1-1 0 0 0,-1 0 1 0 0,1 0-1 0 0,-1 0 0 0 0,1 0 0 0 0,-1 0 0 0 0,1 1 0 0 0,0-2 0 0 0,3-2 162 0 0,-1 1-1 0 0,1 0 1 0 0,-1 1-1 0 0,8-5 0 0 0,6-5 178 0 0,-17 12-423 0 0,1-1 0 0 0,-1 1 0 0 0,1-1 0 0 0,-1 1-1 0 0,1 0 1 0 0,0-1 0 0 0,-1 1 0 0 0,1 0 0 0 0,0-1 0 0 0,0 1 0 0 0,-1 0 0 0 0,1 0 0 0 0,0 0 0 0 0,-1 0 0 0 0,3-1 0 0 0,2 1 52 0 0,18-9 391 0 0,1 2-1 0 0,41-7 0 0 0,-54 12-366 0 0,1 1 0 0 0,-1 0 0 0 0,0 1 0 0 0,1 0-1 0 0,-1 0 1 0 0,1 2 0 0 0,-1-1 0 0 0,13 5 0 0 0,-19-4-82 0 0,0 0 1 0 0,-1 0-1 0 0,0 0 1 0 0,1 1-1 0 0,-1 0 1 0 0,0 0 0 0 0,0 0-1 0 0,5 6 1 0 0,27 32 144 0 0,-33-36-130 0 0,0 0 1 0 0,0 0-1 0 0,0 0 0 0 0,-1 0 1 0 0,1 1-1 0 0,-1-1 1 0 0,-1 1-1 0 0,1-1 1 0 0,-1 1-1 0 0,1 7 1 0 0,0 9 50 0 0,-1 32 0 0 0,-2-29-57 0 0,2-17-25 0 0,-1 0 0 0 0,-1-1 0 0 0,1 1 1 0 0,-1 0-1 0 0,0 0 0 0 0,-1 0 0 0 0,0-1 0 0 0,-5 14 1 0 0,3-14 5 0 0,1 1 0 0 0,0 0 0 0 0,-2 10 0 0 0,3-11-1 0 0,1-1 0 0 0,-2 1 0 0 0,1-1 0 0 0,-1 0 0 0 0,-4 9 0 0 0,5-11-6 0 0,-1 0-1 0 0,1 0 1 0 0,0 0 0 0 0,1 0 0 0 0,-2 6 0 0 0,0-3 7 0 0,1 1 0 0 0,-1-1-1 0 0,0-1 1 0 0,-1 1 0 0 0,1 0-1 0 0,-1-1 1 0 0,-7 9 0 0 0,26-25-120 0 0,-8 9 101 0 0,-6 1 12 0 0,1 0 0 0 0,-1-1 0 0 0,0 1 0 0 0,0 0 0 0 0,1 0 0 0 0,-1-1 0 0 0,0 1 0 0 0,0-1 0 0 0,0 1 0 0 0,2-2 0 0 0,0 0 0 0 0,1 0 0 0 0,-1 0 0 0 0,1 0 0 0 0,0 0 0 0 0,-1 1 0 0 0,1-1 0 0 0,0 1 0 0 0,8-2 0 0 0,-1 0 12 0 0,-6-1 11 0 0,1 1 9 0 0,14 0-38 0 0,-16 2 2 0 0,9-1-54 0 0,26-2 53 0 0,-37 4 15 0 0,0 0-1 0 0,-1 0 0 0 0,1 0 1 0 0,0 0-1 0 0,0 0 0 0 0,-1 0 1 0 0,1 1-1 0 0,0-1 0 0 0,-1 0 1 0 0,1 1-1 0 0,0 0 1 0 0,-1-1-1 0 0,1 1 0 0 0,1 1 1 0 0,3 1 7 0 0,5 1 18 0 0,-1 1 1 0 0,1 0 0 0 0,-1 0 0 0 0,0 1 0 0 0,0 1 0 0 0,-1-1 0 0 0,0 2 0 0 0,0-1 0 0 0,0 1 0 0 0,-1 1 0 0 0,0-1-1 0 0,-1 1 1 0 0,0 1 0 0 0,6 9 0 0 0,-1-1-11 0 0,-9-15-53 0 0,-1 0 0 0 0,1 0 0 0 0,-1 1-1 0 0,0-1 1 0 0,0 1 0 0 0,0-1-1 0 0,0 1 1 0 0,-1 0 0 0 0,1 0 0 0 0,-1-1-1 0 0,0 1 1 0 0,0 0 0 0 0,0 7 0 0 0,-1 7-91 0 0,-1-11 109 0 0,1 1-1 0 0,0-1 1 0 0,3 15 0 0 0,-1-14 41 0 0,0 0 0 0 0,-1 0 0 0 0,0 1 0 0 0,0-1 0 0 0,-1 9 0 0 0,4 8 283 0 0,-3-20-246 0 0,0-1 0 0 0,0 1 0 0 0,-1-1 1 0 0,1 1-1 0 0,-1 6 0 0 0,-4 5 49 0 0,0 13 55 0 0,4-14-47 0 0,-1 0 0 0 0,0 0 0 0 0,-1 0 0 0 0,-4 16-1 0 0,4-24-44 0 0,0-1-1 0 0,-1 1 1 0 0,1-1-1 0 0,-1 1 1 0 0,-1-1-1 0 0,1 0 0 0 0,-1 0 1 0 0,0 0-1 0 0,-1-1 1 0 0,1 1-1 0 0,-7 5 0 0 0,-45 38 645 0 0,48-43-661 0 0,0-1-1 0 0,0 1 1 0 0,-1-2-1 0 0,0 1 0 0 0,0-1 1 0 0,0 0-1 0 0,-10 2 1 0 0,2-1-79 0 0,14-4 38 0 0,0 0 0 0 0,-1 0-1 0 0,1 0 1 0 0,-1-1 0 0 0,1 0-1 0 0,0 0 1 0 0,-1 0 0 0 0,1 0-1 0 0,-1 0 1 0 0,1-1-1 0 0,-1 1 1 0 0,-4-3 0 0 0,-5-1 262 0 0,-23-12 0 0 0,7 3-203 0 0,15 7-63 0 0,0-1 0 0 0,-19-13 0 0 0,2 1-19 0 0,-83-53-1093 0 0,101 61-254 0 0,4 2-385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7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3680 0 0,'0'0'8482'0'0,"-1"2"-7798"0"0,-4 12 53 0 0,0 1-1 0 0,1 0 0 0 0,1 0 0 0 0,-2 19 0 0 0,4-14-315 0 0,1-1 0 0 0,0 1 0 0 0,5 21-1 0 0,0 30 329 0 0,-3-11-349 0 0,2 0 0 0 0,3-1 0 0 0,17 69 0 0 0,-21-118-366 0 0,-2-5-17 0 0,1 0 0 0 0,-1 0-1 0 0,0 0 1 0 0,-1 0 0 0 0,1 0-1 0 0,-1 1 1 0 0,0-1 0 0 0,-1 6-1 0 0,-1-3 5 0 0,1-3-9 0 0,0 0-1 0 0,0 0 1 0 0,1 0-1 0 0,-1 1 1 0 0,1-1-1 0 0,0 0 1 0 0,0 0-1 0 0,1 0 1 0 0,-1 0-1 0 0,1 0 1 0 0,0 0-1 0 0,3 9 1 0 0,-1-6 6 0 0,0 2-1 0 0,-1-1 1 0 0,2 14-1 0 0,-3-13-5 0 0,1-1 0 0 0,0 0 0 0 0,4 12-1 0 0,18 41-23 0 0,-24-61-75 0 0,0 0 0 0 0,1-1 0 0 0,-1 1 0 0 0,0 0 0 0 0,1-1 0 0 0,-1 1 0 0 0,0-1 0 0 0,1 1 0 0 0,-1 0 0 0 0,1-1 0 0 0,-1 1 0 0 0,1-1 0 0 0,-1 1 0 0 0,1-1-1 0 0,-1 1 1 0 0,1-1 0 0 0,-1 0 0 0 0,1 1 0 0 0,0-1 0 0 0,-1 0 0 0 0,1 1 0 0 0,0-1 0 0 0,-1 0 0 0 0,1 0 0 0 0,0 1 0 0 0,0-1 0 0 0,-6-12-3518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7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2760 0 0,'0'0'10893'0'0,"2"0"-10381"0"0,17 5 711 0 0,36 4-1 0 0,-43-8-915 0 0,0 0 0 0 0,21-3-1 0 0,4 0 51 0 0,-15 0-459 0 0,39-6-1 0 0,-1 0 15 0 0,-17 2 488 0 0,-28 4-359 0 0,26-2-1 0 0,-22 3-266 0 0,23-4 0 0 0,5 0-803 0 0,-20 3 79 0 0,-3-2-38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3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0 508 11976 0 0,'0'0'266'0'0,"2"1"44"0"0,0 2-243 0 0,0-1-1 0 0,-1 0 1 0 0,1 1 0 0 0,0-1 0 0 0,-1 1 0 0 0,1-1 0 0 0,-1 1 0 0 0,0 0 0 0 0,0 0 0 0 0,1 4 0 0 0,8 16 3 0 0,5 8 822 0 0,-9-20-394 0 0,-1 0 0 0 0,14 20 0 0 0,30 43 1386 0 0,-18-25-697 0 0,68 77-579 0 0,-83-110-613 0 0,-12-13 136 0 0,-1 0 1 0 0,0-1-1 0 0,-1 1 0 0 0,1 0 1 0 0,-1 0-1 0 0,1 1 1 0 0,-1-1-1 0 0,0 0 1 0 0,0 1-1 0 0,3 6 0 0 0,-5-7 8 0 0,1 0 15 0 0,11 9 145 0 0,-9-10-287 0 0,12 13-8 0 0,-9-8 1879 0 0,-6-9-1873 0 0,0 1-1 0 0,0 0 1 0 0,0 0 0 0 0,0-1-1 0 0,0 1 1 0 0,0 0 0 0 0,0 0 0 0 0,0-1-1 0 0,-1 1 1 0 0,1 0 0 0 0,0 0-1 0 0,-1 0 1 0 0,1-1 0 0 0,-1 1 0 0 0,1 0-1 0 0,-2-2 1 0 0,-2-7-10 0 0,4 7 0 0 0,0-1 0 0 0,0 1 0 0 0,0 0 0 0 0,-1-1 0 0 0,0 1 0 0 0,1-1 0 0 0,-3-5 0 0 0,2 7 0 0 0,1 1 0 0 0,-1-1 0 0 0,1 0 0 0 0,0 0 0 0 0,0 1 0 0 0,0-1 0 0 0,0 0 0 0 0,0 0 0 0 0,1-3 0 0 0,-1 3 0 0 0,0 1 0 0 0,1-1 0 0 0,-1 0 0 0 0,0 0 0 0 0,0 0 0 0 0,0 0 0 0 0,-1 0 0 0 0,0-4 0 0 0,0 4 0 0 0,0-1 0 0 0,0 1 0 0 0,0-1 0 0 0,1 0 0 0 0,-1 0 0 0 0,0 0 0 0 0,1 0 0 0 0,0 0 0 0 0,0 0 0 0 0,0 0 0 0 0,0 0 0 0 0,0 0 0 0 0,0 0 0 0 0,1 1 0 0 0,1-5 0 0 0,-1 3 0 0 0,-1 1 0 0 0,1-1 0 0 0,-1 1 0 0 0,0-1 0 0 0,0 1 0 0 0,0-1 0 0 0,0 0 0 0 0,-1 1 0 0 0,1-1 0 0 0,-2-4 0 0 0,-2-23 0 0 0,4 17 0 0 0,0 5 0 0 0,0 0 0 0 0,0 0 0 0 0,-1 0 0 0 0,-2-12 0 0 0,2 16 0 0 0,0-1 0 0 0,0 0 0 0 0,1-10 0 0 0,-1-13 0 0 0,0 25 0 0 0,0 0 0 0 0,1-1 0 0 0,-1 1 0 0 0,1 0 0 0 0,0-1 0 0 0,0 1 0 0 0,1 0 0 0 0,0-1 0 0 0,-1 1 0 0 0,1 0 0 0 0,3-7 0 0 0,-2-3 0 0 0,-2 12 0 0 0,0 1 0 0 0,0-1 0 0 0,0 1 0 0 0,0-1 0 0 0,0 1 0 0 0,0-1 0 0 0,1 1 0 0 0,-1-1 0 0 0,1 1 0 0 0,0-2 0 0 0,-1 2 0 0 0,5-6 0 0 0,-6 5 0 0 0,-8-7 0 0 0,9 9 0 0 0,0 0 0 0 0,-1 0 0 0 0,1 0 0 0 0,0 0 0 0 0,0 0 0 0 0,0 0 0 0 0,0-1 0 0 0,0 1 0 0 0,0 0 0 0 0,0 0 0 0 0,0 0 0 0 0,0 0 0 0 0,0 0 0 0 0,0 0 0 0 0,0-1 0 0 0,0 1 0 0 0,0 0 0 0 0,0 0 0 0 0,0 0 0 0 0,0 0 0 0 0,0 0 0 0 0,0 0 0 0 0,0-1 0 0 0,0 1 0 0 0,0 0 0 0 0,0 0 0 0 0,0 0 0 0 0,0 0 0 0 0,0 0 0 0 0,0-1 0 0 0,0 1 0 0 0,0 0 0 0 0,0 0 0 0 0,0 0 0 0 0,0 0 0 0 0,0 0 0 0 0,0 0 0 0 0,1 0 0 0 0,-1-1 0 0 0,0 1 0 0 0,0 0 0 0 0,0 0 0 0 0,0 0 0 0 0,0 0 0 0 0,0 0 0 0 0,0 0 0 0 0,1 0 0 0 0,-1 0 0 0 0,0 0 0 0 0,0 0 0 0 0,0 0 0 0 0,0 0 0 0 0,0 0 0 0 0,0 0 0 0 0,1 0 0 0 0,-1 0 0 0 0,0 0 0 0 0,0 0 0 0 0,0 0 0 0 0,0 0 0 0 0,0 0 0 0 0,1 0 0 0 0,-1 0 0 0 0,0 0 0 0 0,0 0 0 0 0,0 0 0 0 0,10 2 0 0 0,-9-2 0 0 0,2 1 0 0 0,0-1 0 0 0,0 1 0 0 0,0 0 0 0 0,0-1 0 0 0,0 2 0 0 0,0-1 0 0 0,0 0 0 0 0,-1 0 0 0 0,1 1 0 0 0,0 0 0 0 0,-1-1 0 0 0,1 1 0 0 0,-1 0 0 0 0,0 0 0 0 0,3 4 0 0 0,-1-3 0 0 0,-1 1 0 0 0,1 0 0 0 0,0-1 0 0 0,9 6 0 0 0,-9-6 0 0 0,1 1 0 0 0,-1-1 0 0 0,1 1 0 0 0,4 5 0 0 0,1 2 0 0 0,21 18 0 0 0,-18-18 0 0 0,14 16 0 0 0,-7-7 0 0 0,-14-14 0 0 0,0 0 0 0 0,9 12 0 0 0,-10-12 0 0 0,0-1 0 0 0,0 0 0 0 0,6 5 0 0 0,13 14 0 0 0,33 37 0 0 0,-42-47 0 0 0,-7-8 0 0 0,-8-6 0 0 0,0 1 0 0 0,1-1 0 0 0,-1 0 0 0 0,0 0 0 0 0,0 0 0 0 0,1 0 0 0 0,-1 0 0 0 0,0 0 0 0 0,0 0 0 0 0,1 0 0 0 0,-1 0 0 0 0,0 0 0 0 0,1 0 0 0 0,-1 0 0 0 0,0 0 0 0 0,0 0 0 0 0,1 0 0 0 0,-1 0 0 0 0,0 0 0 0 0,0 0 0 0 0,1 0 0 0 0,-1 0 0 0 0,0 0 0 0 0,0 0 0 0 0,1-1 0 0 0,4-14 0 0 0,-3 7 0 0 0,-1 1 0 0 0,0 0 0 0 0,-1 0 0 0 0,0 0 0 0 0,0 0 0 0 0,0 0 0 0 0,-1 1 0 0 0,-2-13 0 0 0,-1-10 0 0 0,-4-22 0 0 0,0-2 0 0 0,4 23 1 0 0,-8-35 0 0 0,3 16 151 0 0,-9-24 232 0 0,4 25-395 0 0,-18-51-235 0 0,22 71 137 0 0,-13-52 1 0 0,2 1-1284 0 0,7 30-1301 0 0,6 23-4469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97 1376 0 0,'0'-8'107'0'0,"0"7"-61"0"0,0 1 0 0 0,0-1 0 0 0,0 1 0 0 0,0 0 0 0 0,0-1 0 0 0,0 1 1 0 0,0 0-1 0 0,0-1 0 0 0,0 1 0 0 0,0 0 0 0 0,0-1 0 0 0,0 1 1 0 0,-1 0-1 0 0,1-1 0 0 0,0 1 0 0 0,0 0 0 0 0,0-1 0 0 0,-1 1 0 0 0,1 0 1 0 0,0-1-1 0 0,0 1 0 0 0,-1 0 0 0 0,1 0 0 0 0,0-1 0 0 0,-1 1 0 0 0,1 0 1 0 0,0 0-1 0 0,-1 0 0 0 0,1 0 0 0 0,0-1 0 0 0,-1 1 0 0 0,1 0 0 0 0,0 0 1 0 0,-1 0-1 0 0,-1 0 389 0 0,-21-16 5972 0 0,10 7-5147 0 0,-1 0 0 0 0,-25-11 0 0 0,26 13-730 0 0,12 5-422 0 0,-1 1-1 0 0,1 0 1 0 0,-1 0-1 0 0,0 0 1 0 0,0 0-1 0 0,0 1 1 0 0,1-1-1 0 0,-1 0 0 0 0,-3 0 1 0 0,-14-3 422 0 0,16 3-425 0 0,0 1 0 0 0,-1-1 0 0 0,1 0 1 0 0,-1 1-1 0 0,1 0 0 0 0,-1 0 0 0 0,1 0 0 0 0,-1 0 0 0 0,1 0 1 0 0,-1 1-1 0 0,1-1 0 0 0,-7 3 0 0 0,3-1-1 0 0,0 1-1 0 0,-1 0 0 0 0,1 0 1 0 0,0 1-1 0 0,1 0 1 0 0,-1 0-1 0 0,1 1 1 0 0,0-1-1 0 0,0 1 1 0 0,0 1-1 0 0,-5 6 0 0 0,1-1 54 0 0,1 1-1 0 0,0 1 1 0 0,1-1 0 0 0,-8 18-1 0 0,12-22-94 0 0,0-1 1 0 0,0 1-1 0 0,-6 7 0 0 0,6-12-33 0 0,2 1 0 0 0,-1 0 0 0 0,0 0 0 0 0,1 0 0 0 0,0 0 0 0 0,0 0 1 0 0,0 1-1 0 0,0-1 0 0 0,1 1 0 0 0,0-1 0 0 0,0 1 0 0 0,0-1 0 0 0,0 7 0 0 0,0-2 23 0 0,2-1 0 0 0,-1 0 0 0 0,1 0-1 0 0,0 0 1 0 0,0 0 0 0 0,1 0 0 0 0,5 15 0 0 0,0 3 11 0 0,-6-22-47 0 0,-1 0 0 0 0,1-1 1 0 0,0 1-1 0 0,0 0 0 0 0,3 5 0 0 0,7 13-3 0 0,1 0 1 0 0,1-1 0 0 0,1-1 0 0 0,1 0 0 0 0,22 23-1 0 0,-30-37-13 0 0,0 0 0 0 0,0 0 0 0 0,1 0 0 0 0,-1-1 0 0 0,18 9 0 0 0,-21-12 0 0 0,0-1 0 0 0,0 1 0 0 0,0-1 0 0 0,0 0 0 0 0,0 0 0 0 0,0 0 0 0 0,0 0 0 0 0,1-1 0 0 0,-1 0 0 0 0,0 1 0 0 0,1-2 0 0 0,-1 1 0 0 0,0 0 0 0 0,8-3 0 0 0,-1 0 0 0 0,-1 0 0 0 0,17-10 0 0 0,-23 11 0 0 0,0 0 0 0 0,-1-1 0 0 0,1 1 0 0 0,-1-1 0 0 0,0 0 0 0 0,0 0 0 0 0,0 0 0 0 0,0-1 0 0 0,4-5 0 0 0,7-15 0 0 0,18-38 0 0 0,8-47-21 0 0,-28 71-471 0 0,-11 34 461 0 0,1 0 0 0 0,-1 0 0 0 0,0 0 0 0 0,0-1 0 0 0,0 1 0 0 0,-1 0 0 0 0,0 0 0 0 0,0-1 0 0 0,0 1 0 0 0,0 0 0 0 0,0 0 0 0 0,-1-1 0 0 0,0 1 0 0 0,0 0 0 0 0,0 0 0 0 0,-2-4 0 0 0,-1-5 31 0 0,-5-24 0 0 0,9 37-1 0 0,0-1 0 0 0,0 0 0 0 0,-1 1 0 0 0,1-1-1 0 0,0 0 1 0 0,-1 1 0 0 0,1-1 0 0 0,0 1-1 0 0,-1-1 1 0 0,1 0 0 0 0,0 1 0 0 0,-1-1-1 0 0,1 1 1 0 0,-1-1 0 0 0,1 1 0 0 0,-1 0 0 0 0,1-1-1 0 0,-1 1 1 0 0,0-1 0 0 0,1 1 0 0 0,-2-1-1 0 0,-7-7 357 0 0,8 8-468 0 0,1 0-20 0 0,-1 0 127 0 0,0 1-1 0 0,0 0 1 0 0,0-1-1 0 0,0 1 1 0 0,1-1 0 0 0,-1 1-1 0 0,0 0 1 0 0,1 0-1 0 0,-1-1 1 0 0,0 1 0 0 0,1 0-1 0 0,-1 0 1 0 0,1 0-1 0 0,0 0 1 0 0,-1-1 0 0 0,1 1-1 0 0,-1 2 1 0 0,-2 2-1 0 0,2-3 6 0 0,0 0 13 0 0,0-1 0 0 0,0 0 1 0 0,0 1-1 0 0,0-1 0 0 0,0 1 0 0 0,1 0 0 0 0,-1-1 0 0 0,1 1 0 0 0,-1 2 0 0 0,-6 10 195 0 0,2-5-100 0 0,3-1-18 0 0,0 1 1 0 0,1 1 0 0 0,-1-1-1 0 0,2 0 1 0 0,-1 0 0 0 0,2 0-1 0 0,-1 1 1 0 0,3 9-1 0 0,-1 26 191 0 0,0-29-233 0 0,-1 0-1 0 0,2-1 0 0 0,8 30 0 0 0,-5-22-31 0 0,-3 1 73 0 0,-3-21-75 0 0,0 0 0 0 0,0 0-1 0 0,0 0 1 0 0,1 0 0 0 0,-1 0 0 0 0,1 0 0 0 0,0 0 0 0 0,0 0-1 0 0,2 4 1 0 0,0-2-105 0 0,0 1 0 0 0,1-1 0 0 0,-1 0-1 0 0,1 0 1 0 0,0-1 0 0 0,1 1 0 0 0,-1-1 0 0 0,1 0-1 0 0,-1 0 1 0 0,1-1 0 0 0,8 5 0 0 0,-11-7-46 0 0,2 2-361 0 0,0-1-1 0 0,-1 0 1 0 0,1-1 0 0 0,8 3-1 0 0,6 0-1030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09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326 241 5984 0 0,'0'0'541'0'0,"0"-2"-445"0"0,-10-30 4039 0 0,-14-29 0 0 0,-22-30-1508 0 0,43 84-2387 0 0,-2 1 0 0 0,1-1 0 0 0,-11-11 0 0 0,14 16-190 0 0,0 1 1 0 0,-1-1 0 0 0,1 1-1 0 0,-1 0 1 0 0,0 0-1 0 0,1 0 1 0 0,-1 0 0 0 0,0 0-1 0 0,0 0 1 0 0,1 0 0 0 0,-1 0-1 0 0,0 1 1 0 0,0-1-1 0 0,0 1 1 0 0,0-1 0 0 0,0 1-1 0 0,0 0 1 0 0,0 0 0 0 0,0 0-1 0 0,0 0 1 0 0,-2 0-1 0 0,-3 2 3 0 0,1 0 0 0 0,-1 0-1 0 0,1 0 1 0 0,0 0-1 0 0,0 1 1 0 0,0 0-1 0 0,0 0 1 0 0,1 1-1 0 0,-1 0 1 0 0,1 0-1 0 0,0 0 1 0 0,0 1 0 0 0,0-1-1 0 0,1 1 1 0 0,-1 0-1 0 0,-3 7 1 0 0,-34 50 73 0 0,32-47-105 0 0,7-11-7 0 0,1 0 0 0 0,-1 1-1 0 0,1-1 1 0 0,0 1 0 0 0,0-1 0 0 0,0 1-1 0 0,0 0 1 0 0,1-1 0 0 0,0 1 0 0 0,-1 5-1 0 0,0 9 56 0 0,0-4-10 0 0,1-1 0 0 0,1 1 1 0 0,0 0-1 0 0,1-1 0 0 0,2 15 0 0 0,0-5 9 0 0,-3-18-52 0 0,1-1-1 0 0,-1 0 0 0 0,1 0 1 0 0,0 0-1 0 0,3 6 0 0 0,4 10-4 0 0,-6-15-4 0 0,0 0 1 0 0,0 0 0 0 0,1-1 0 0 0,0 1-1 0 0,0 0 1 0 0,1-1 0 0 0,-1 0 0 0 0,1 0 0 0 0,8 8-1 0 0,-5-7-7 0 0,-1 0 0 0 0,0-1 0 0 0,14 9 0 0 0,-17-12 0 0 0,0-1 0 0 0,0 1 0 0 0,0-1 0 0 0,0 0 0 0 0,1 0 0 0 0,-1 0 0 0 0,0-1 0 0 0,1 1 0 0 0,-1-1 0 0 0,5 0 0 0 0,-4 1-2 0 0,0-1 0 0 0,0 0-1 0 0,0-1 1 0 0,0 1 0 0 0,0-1-1 0 0,0 0 1 0 0,0 0 0 0 0,-1 0-1 0 0,1 0 1 0 0,0-1 0 0 0,0 1 0 0 0,-1-1-1 0 0,1 0 1 0 0,-1 0 0 0 0,0 0-1 0 0,1-1 1 0 0,-1 1 0 0 0,0-1-1 0 0,-1 0 1 0 0,1 0 0 0 0,0 0-1 0 0,4-6 1 0 0,21-39-62 0 0,-11 17 9 0 0,-12 23 10 0 0,0-1 1 0 0,-1 1 0 0 0,0-1 0 0 0,-1 0 0 0 0,4-13 0 0 0,-4 39 140 0 0,0 16-147 0 0,-2-20 51 0 0,0-1 1 0 0,2 1-1 0 0,5 20 0 0 0,-2-10 10 0 0,3 17 233 0 0,28 74-1 0 0,-31-99-209 0 0,-1 1 0 0 0,3 17 0 0 0,-5-18-15 0 0,0-1 0 0 0,10 22-1 0 0,2-1 19 0 0,16 55 0 0 0,-23-63-54 0 0,14 66 112 0 0,-19-79-143 0 0,-2-1 1 0 0,0 1-1 0 0,0 0 1 0 0,-2-1-1 0 0,-1 16 0 0 0,1-26 62 0 0,-7 44 460 0 0,7-44-433 0 0,0 1 0 0 0,-1-1 0 0 0,1 1 0 0 0,-1-1 0 0 0,1 1 0 0 0,-1-1 1 0 0,0 0-1 0 0,0 0 0 0 0,-1 0 0 0 0,-2 4 0 0 0,0-2 32 0 0,0-1 0 0 0,0 1 0 0 0,-1-1 1 0 0,1 0-1 0 0,-1 0 0 0 0,0 0 0 0 0,0-1 0 0 0,-13 6 0 0 0,1-3 106 0 0,14-4-134 0 0,-1-1-1 0 0,1 1 1 0 0,-1-1 0 0 0,1 0 0 0 0,-1 0 0 0 0,0 0-1 0 0,-5-1 1 0 0,-2 0 37 0 0,1 0-1 0 0,-1-1 0 0 0,1 0 1 0 0,-16-5-1 0 0,22 4-68 0 0,-1 1 0 0 0,1-2 0 0 0,-1 1 1 0 0,1-1-1 0 0,0 1 0 0 0,0-2 0 0 0,0 1 1 0 0,0 0-1 0 0,1-1 0 0 0,-7-6 0 0 0,-19-17-11 0 0,23 21-7 0 0,-1 0 0 0 0,1-1 0 0 0,-12-13-1 0 0,6 2-372 0 0,5 9 211 0 0,2 0-1 0 0,-7-11 1 0 0,11 17-673 0 0,1-1 1 0 0,-1 1-1 0 0,1-1 1 0 0,-1 0 0 0 0,1 0-1 0 0,0 1 1 0 0,1-1-1 0 0,-1 0 1 0 0,0-7-1 0 0,1-5-5597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1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1 293 2760 0 0,'2'1'6338'0'0,"60"31"-95"0"0,-58-30-5904 0 0,0 0 1 0 0,0-1-1 0 0,0 0 1 0 0,8 2-1 0 0,3 0 444 0 0,6 1 339 0 0,-18-3-83 0 0,-2 0-966 0 0,-1 0 0 0 0,1 0-1 0 0,0 0 1 0 0,0-1 0 0 0,0 1 0 0 0,0 0 0 0 0,0 0 0 0 0,0-1-1 0 0,0 1 1 0 0,1 0 0 0 0,-1-1 0 0 0,0 1 0 0 0,0-1-1 0 0,0 1 1 0 0,1-1 0 0 0,1 0 0 0 0,-1 1 29 0 0,3 1-102 0 0,1-1 1 0 0,-1 0-1 0 0,0 0 1 0 0,0-1-1 0 0,1 1 0 0 0,-1-1 1 0 0,0 0-1 0 0,1-1 1 0 0,-1 1-1 0 0,0-1 1 0 0,0 0-1 0 0,8-3 0 0 0,1 0-59 0 0,18-8 206 0 0,-20 7-97 0 0,17-9-29 0 0,-28 13-15 0 0,1 0-1 0 0,0 0 0 0 0,0 0 0 0 0,0 0 0 0 0,-1-1 0 0 0,1 1 1 0 0,0-1-1 0 0,-1 0 0 0 0,1 1 0 0 0,1-4 0 0 0,7-9-9 0 0,-9 13 20 0 0,1-1 1 0 0,-1 0 0 0 0,1 1 0 0 0,-1-1 0 0 0,0 0 0 0 0,0 0-1 0 0,0 0 1 0 0,1-3 0 0 0,4-10 289 0 0,-5 13-218 0 0,1-1 1 0 0,-1 1-1 0 0,0-1 1 0 0,0 0-1 0 0,-1 1 1 0 0,1-1-1 0 0,0 0 1 0 0,-1 0-1 0 0,0-4 1 0 0,3-8 297 0 0,-2 13-365 0 0,-1 0-1 0 0,1-1 0 0 0,-1 1 1 0 0,0 0-1 0 0,1-1 1 0 0,-1 1-1 0 0,0-1 0 0 0,0 1 1 0 0,-1-4-1 0 0,-2-10-49 0 0,2 12 32 0 0,0 0 1 0 0,0 0 0 0 0,0 0-1 0 0,0 0 1 0 0,0 0-1 0 0,-1 1 1 0 0,0-1-1 0 0,-3-5 1 0 0,-2-6 10 0 0,0 0-15 0 0,-6-2-43 0 0,9 12 112 0 0,0-1-1 0 0,0 1 1 0 0,0 0-1 0 0,-1 0 0 0 0,0 1 1 0 0,0-1-1 0 0,0 1 1 0 0,0 0-1 0 0,-12-6 1 0 0,1 3-289 0 0,10 4 313 0 0,0 0 1 0 0,0 1 0 0 0,1 0-1 0 0,-1 0 1 0 0,-9-1 0 0 0,12 2-38 0 0,0 1 1 0 0,1 0 0 0 0,-1-1 0 0 0,0 1-1 0 0,0 0 1 0 0,1 0 0 0 0,-1 0-1 0 0,0 1 1 0 0,0-1 0 0 0,1 1 0 0 0,-1-1-1 0 0,0 1 1 0 0,1 0 0 0 0,-1 0 0 0 0,1 0-1 0 0,-1 0 1 0 0,1 1 0 0 0,0-1-1 0 0,-4 4 1 0 0,-9 5-52 0 0,3-1 23 0 0,-20 20-1 0 0,28-25-22 0 0,1 0 0 0 0,-1 0 0 0 0,1 1 0 0 0,0-1 0 0 0,0 1 0 0 0,1 0 0 0 0,0 0-1 0 0,0 0 1 0 0,-2 5 0 0 0,-3 9-4 0 0,5-16 0 0 0,1-1 0 0 0,0 1 0 0 0,0 0 0 0 0,0 0 0 0 0,-1 5 0 0 0,1 2 64 0 0,1-1 1 0 0,0 0-1 0 0,0 0 0 0 0,1 0 0 0 0,0 0 1 0 0,1 0-1 0 0,-1 0 0 0 0,7 16 0 0 0,-3-12 41 0 0,1 0 0 0 0,1 0 0 0 0,0-1 0 0 0,0 0 0 0 0,11 12 0 0 0,-11-13 6 0 0,12 22-1 0 0,-15-25-65 0 0,0-1 0 0 0,1 1-1 0 0,-1-1 1 0 0,1 0 0 0 0,1 0 0 0 0,-1 0 0 0 0,1-1-1 0 0,9 8 1 0 0,-6-8-29 0 0,0 1 0 0 0,1-2 0 0 0,0 1 0 0 0,0-1 0 0 0,0-1 0 0 0,1 0 0 0 0,0 0 0 0 0,-1-1 0 0 0,21 3 0 0 0,-27-6-20 0 0,6 2 32 0 0,0-1-1 0 0,0 0 1 0 0,0 0-1 0 0,11-2 0 0 0,9-1-29 0 0,-17 1-15 0 0,1-1 0 0 0,0 0 1 0 0,23-7-1 0 0,20-4-1450 0 0,-45 11 250 0 0,0 0 0 0 0,0-1-1 0 0,0-1 1 0 0,-1 0 0 0 0,21-10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5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64 6448 0 0,'-3'32'297'0'0,"2"-26"-9"0"0,0-4-188 0 0,-13 24 761 0 0,0-12 494 0 0,13-13-1286 0 0,1 1 0 0 0,-1-1-1 0 0,1 1 1 0 0,0-1 0 0 0,-1 1 0 0 0,1-1 0 0 0,0 1-1 0 0,0-1 1 0 0,0 3 0 0 0,-2 12 438 0 0,1-14-474 0 0,-1 2 58 0 0,1 0 0 0 0,0 0 0 0 0,0 0-1 0 0,0 0 1 0 0,0 0 0 0 0,1 1 0 0 0,-1-1-1 0 0,1 0 1 0 0,0 0 0 0 0,1 5 0 0 0,3 14 219 0 0,-2-10 31 0 0,1 23 0 0 0,-2-19-77 0 0,1-1 0 0 0,1 1 0 0 0,8 29 0 0 0,-7-29-50 0 0,0-1 0 0 0,-1 1 0 0 0,2 32 0 0 0,-5-43-162 0 0,0 0 1 0 0,1 0 0 0 0,-1 0-1 0 0,1 0 1 0 0,0 0 0 0 0,1 0 0 0 0,0-1-1 0 0,-1 1 1 0 0,2 0 0 0 0,3 6 0 0 0,-1 0 1 0 0,-1-1 0 0 0,0 1 1 0 0,0 0-1 0 0,1 13 1 0 0,-3-14 23 0 0,0 0 0 0 0,1 0 0 0 0,1 0 0 0 0,0-1 0 0 0,6 13 0 0 0,-4-12-62 0 0,-1 0 0 0 0,4 13 0 0 0,-6-15-83 0 0,0 0 1 0 0,1-1-1 0 0,0 1 0 0 0,0-1 0 0 0,6 8 1 0 0,-4-8 210 0 0,-1 1 0 0 0,7 15 1 0 0,-8-15-19 0 0,1-1 1 0 0,0 1-1 0 0,8 11 0 0 0,1-3-93 0 0,-8-9-8 0 0,0-1 0 0 0,0 0 0 0 0,1 0 0 0 0,10 9-1 0 0,16 16 40 0 0,-33-32-64 0 0,1 0 0 0 0,-1 1 0 0 0,1-1 0 0 0,-1 0 0 0 0,1 0 0 0 0,-1 1 0 0 0,1-1 0 0 0,-1 0 0 0 0,1 0 0 0 0,0 0 0 0 0,-1 0 0 0 0,1 0 0 0 0,-1 1 0 0 0,1-1 0 0 0,0 0 0 0 0,-1 0 0 0 0,1-1 0 0 0,-1 1 0 0 0,1 0 0 0 0,-1 0 0 0 0,1 0 0 0 0,0 0 0 0 0,1-1 0 0 0,1 1 5 0 0,-1-1-1 0 0,0 1 0 0 0,0-1 1 0 0,0 1-1 0 0,0-1 0 0 0,0 0 0 0 0,1 0 1 0 0,-2 0-1 0 0,1 0 0 0 0,0 0 0 0 0,0 0 1 0 0,0 0-1 0 0,0-1 0 0 0,-1 1 0 0 0,1-1 1 0 0,1-1-1 0 0,26-35 136 0 0,-18 23-99 0 0,-4 5-39 0 0,-1 0-1 0 0,0 0 1 0 0,-1 0 0 0 0,0-1 0 0 0,7-20-1 0 0,-5 14-1 0 0,-6 16 1 0 0,0-1 1 0 0,0 0-1 0 0,0 0 0 0 0,0 0 0 0 0,0 0 1 0 0,-1 0-1 0 0,1 0 0 0 0,-1 0 0 0 0,1 0 1 0 0,-1 0-1 0 0,0-3 0 0 0,1-78 243 0 0,1 27-11 0 0,-2 1 0 0 0,-13-90 0 0 0,4 83-471 0 0,-4-22 1174 0 0,7 60-632 0 0,-26-92-40 0 0,12 50-200 0 0,19 60-54 0 0,-1 1-1 0 0,1-1 0 0 0,0 1 1 0 0,0-1-1 0 0,1 0 0 0 0,0-8 0 0 0,-2-14-10 0 0,4 3-305 0 0,-1 10-1624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8608 0 0,'0'0'964'0'0,"0"2"-722"0"0,0-1-175 0 0,0 1-1 0 0,0-1 0 0 0,0 0 0 0 0,0 0 0 0 0,0 1 1 0 0,1-1-1 0 0,-1 0 0 0 0,0 0 0 0 0,1 0 1 0 0,-1 0-1 0 0,1 1 0 0 0,-1-1 0 0 0,1 0 0 0 0,0 0 1 0 0,-1 0-1 0 0,1 0 0 0 0,1 1 0 0 0,-1-2 48 0 0,-3 2-21 0 0,-2 4-74 0 0,10 0-19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6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5984 0 0,'0'0'640'0'0,"-5"8"-640"0"0,5-3 144 0 0,-5 2 8 0 0,-4-2 152 0 0,18-1-304 0 0,-9 4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6624 0 0,'0'0'2008'0'0,"-2"2"-1556"0"0,-3 3-50 0 0,3-3-18 0 0,2-1-6 0 0,0 8-18 0 0,0-3-207 0 0,0 1 1 0 0,0-1-1 0 0,1 0 1 0 0,-1 1-1 0 0,3 5 1 0 0,-1-2 12 0 0,0 0 1 0 0,-1 0-1 0 0,0 0 0 0 0,-1 12 1 0 0,0-9 6 0 0,1 0 0 0 0,2 15 0 0 0,5 42 152 0 0,-2-15-186 0 0,2 13 136 0 0,6 34 427 0 0,1 29-1 0 0,-6-40-545 0 0,2-2-14 0 0,-3-23-62 0 0,-8-16 80 0 0,-2-50-12 0 0,1 0-132 0 0,1 0 0 0 0,0 0 0 0 0,0 0 0 0 0,-1 0 0 0 0,1 0 0 0 0,0 0 0 0 0,-1 0 1 0 0,1 0-1 0 0,0 0 0 0 0,0 0 0 0 0,-1 0 0 0 0,1 0 0 0 0,0 0 0 0 0,-1 0 1 0 0,1 0-1 0 0,0 0 0 0 0,-1 0 0 0 0,1 0 0 0 0,0 0 0 0 0,0 0 0 0 0,-1 0 0 0 0,1-1 1 0 0,0 1-1 0 0,0 0 0 0 0,-1 0 0 0 0,1 0 0 0 0,0 0 0 0 0,0-1 0 0 0,-1 1 1 0 0,-5-17 45 0 0,4 12-43 0 0,0 0 0 0 0,0 0 0 0 0,1 0 0 0 0,-2-6 0 0 0,-7-30 2 0 0,10 38-14 0 0,0 1 0 0 0,0-1-1 0 0,0 1 1 0 0,0-1 0 0 0,0 1 0 0 0,0-1-1 0 0,2-4 1 0 0,1-10 3 0 0,2-42 43 0 0,-5 55-53 0 0,0 0 0 0 0,1 0 0 0 0,0 0 0 0 0,0 0 0 0 0,0 0 0 0 0,0 1 0 0 0,2-5 0 0 0,-1 4 0 0 0,-1-1 0 0 0,1 0 0 0 0,-1 1 0 0 0,1-9 0 0 0,0 0 0 0 0,1 0 0 0 0,0 0 0 0 0,0 0 0 0 0,1 1 0 0 0,1-1 0 0 0,0 1 0 0 0,9-15 0 0 0,-12 24 0 0 0,1-1 0 0 0,0 1 0 0 0,0-1 0 0 0,6-5 0 0 0,4-4 0 0 0,-11 10 0 0 0,0 1 0 0 0,1-1 0 0 0,-1 1 0 0 0,1 0 0 0 0,5-3 0 0 0,14-12 0 0 0,-18 13 0 0 0,-1 2 0 0 0,0-1 0 0 0,-1 1 0 0 0,1 1 0 0 0,0-1 0 0 0,0 0 0 0 0,0 1 0 0 0,5-3 0 0 0,31-10 0 0 0,-36 13 0 0 0,-1 0 0 0 0,1 1 0 0 0,0-1 0 0 0,-1 1 0 0 0,1 0 0 0 0,0 0 0 0 0,-1 0 0 0 0,1 0 0 0 0,0 1 0 0 0,-1-1 0 0 0,1 1 0 0 0,0-1 0 0 0,3 2 1 0 0,3 3-2 0 0,-2-2 3 0 0,0 0 0 0 0,-1 1-1 0 0,0 0 1 0 0,0 0-1 0 0,0 0 1 0 0,0 1-1 0 0,-1 0 1 0 0,0 0-1 0 0,0 1 1 0 0,0-1-1 0 0,-1 1 1 0 0,8 12-1 0 0,-3-4 33 0 0,-3-4-22 0 0,-1 0-1 0 0,0 1 1 0 0,-1 0 0 0 0,6 20 0 0 0,-3-8 3 0 0,-5-13 22 0 0,0 0-1 0 0,0 1 0 0 0,-1-1 1 0 0,0 13-1 0 0,0-3 6 0 0,-2-2 67 0 0,0 1-1 0 0,-1 0 0 0 0,-1 0 0 0 0,-9 31 0 0 0,12-48-101 0 0,-4 12 112 0 0,0-1 0 0 0,-1 1 0 0 0,0-1-1 0 0,-1 0 1 0 0,-1 0 0 0 0,-10 15 0 0 0,12-21-69 0 0,1-1 1 0 0,-1 0 0 0 0,-1 0 0 0 0,1-1 0 0 0,-1 1 0 0 0,0-1-1 0 0,0 0 1 0 0,-1-1 0 0 0,1 0 0 0 0,-1 0 0 0 0,0 0 0 0 0,-14 5-1 0 0,15-7-28 0 0,0-1 0 0 0,0 0 0 0 0,0-1 0 0 0,0 1-1 0 0,0-1 1 0 0,0 0 0 0 0,0-1 0 0 0,0 1 0 0 0,0-1-1 0 0,0 0 1 0 0,0-1 0 0 0,0 1 0 0 0,1-1 0 0 0,-1 0-1 0 0,1-1 1 0 0,-1 1 0 0 0,1-1 0 0 0,0 0 0 0 0,0-1-1 0 0,0 1 1 0 0,0-1 0 0 0,-6-7 0 0 0,10 10-28 0 0,-7-6 20 0 0,0 0-1 0 0,1-1 1 0 0,-9-11 0 0 0,13 14-78 0 0,1 1 1 0 0,-1-1-1 0 0,1 1 0 0 0,0-1 0 0 0,1 0 0 0 0,-1 0 0 0 0,1 0 0 0 0,0 0 0 0 0,-1-10 0 0 0,1 5-73 0 0,0 6-104 0 0,1 0 1 0 0,-1-1-1 0 0,1 1 0 0 0,0-1 0 0 0,1 1 1 0 0,0-8-1 0 0,2-2-1102 0 0,-2-1-51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8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0 241 7544 0 0,'0'0'569'0'0,"1"2"-390"0"0,11 29 65 0 0,-11-30-36 0 0,1-1-131 0 0,0 1-1 0 0,0-1 1 0 0,-1 0 0 0 0,1 1 0 0 0,0-1-1 0 0,0 1 1 0 0,-1 0 0 0 0,1-1 0 0 0,1 2 0 0 0,-1-1 84 0 0,0 0-1 0 0,0 0 1 0 0,0 0 0 0 0,0-1 0 0 0,0 1 0 0 0,0-1 0 0 0,0 1 0 0 0,0-1 0 0 0,3 0 0 0 0,9 0 527 0 0,-9 0-531 0 0,0-1 1 0 0,0 1-1 0 0,0 0 1 0 0,0 1-1 0 0,0-1 1 0 0,0 1-1 0 0,7 2 1 0 0,-10-2-119 0 0,0 0-1 0 0,0-1 1 0 0,0 1 0 0 0,-1-1-1 0 0,2 0 1 0 0,-1 0 0 0 0,0 0-1 0 0,0 0 1 0 0,0 0 0 0 0,0 0-1 0 0,0 0 1 0 0,0 0 0 0 0,0-1-1 0 0,3 0 1 0 0,-4 1 12 0 0,1 0 1 0 0,-1-1-1 0 0,1 2 1 0 0,0-1-1 0 0,-1 0 1 0 0,1 0 0 0 0,-1 0-1 0 0,1 1 1 0 0,0-1-1 0 0,-1 1 1 0 0,1-1-1 0 0,1 2 1 0 0,2 0 102 0 0,-5-2-132 0 0,1 0 0 0 0,0 1-1 0 0,-1-1 1 0 0,1 0 0 0 0,-1 0 0 0 0,1 0 0 0 0,-1 0-1 0 0,1 0 1 0 0,0 0 0 0 0,-1 0 0 0 0,1 0 0 0 0,-1 0 0 0 0,1 0-1 0 0,-1-1 1 0 0,1 1 0 0 0,0 0 0 0 0,-1 0 0 0 0,1 0-1 0 0,-1-1 1 0 0,1 1 0 0 0,-1 0 0 0 0,1-1 0 0 0,-1 1 0 0 0,1 0-1 0 0,0-1 1 0 0,-1 0-14 0 0,1 1 0 0 0,-1-1 0 0 0,1 1 0 0 0,-1-1 0 0 0,1 1 0 0 0,0 0 0 0 0,-1-1 0 0 0,1 1-1 0 0,0 0 1 0 0,-1 0 0 0 0,1-1 0 0 0,0 1 0 0 0,-1 0 0 0 0,1 0 0 0 0,0 0 0 0 0,0 0 0 0 0,-1 0 0 0 0,1 0 0 0 0,0 0 0 0 0,-1 0 0 0 0,1 0-1 0 0,0 0 1 0 0,0 0 0 0 0,-1 0 0 0 0,2 1 0 0 0,11 2 67 0 0,-9-4-73 0 0,-1 0 1 0 0,0-1-1 0 0,1 1 1 0 0,-1-1-1 0 0,4-2 1 0 0,7-4 102 0 0,-12 7-39 0 0,-1-1 1 0 0,1 1 0 0 0,0-1-1 0 0,-1 1 1 0 0,0-1-1 0 0,1 0 1 0 0,-1 0 0 0 0,0 0-1 0 0,0 1 1 0 0,0-1-1 0 0,0 0 1 0 0,0 0-1 0 0,-1 0 1 0 0,1-1 0 0 0,-1 1-1 0 0,1 0 1 0 0,-1 0-1 0 0,0 0 1 0 0,1-3 0 0 0,-1-3-84 0 0,1 1 0 0 0,-1-1 0 0 0,-1 1 1 0 0,-1-14-1 0 0,-1 12 79 0 0,1 1 1 0 0,-2-1 0 0 0,1 1-1 0 0,-1 0 1 0 0,-1 0 0 0 0,-5-8-1 0 0,-23-36 158 0 0,28 44-217 0 0,-1 1 0 0 0,0 0-1 0 0,-1 0 1 0 0,-12-11 0 0 0,16 16-4 0 0,-1 0 1 0 0,0 0 0 0 0,1 0 0 0 0,-1 0 0 0 0,0 0 0 0 0,0 1 0 0 0,0 0 0 0 0,0 0 0 0 0,0 0 0 0 0,-1 0 0 0 0,1 0 0 0 0,0 1 0 0 0,-5 0-1 0 0,-10 1 1 0 0,9 3 0 0 0,6 1 120 0 0,0 0 0 0 0,0-1 0 0 0,1 2-1 0 0,0-1 1 0 0,0 0 0 0 0,0 1 0 0 0,0-1-1 0 0,1 1 1 0 0,-3 9 0 0 0,-2 5 218 0 0,5-13-275 0 0,0 0-1 0 0,1 0 0 0 0,0 0 0 0 0,0 0 0 0 0,1 1 1 0 0,0-1-1 0 0,1 9 0 0 0,0 5-64 0 0,-1 0-79 0 0,5 23 0 0 0,0 3-158 0 0,-2-21 319 0 0,1-1 0 0 0,8 29 0 0 0,1 6 84 0 0,-10-49-209 0 0,0 1-1 0 0,6 15 1 0 0,0 2-18 0 0,-4-13 76 0 0,1 0 0 0 0,1 0 0 0 0,0 0 0 0 0,14 21-1 0 0,-17-32 8 0 0,-1 1 0 0 0,2-1 0 0 0,-1 0 0 0 0,0 0 0 0 0,1 0 0 0 0,8 5 0 0 0,-4-6-20 0 0,-6-3 0 0 0,-1 0 0 0 0,0 0 0 0 0,1-1 0 0 0,-1 1 0 0 0,1-1 0 0 0,-1 1 0 0 0,1-1 0 0 0,-1 0 0 0 0,1 0 0 0 0,0 0 0 0 0,-1-1 0 0 0,1 1 0 0 0,-1-1 0 0 0,1 1 0 0 0,-1-1 0 0 0,0 0 0 0 0,1 0 0 0 0,-1 0 0 0 0,0 0 0 0 0,1 0 0 0 0,-1 0 0 0 0,0-1 0 0 0,0 1 0 0 0,0-1 0 0 0,0 0 0 0 0,0 1 0 0 0,-1-1 0 0 0,1 0 0 0 0,2-3 0 0 0,6-9 0 0 0,-6 10 0 0 0,-1 0 0 0 0,0-1 0 0 0,-1 1 0 0 0,3-6 0 0 0,16-34 0 0 0,-6 15 0 0 0,10-34 0 0 0,-21 52 0 0 0,3-9 0 0 0,0 0 0 0 0,-2-1 0 0 0,0 1 0 0 0,-1-1 0 0 0,1-25 0 0 0,-2 26-1 0 0,-1 15 6 0 0,-1-1-1 0 0,0 1 0 0 0,0-1 0 0 0,-1 1 0 0 0,1-12 0 0 0,-1 19 38 0 0,1 0 0 0 0,0 0 0 0 0,0-1 1 0 0,0 1-1 0 0,0 0 0 0 0,0-1 0 0 0,0 1 0 0 0,2 1 0 0 0,6 11 3 0 0,-7-7-39 0 0,1 0 1 0 0,-1-1-1 0 0,-1 1 0 0 0,1 0 0 0 0,-1 0 0 0 0,0 0 0 0 0,-1 0 0 0 0,0 0 0 0 0,0 0 0 0 0,-1 10 0 0 0,0-10-4 0 0,1 0 0 0 0,1 0 0 0 0,-1 0-1 0 0,1 0 1 0 0,1 0 0 0 0,-1 0 0 0 0,1-1 0 0 0,0 1 0 0 0,1 0-1 0 0,-1-1 1 0 0,6 8 0 0 0,-4-4-2 0 0,1 0 0 0 0,-2 1 0 0 0,5 17-1 0 0,-7-26 1 0 0,-1 0 0 0 0,1 0 0 0 0,0 0 0 0 0,0 0 0 0 0,0 0 0 0 0,0 0 0 0 0,2 2 0 0 0,5 14 0 0 0,-6-11 0 0 0,-2-4 0 0 0,1 0 0 0 0,0 0 0 0 0,0 0 0 0 0,0 0 0 0 0,0-1 0 0 0,1 1 0 0 0,-1 0 0 0 0,1-1 0 0 0,0 1 0 0 0,3 3 0 0 0,-5 3 0 0 0,-3 1 12 0 0,2-8 186 0 0,-1-3-181 0 0,0-1 1 0 0,0 1 0 0 0,0 0-1 0 0,1-1 1 0 0,-1 1-1 0 0,0-1 1 0 0,1 0 0 0 0,-3-2-1 0 0,-15-34 199 0 0,17 33-190 0 0,0-1 0 0 0,0 0-1 0 0,0 0 1 0 0,1 0 0 0 0,0 0-1 0 0,0 0 1 0 0,0 0 0 0 0,1-10-1 0 0,-2-13 86 0 0,-3-52 91 0 0,4 64-167 0 0,1-31 0 0 0,0 20-41 0 0,1 11 6 0 0,4-28 0 0 0,-4 42 0 0 0,0 1 0 0 0,0 0 0 0 0,0-1 0 0 0,0 1 0 0 0,0 0 0 0 0,0 0 0 0 0,0 0 0 0 0,3-3 0 0 0,-2 3 0 0 0,0 0 0 0 0,-1-1 0 0 0,0 1 0 0 0,1 0 0 0 0,-1 0 0 0 0,0-1 0 0 0,1-3 0 0 0,-1 5 0 0 0,-1 0 1 0 0,0 0-1 0 0,1 0 0 0 0,-1 1 0 0 0,1-1 0 0 0,0 0 0 0 0,-1 0 0 0 0,1 0 1 0 0,0 1-1 0 0,0-1 0 0 0,-1 0 0 0 0,1 0 0 0 0,0 1 0 0 0,0-1 0 0 0,0 1 0 0 0,0-1 1 0 0,0 1-1 0 0,0-1 0 0 0,0 1 0 0 0,0 0 0 0 0,0-1 0 0 0,1 1 0 0 0,0 0-2 0 0,-1-1-1 0 0,0 1 1 0 0,0-1-1 0 0,0 1 0 0 0,1-1 1 0 0,-1 1-1 0 0,0-1 1 0 0,0 0-1 0 0,0 0 0 0 0,0 1 1 0 0,0-1-1 0 0,1-1 1 0 0,-1 1-18 0 0,0 1 0 0 0,-1 0 0 0 0,1-1 1 0 0,0 1-1 0 0,0 0 0 0 0,0 0 0 0 0,-1 0 0 0 0,1 0 1 0 0,0 0-1 0 0,0 0 0 0 0,0 0 0 0 0,-1 0 1 0 0,1 0-1 0 0,1 1 0 0 0,-1-1-21 0 0,13-1-129 0 0,-10 1-289 0 0,0 0 0 0 0,0 0-1 0 0,0 0 1 0 0,1 0 0 0 0,3 2 0 0 0,1 2-943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9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268 147 8496 0 0,'0'0'29'0'0,"-1"-1"-1"0"0,0 0 1 0 0,1 1 0 0 0,-1-1 0 0 0,1 0 0 0 0,-1 1-1 0 0,1-1 1 0 0,-1 0 0 0 0,1 0 0 0 0,0 1 0 0 0,-1-1 0 0 0,1 0-1 0 0,0-1 1 0 0,-3-4 204 0 0,3 6-224 0 0,-1 0 0 0 0,1-1 1 0 0,0 1-1 0 0,0 0 0 0 0,0-1 1 0 0,-1 1-1 0 0,1-1 0 0 0,0 1 0 0 0,0 0 1 0 0,0-1-1 0 0,0 1 0 0 0,0-1 1 0 0,0 1-1 0 0,0 0 0 0 0,0-1 0 0 0,0 1 1 0 0,0-1-1 0 0,0 1 0 0 0,0 0 1 0 0,0-1-1 0 0,0 0 0 0 0,0-2 31 0 0,-14-21 480 0 0,14 22-377 0 0,-1 0 0 0 0,0 1 0 0 0,0-1 0 0 0,0 1 0 0 0,0-1 0 0 0,0 1 0 0 0,0-1 0 0 0,-3-1 0 0 0,-6-11 892 0 0,8 12-876 0 0,0 0-1 0 0,1 0 0 0 0,-1 0 1 0 0,0 0-1 0 0,0 0 0 0 0,0 0 0 0 0,0 0 1 0 0,0 1-1 0 0,-5-3 0 0 0,-7-8 695 0 0,9 9-621 0 0,1 0 0 0 0,-1 0 1 0 0,0 0-1 0 0,0 0 0 0 0,0 1 0 0 0,0-1 0 0 0,0 1 0 0 0,0 1 0 0 0,-1-1 1 0 0,1 1-1 0 0,-8-2 0 0 0,8 3-95 0 0,1-1 1 0 0,-1 1-1 0 0,0 0 1 0 0,0 0-1 0 0,1 0 1 0 0,-1 1-1 0 0,0 0 1 0 0,0 0-1 0 0,1 0 1 0 0,-1 0-1 0 0,1 1 1 0 0,-1-1-1 0 0,-6 5 1 0 0,-7 6-104 0 0,12-3-34 0 0,3-1 0 0 0,0-2 0 0 0,0 1 0 0 0,1-1 0 0 0,0 1 0 0 0,0 0 0 0 0,1 0 0 0 0,0 0 0 0 0,-1 12 0 0 0,2-8 0 0 0,0 6 0 0 0,0 1 0 0 0,5 27 0 0 0,0-18 0 0 0,0-1 0 0 0,2 1 0 0 0,1-2 0 0 0,14 31 0 0 0,-17-46 0 0 0,-4-6 0 0 0,1 1 0 0 0,1-1 0 0 0,-1 0 0 0 0,1 0 0 0 0,5 7 0 0 0,-1-4 0 0 0,-4-3 0 0 0,0-1 0 0 0,1 0 0 0 0,-1 0 0 0 0,0-1 0 0 0,1 1 0 0 0,5 2 0 0 0,-3 0 0 0 0,-4-4 0 0 0,-1 0 0 0 0,0 0 0 0 0,0 0 0 0 0,1-1 0 0 0,-1 1 0 0 0,0 0 0 0 0,1-1 0 0 0,-1 1 0 0 0,1-1 0 0 0,-1 1 0 0 0,0-1 0 0 0,1 0 0 0 0,-1 0 0 0 0,1 1 0 0 0,-1-1 0 0 0,1 0 0 0 0,-1 0 0 0 0,1-1 0 0 0,-1 1 0 0 0,1 0 0 0 0,-1 0 0 0 0,1-1 0 0 0,1 0 0 0 0,0-1 0 0 0,0 1 0 0 0,0-1 0 0 0,0 0 0 0 0,-1 0 0 0 0,1-1 0 0 0,0 1 0 0 0,-1-1 0 0 0,0 1 0 0 0,0-1 0 0 0,3-4 0 0 0,-2 4 0 0 0,20-39 0 0 0,-20 37 0 0 0,0-1 0 0 0,0 0 0 0 0,-1 0 0 0 0,1-1 0 0 0,-1 1 0 0 0,-1 0 0 0 0,1-1 0 0 0,-1 0 0 0 0,0-6 0 0 0,1 3 0 0 0,0-4 0 0 0,0 0 0 0 0,-1-1 0 0 0,0 1 0 0 0,-1 0 0 0 0,-1-1 0 0 0,-4-24 0 0 0,-5 8 0 0 0,7 23 32 0 0,3 6 496 0 0,8 23-626 0 0,33 67-268 0 0,-22-57 366 0 0,-12-19 0 0 0,12 23 0 0 0,45 106 464 0 0,-58-128-426 0 0,-1 1 0 0 0,-1 0 0 0 0,-1-1 0 0 0,4 25 0 0 0,6 23-44 0 0,-6-38 29 0 0,3 8 5 0 0,-1 1 1 0 0,-1 1-1 0 0,3 32 0 0 0,-11-54 35 0 0,1 0-1 0 0,-2-1 0 0 0,1 1 0 0 0,-2-1 0 0 0,1 1 0 0 0,-1-1 0 0 0,-1 1 1 0 0,0-1-1 0 0,0 0 0 0 0,-1 0 0 0 0,-1 0 0 0 0,-5 9 0 0 0,7-15-2 0 0,0-1 0 0 0,0 1 1 0 0,-1-1-1 0 0,1 0 0 0 0,-1 0 0 0 0,0 0 0 0 0,0 0 0 0 0,0-1 0 0 0,0 0 0 0 0,0 0 0 0 0,-1 0 0 0 0,1 0 0 0 0,-1-1 0 0 0,1 1 0 0 0,-1-1 0 0 0,-4 0 0 0 0,-10 2 369 0 0,1-1-1 0 0,-29-1 1 0 0,46-1-406 0 0,-6 0-23 0 0,0 0 1 0 0,0-1-1 0 0,1 0 1 0 0,-1-1 0 0 0,0 0-1 0 0,1 0 1 0 0,-1 0-1 0 0,1 0 1 0 0,0-1 0 0 0,-1 0-1 0 0,2-1 1 0 0,-1 1-1 0 0,0-1 1 0 0,-9-9 0 0 0,-2-3-137 0 0,2 0 1 0 0,0-2 0 0 0,-13-20 0 0 0,25 35 108 0 0,-4-6-176 0 0,5 7 112 0 0,1 0 1 0 0,-1 0 0 0 0,0-1-1 0 0,1 1 1 0 0,0 0 0 0 0,-1-1-1 0 0,1 1 1 0 0,0-1 0 0 0,0 0-1 0 0,0 1 1 0 0,1-1 0 0 0,-1 0-1 0 0,0-4 1 0 0,-2-6-351 0 0,-1-5-1294 0 0,4 6-2991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29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88 5064 0 0,'0'0'232'0'0,"-1"-1"-14"0"0,-8-6 905 0 0,0 0 0 0 0,-1 1 0 0 0,1 1 0 0 0,-1-1 0 0 0,0 1 0 0 0,-11-3 0 0 0,7 2-720 0 0,-3-2 310 0 0,0 1 0 0 0,-1 1 0 0 0,0 1-1 0 0,-30-6 1 0 0,43 11-620 0 0,-1 1-1 0 0,1-1 1 0 0,0 1 0 0 0,0 0-1 0 0,0 0 1 0 0,0 1 0 0 0,0-1-1 0 0,0 1 1 0 0,0 0 0 0 0,0 1-1 0 0,-8 4 1 0 0,9-4-58 0 0,0 0 1 0 0,0 1-1 0 0,0-1 0 0 0,1 1 1 0 0,-1-1-1 0 0,1 1 0 0 0,0 0 1 0 0,0 1-1 0 0,1-1 0 0 0,-1 0 1 0 0,1 1-1 0 0,0-1 0 0 0,-2 6 1 0 0,0 4 49 0 0,0 0 1 0 0,1 0 0 0 0,-2 20-1 0 0,1-13-59 0 0,3-17-18 0 0,-1 0 1 0 0,2 0 0 0 0,-1 1 0 0 0,0-1 0 0 0,1 1-1 0 0,0 5 1 0 0,1-1 24 0 0,1-1 0 0 0,0 1-1 0 0,0-1 1 0 0,1 0 0 0 0,0 1 0 0 0,6 12-1 0 0,-5-13-45 0 0,-1-1 0 0 0,0 1 0 0 0,3 14 0 0 0,-4-16 30 0 0,0 1 0 0 0,0 0-1 0 0,1 0 1 0 0,0-1 0 0 0,3 7-1 0 0,0-5 30 0 0,0 0-1 0 0,1 0 0 0 0,0-1 0 0 0,0 0 0 0 0,0 0 1 0 0,16 10-1 0 0,-16-12-45 0 0,0-1 1 0 0,0 0 0 0 0,0 0-1 0 0,0-1 1 0 0,1 0 0 0 0,-1 0-1 0 0,1-1 1 0 0,0 0-1 0 0,8 1 1 0 0,-10-2 7 0 0,0 0 0 0 0,1-1 0 0 0,-1 0-1 0 0,0 0 1 0 0,0-1 0 0 0,1 1 0 0 0,-1-1 0 0 0,0-1-1 0 0,0 1 1 0 0,0-1 0 0 0,0 0 0 0 0,0-1 0 0 0,-1 1 0 0 0,12-7-1 0 0,-11 4-11 0 0,0 0-1 0 0,0 0 1 0 0,0-1-1 0 0,0 0 1 0 0,-1 0-1 0 0,0 0 1 0 0,0-1-1 0 0,-1 1 1 0 0,1-1-1 0 0,-2 0 1 0 0,1 0-1 0 0,-1-1 1 0 0,0 1-1 0 0,0-1 1 0 0,2-11-1 0 0,3-11 128 0 0,-4 21-268 0 0,-2 0-1 0 0,3-14 1 0 0,-1 2-11 0 0,-2 15 232 0 0,-1 1 1 0 0,0-1-1 0 0,0 1 1 0 0,0-1 0 0 0,-1 0-1 0 0,0 1 1 0 0,-1-9-1 0 0,-1 4-67 0 0,1 2-56 0 0,0-1 0 0 0,-1 0 1 0 0,0 1-1 0 0,-1 0 0 0 0,-3-9 0 0 0,0-5-205 0 0,1 13 474 0 0,5 9-215 0 0,0 0 0 0 0,0-1 0 0 0,0 1-1 0 0,0 0 1 0 0,0 0 0 0 0,0 0 0 0 0,0 0 0 0 0,-1-1 0 0 0,1 1-1 0 0,0 0 1 0 0,0 0 0 0 0,0 0 0 0 0,0 0 0 0 0,0-1 0 0 0,-1 1 0 0 0,1 0-1 0 0,0 0 1 0 0,0 0 0 0 0,0 0 0 0 0,-1 0 0 0 0,1 0 0 0 0,0 0 0 0 0,0 0-1 0 0,0 0 1 0 0,-1 0 0 0 0,1 0 0 0 0,0-1 0 0 0,0 1 0 0 0,0 0-1 0 0,-1 0 1 0 0,1 0 0 0 0,0 1 0 0 0,0-1 0 0 0,0 0 0 0 0,-1 0 0 0 0,1 0-1 0 0,0 0 1 0 0,0 0 0 0 0,0 0 0 0 0,-1 0 0 0 0,1 0 0 0 0,0 0-1 0 0,0 0 1 0 0,0 0 0 0 0,-1 1 0 0 0,1-1 0 0 0,0 0 0 0 0,0 0 0 0 0,0 0-1 0 0,0 0 1 0 0,0 0 0 0 0,0 1 0 0 0,-1-1 0 0 0,1 0 0 0 0,0 0-1 0 0,0 0 1 0 0,0 1 0 0 0,0-1 0 0 0,0 0 0 0 0,0 0 0 0 0,0 0 0 0 0,0 1-1 0 0,-2 4 0 0 0,0-1 0 0 0,1 1 0 0 0,0 0 0 0 0,0 0 0 0 0,0 0 0 0 0,0 0 0 0 0,1 10 0 0 0,3 38 116 0 0,-3-51-118 0 0,3 16 139 0 0,0 1 1 0 0,10 25-1 0 0,2 12 93 0 0,-11-35-186 0 0,1 0 0 0 0,2 0-1 0 0,0 0 1 0 0,1-1 0 0 0,1 0-1 0 0,1-1 1 0 0,24 36 0 0 0,-13-34 51 0 0,-20-20-99 0 0,-1 0 1 0 0,1 0-1 0 0,0-1 0 0 0,0 1 0 0 0,0 0 1 0 0,0 0-1 0 0,-1-1 0 0 0,1 1 0 0 0,0-1 1 0 0,0 1-1 0 0,0-1 0 0 0,0 1 1 0 0,1-1-1 0 0,-1 1 0 0 0,0-1 0 0 0,0 0 1 0 0,0 0-1 0 0,0 0 0 0 0,0 0 0 0 0,0 1 1 0 0,0-2-1 0 0,1 1 0 0 0,-1 0 1 0 0,0 0-1 0 0,2 0 0 0 0,3-1-61 0 0,-5 0-83 0 0,1 0 1 0 0,-1 0-1 0 0,0 0 1 0 0,1 0-1 0 0,-1 0 0 0 0,0 0 1 0 0,1-1-1 0 0,-1 1 0 0 0,0 0 1 0 0,0-1-1 0 0,0 1 1 0 0,0-1-1 0 0,1-2 0 0 0,-1 2-600 0 0,9-14-6127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5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2358 8288 0 0,'0'0'633'0'0,"0"2"-441"0"0,0 8 3193 0 0,-1-35-2433 0 0,-7-37 0 0 0,0 3-26 0 0,-1 10-460 0 0,6 37-222 0 0,1 1-1 0 0,0-1 0 0 0,-1-19 0 0 0,2 21-98 0 0,0 0 0 0 0,0 0-1 0 0,-3-9 1 0 0,-2-23-116 0 0,-6-110 307 0 0,8 95-123 0 0,0-29-187 0 0,-14-167-546 0 0,8 154 579 0 0,-23-204 1699 0 0,22 243-1548 0 0,7 42-180 0 0,1 1-1 0 0,0-1 1 0 0,0-19-1 0 0,-2-44-66 0 0,3 60 39 0 0,0 1 0 0 0,1-1 0 0 0,1 0 1 0 0,6-39-1 0 0,-3 25 166 0 0,-3 28-171 0 0,0 0 0 0 0,1 0 1 0 0,0 1-1 0 0,0-1 0 0 0,3-7 1 0 0,-4 13 0 0 0,1-2-15 0 0,0 1 0 0 0,0-1 0 0 0,-1 0 0 0 0,1 0 0 0 0,-1 0 1 0 0,1-5-1 0 0,12-7 418 0 0,-12 12-369 0 0,0 1-1 0 0,0 0 0 0 0,1 0 1 0 0,-1 0-1 0 0,1 0 1 0 0,-1 0-1 0 0,1 0 1 0 0,0 0-1 0 0,0 1 1 0 0,0-1-1 0 0,3-1 0 0 0,-4 2 33 0 0,18-7 78 0 0,-17 7-129 0 0,0 0 0 0 0,-1 0 0 0 0,1 0 0 0 0,0 0 0 0 0,0 1 1 0 0,0-1-1 0 0,0 0 0 0 0,0 1 0 0 0,0 0 0 0 0,3-1 0 0 0,3 0-11 0 0,118-40 326 0 0,-115 37-264 0 0,-3 2-40 0 0,0-1 1 0 0,0-1 0 0 0,0 1-1 0 0,-1-1 1 0 0,0 0 0 0 0,7-6-1 0 0,11-7 108 0 0,50-26-1 0 0,-54 32-112 0 0,6-7 37 0 0,-20 13-30 0 0,1 0-1 0 0,13-8 1 0 0,8 2-3 0 0,0 1 0 0 0,1 1 1 0 0,34-5-1 0 0,-24 5-56 0 0,52-18 0 0 0,-66 19 37 0 0,-1 1 0 0 0,36-5 0 0 0,17-5 181 0 0,-44 9-280 0 0,-1 2 0 0 0,39-3 0 0 0,8-2 436 0 0,0 1-192 0 0,0 0-34 0 0,-1-1-66 0 0,-56 9-10 0 0,28-7 0 0 0,10-2 26 0 0,-44 9-20 0 0,22-7-1 0 0,-25 5 8 0 0,29-3 0 0 0,16-5 35 0 0,-6 1-3 0 0,-38 8-67 0 0,21-4-1 0 0,-28 6-9 0 0,-1 0 1 0 0,1 0-1 0 0,-1-1 0 0 0,0 0 0 0 0,1 0 0 0 0,-1-1 0 0 0,0 0 0 0 0,9-5 0 0 0,-12 5 0 0 0,1-1 0 0 0,0 1 0 0 0,0 1 0 0 0,0-1-1 0 0,0 1 1 0 0,0 0 0 0 0,1 0 0 0 0,7-2 0 0 0,13-5 49 0 0,-16 5-32 0 0,0 4 42 0 0,-9 0-53 0 0,0-1-1 0 0,0 1 0 0 0,0 0 0 0 0,0 0 0 0 0,-1 0 1 0 0,1-1-1 0 0,0 1 0 0 0,0 0 0 0 0,-1-1 0 0 0,1 1 1 0 0,0 0-1 0 0,-1-1 0 0 0,2 0 0 0 0,4-2 9 0 0,-2 2-17 0 0,1 0 51 0 0,1 0 0 0 0,0 0 0 0 0,0 1 0 0 0,7-1 0 0 0,-10 2 0 0 0,1 1-34 0 0,4 0 16 0 0,-3 0-21 0 0,9 9 38 0 0,-12-10-51 0 0,0 0-2 0 0,-1 1 1 0 0,1-1-1 0 0,0 0 0 0 0,0 1 0 0 0,-1-1 1 0 0,1 1-1 0 0,-1 0 0 0 0,0-1 1 0 0,1 1-1 0 0,-1 0 0 0 0,0 0 0 0 0,0 0 1 0 0,1 4-1 0 0,3 3 14 0 0,0 0 0 0 0,-1 0 1 0 0,0 1-1 0 0,0 0 0 0 0,-1-1 0 0 0,2 14 1 0 0,-5-20-14 0 0,1 0-1 0 0,0 0 1 0 0,0 0 0 0 0,0 0 0 0 0,3 5 0 0 0,-3-6-2 0 0,1 1 0 0 0,-1-1 0 0 0,0 1 0 0 0,0 0 0 0 0,-1-1-1 0 0,2 6 1 0 0,5 30 24 0 0,-5-28-10 0 0,0 1-1 0 0,1 20 0 0 0,-2-18-14 0 0,0-1 1 0 0,6 22-1 0 0,0 12 14 0 0,10 58 40 0 0,-10-58-53 0 0,-4-34 0 0 0,-1 1 0 0 0,2 24 0 0 0,7 87 0 0 0,-4-66 0 0 0,5 30-19 0 0,-5-43-3 0 0,2 67-1 0 0,-8-97 20 0 0,0-1 0 0 0,0 1 0 0 0,2-1-1 0 0,3 15 1 0 0,-4-22-39 0 0,-1-1 0 0 0,0 1-1 0 0,0 0 1 0 0,-1 10 0 0 0,1 15-99 0 0,13 66 405 0 0,-11-66-264 0 0,-2-22 0 0 0,0 0 0 0 0,4 16 0 0 0,-1-6 0 0 0,4 34 0 0 0,-2-2 0 0 0,-5-43-17 0 0,0-1 0 0 0,-1 16 0 0 0,0-15-3 0 0,0 0 0 0 0,0-1 0 0 0,2 12 1 0 0,0-7 7 0 0,0 0 1 0 0,-1 19-1 0 0,-1-20 1 0 0,0 0 1 0 0,1-1-1 0 0,3 17 0 0 0,15 70 11 0 0,-6 32-72 0 0,-7-60 72 0 0,12 42 0 0 0,2 24 0 0 0,-7-73 0 0 0,0-17 0 0 0,-6 6 0 0 0,-3-26 0 0 0,1 41 0 0 0,-4-47 0 0 0,0 0 0 0 0,2 0 0 0 0,0 0 0 0 0,11 33 0 0 0,-1-3 0 0 0,-11-37 0 0 0,-2-12 0 0 0,0 0 0 0 0,0 0 0 0 0,0 1 0 0 0,0-1 0 0 0,0 0 0 0 0,1 0 0 0 0,-1 0 0 0 0,0 1 0 0 0,1-1 0 0 0,-1 0 0 0 0,1 0 0 0 0,0 2 0 0 0,1-1 0 0 0,-1 1 0 0 0,0 0 0 0 0,0-1 0 0 0,0 1 0 0 0,0 0 0 0 0,-1 0 0 0 0,1 3 0 0 0,5 17 0 0 0,2 4 0 0 0,-7-23 0 0 0,0 0 0 0 0,0 0 0 0 0,0 0 0 0 0,1 0 0 0 0,-1 0 0 0 0,3 4 0 0 0,-3-6 0 0 0,0 0 0 0 0,0 0 0 0 0,0 0 0 0 0,0 0 0 0 0,0 0 0 0 0,0 1 0 0 0,-1-1 0 0 0,1 0 0 0 0,-1 0 0 0 0,0 1 0 0 0,1 2 0 0 0,-1 8 0 0 0,3-11 0 0 0,1 3 0 0 0,2 19 0 0 0,-4-11 0 0 0,-2-6 0 0 0,-2 3 0 0 0,2-8 0 0 0,0-1 0 0 0,-1 1 0 0 0,1-1 0 0 0,0 0 0 0 0,-1 1 0 0 0,1-1 0 0 0,-1 0 0 0 0,1 1 0 0 0,-1-1 0 0 0,0 0 0 0 0,1 0 0 0 0,-1 1 0 0 0,0-1 0 0 0,0 0 0 0 0,-1 2 0 0 0,-1-1 0 0 0,-2 4 0 0 0,-4 0 11 0 0,0-5 46 0 0,6-1-56 0 0,-1 0-1 0 0,1 1 0 0 0,0-1 1 0 0,-1 0-1 0 0,1 1 1 0 0,0 0-1 0 0,0 0 0 0 0,0 0 1 0 0,-6 3-1 0 0,8-4 10 0 0,0 1-1 0 0,0 0 0 0 0,0-1 0 0 0,-1 1 1 0 0,1-1-1 0 0,0 1 0 0 0,-1-1 1 0 0,1 1-1 0 0,0-1 0 0 0,-1 0 0 0 0,1 0 1 0 0,0 0-1 0 0,-1 0 0 0 0,1 0 0 0 0,-1 0 1 0 0,1 0-1 0 0,-2 0 0 0 0,-4-1 63 0 0,4 2-44 0 0,-1 1-1 0 0,1-1 1 0 0,0 1 0 0 0,0-1 0 0 0,-5 4-1 0 0,-6 3 30 0 0,8-4-27 0 0,0-1 0 0 0,1 1 0 0 0,-1 0 1 0 0,-6 6-1 0 0,6-5-1 0 0,1-1 1 0 0,-14 8 0 0 0,-8 7 81 0 0,22-15-82 0 0,-1 1 0 0 0,0-2-1 0 0,-11 7 1 0 0,4-4 51 0 0,10-4-67 0 0,-1-1 0 0 0,1 1 0 0 0,0-1 0 0 0,0 0 0 0 0,-1 0 0 0 0,1 0 1 0 0,0 0-1 0 0,-1-1 0 0 0,-4 1 0 0 0,-67 7 134 0 0,53-8-197 0 0,0 1 1 0 0,-42 7 0 0 0,32-3-1829 0 0,18 2 778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30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0,'0'0'11356'0'0,"0"3"-10875"0"0,1 12 58 0 0,1-1 1 0 0,1 1-1 0 0,0-1 0 0 0,10 26 1 0 0,-3-8-27 0 0,-6-11-94 0 0,2 5 50 0 0,22 62 680 0 0,-19-56-938 0 0,-2-4-88 0 0,3 9 82 0 0,-10-36-19 0 0,-1-2-773 0 0,0 0 576 0 0,0-1 10 0 0,-1 1-1 0 0,1 0 1 0 0,0-1-1 0 0,-1 1 1 0 0,1-1-1 0 0,0 0 1 0 0,0 1-1 0 0,0-1 1 0 0,0 0-1 0 0,1 1 1 0 0,-1-1-1 0 0,0-2 0 0 0,-1-2 2 0 0,1 0 0 0 0,-1 1 0 0 0,0-1 0 0 0,-5-8 0 0 0,4 10 0 0 0,1-1 0 0 0,0 0 0 0 0,0 0 0 0 0,0 0 0 0 0,1 0 0 0 0,-1 0 0 0 0,1 0 0 0 0,0-6 0 0 0,-4-38 747 0 0,3 36-707 0 0,0 0-1 0 0,1-16 1 0 0,1 24-41 0 0,1 1 0 0 0,-1-1 0 0 0,1 1 1 0 0,0 0-1 0 0,0-1 0 0 0,0 1 0 0 0,1 0 0 0 0,0 0 0 0 0,-1 0 0 0 0,5-6 0 0 0,-5 8 1 0 0,1-1 0 0 0,-1 1 0 0 0,0-1 0 0 0,0 1 0 0 0,0-1 0 0 0,0 1 0 0 0,0-1 0 0 0,-1 1 0 0 0,1-4 0 0 0,1 1-3 0 0,-1 1 0 0 0,1-1 0 0 0,1 1 0 0 0,-1-1 0 0 0,1 1 0 0 0,0 0 0 0 0,-1 0 0 0 0,2 0 0 0 0,3-4 0 0 0,-6 7-66 0 0,0 0 0 0 0,1 0 0 0 0,-1 0-1 0 0,0 0 1 0 0,0 0 0 0 0,1 0 0 0 0,-1 0 0 0 0,3-1 0 0 0,33-9-127 0 0,-25 10 196 0 0,-10 1 0 0 0,0 0 0 0 0,0 1 0 0 0,1-1 0 0 0,-1 1 0 0 0,0-1 0 0 0,0 1 0 0 0,0 0 0 0 0,0 0 0 0 0,0-1 0 0 0,0 2 0 0 0,0-1 0 0 0,0 0 0 0 0,0 0 0 0 0,2 2 0 0 0,21 25 4 0 0,-12-14 16 0 0,-6-4 91 0 0,0 0-1 0 0,-1 0 0 0 0,0 0 0 0 0,0 1 0 0 0,6 15 0 0 0,-6-11-332 0 0,5 10 375 0 0,-2 1 0 0 0,-1-1 0 0 0,6 35 0 0 0,-1-8 386 0 0,-7-35-429 0 0,-2 1 0 0 0,3 20 0 0 0,0-16-117 0 0,-6-19-134 0 0,0-1 0 0 0,0 1 0 0 0,0 0 0 0 0,0 0 0 0 0,0 6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3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267 207 8288 0 0,'0'0'756'0'0,"-4"-4"-608"0"0,-30-52 1240 0 0,-3-4 1301 0 0,32 53-2431 0 0,0 0-1 0 0,-1 0 1 0 0,0 1 0 0 0,-1 0 0 0 0,-11-10 0 0 0,7 8-93 0 0,7 5 56 0 0,0 0 1 0 0,1 0-1 0 0,-1 0 1 0 0,0 1-1 0 0,-1-1 1 0 0,1 1-1 0 0,0 0 1 0 0,-1 0-1 0 0,1 1 1 0 0,-1-1-1 0 0,1 1 1 0 0,-1 0-1 0 0,0 0 1 0 0,-7 0-1 0 0,10 2-189 0 0,1-1-1 0 0,-1 1 0 0 0,1-1 1 0 0,-1 1-1 0 0,1 0 0 0 0,-1 0 1 0 0,1 0-1 0 0,-1-1 0 0 0,1 1 0 0 0,0 0 1 0 0,0 1-1 0 0,-1-1 0 0 0,1 0 1 0 0,0 0-1 0 0,0 1 0 0 0,0-1 1 0 0,0 0-1 0 0,0 2 0 0 0,-7 7 98 0 0,5-7-101 0 0,1 0 0 0 0,-1 0-1 0 0,1 1 1 0 0,0-1 0 0 0,0 1-1 0 0,0-1 1 0 0,1 1 0 0 0,-1 0-1 0 0,1 0 1 0 0,0-1 0 0 0,0 1-1 0 0,-1 5 1 0 0,0 5-16 0 0,1 0 0 0 0,0 15 0 0 0,1-4 412 0 0,1-1-1 0 0,8 46 1 0 0,-6-55-350 0 0,1-1-1 0 0,0 0 0 0 0,1 0 1 0 0,0-1-1 0 0,1 1 1 0 0,1-1-1 0 0,0-1 1 0 0,1 1-1 0 0,14 16 1 0 0,-18-25-74 0 0,1-1 0 0 0,-1 0 0 0 0,1 0 0 0 0,0 0 0 0 0,0 0 0 0 0,0-1 0 0 0,0 0 0 0 0,1 0 0 0 0,5 2 0 0 0,11 1 12 0 0,-14-8-18 0 0,-5 0-3 0 0,2 0 10 0 0,0 0 0 0 0,0 0-1 0 0,0-1 1 0 0,-1 1 0 0 0,0-1 0 0 0,0 0 0 0 0,0 0-1 0 0,0-1 1 0 0,0 1 0 0 0,-1-1 0 0 0,0 0-1 0 0,0 0 1 0 0,0 0 0 0 0,-1 0 0 0 0,0 0 0 0 0,2-6-1 0 0,1 0 57 0 0,-2 3-280 0 0,0 0 0 0 0,0 1 0 0 0,0-1-1 0 0,-1 0 1 0 0,0-1 0 0 0,1-14 0 0 0,-3 18-52 0 0,1 0 0 0 0,-1 0 0 0 0,3-10 0 0 0,-1 10 157 0 0,-1 1 1 0 0,-1-1-1 0 0,1 0 1 0 0,0 0-1 0 0,-1 1 1 0 0,0-1-1 0 0,0 0 1 0 0,-1 0-1 0 0,1 1 1 0 0,-1-1-1 0 0,-2-5 0 0 0,3 8 122 0 0,-1 0-9 0 0,-11-12 1405 0 0,12 16-1345 0 0,5 43 235 0 0,-1-30-180 0 0,-1-11-89 0 0,0-1 0 0 0,46 77 94 0 0,-11-18-78 0 0,-33-54 61 0 0,-2-4-4 0 0,0 1-1 0 0,0 0 1 0 0,-1 1-1 0 0,0-1 1 0 0,0 0-1 0 0,2 8 0 0 0,-1-1 8 0 0,1-1 0 0 0,0 0 0 0 0,6 12 0 0 0,-5-12-72 0 0,0 0 0 0 0,6 22 0 0 0,-7-19 35 0 0,1 0 0 0 0,0 0 0 0 0,1 0 0 0 0,12 20 0 0 0,4 9 61 0 0,-2-3-22 0 0,-11-25-57 0 0,-2 1 0 0 0,9 25-1 0 0,6 16 169 0 0,-3-10-30 0 0,-15-34-98 0 0,0 1 0 0 0,4 25 0 0 0,-7-36-71 0 0,-1-1 0 0 0,1 1 0 0 0,-1 0 0 0 0,0-1 0 0 0,0 1 0 0 0,0 0 0 0 0,0-1 0 0 0,0 1 0 0 0,-1 0 0 0 0,1-1 0 0 0,-1 1 0 0 0,0 0 0 0 0,0-1 0 0 0,0 1 0 0 0,0-1 0 0 0,0 1 0 0 0,0-1 0 0 0,-1 0 0 0 0,1 0 0 0 0,-1 1 0 0 0,-2 2 0 0 0,-3 2 90 0 0,1-1 1 0 0,-1 1 0 0 0,0-2 0 0 0,0 1-1 0 0,-1-1 1 0 0,-15 9 0 0 0,18-12-27 0 0,0 0 0 0 0,1 0 1 0 0,-1-1-1 0 0,0 1 1 0 0,0-1-1 0 0,0-1 0 0 0,0 1 1 0 0,0-1-1 0 0,0 1 0 0 0,0-1 1 0 0,0-1-1 0 0,0 1 1 0 0,-1-1-1 0 0,-5-1 0 0 0,-3-2 5 0 0,0 0 1 0 0,1-1-1 0 0,-1-1 0 0 0,1 0 0 0 0,1-1 0 0 0,-18-11 1 0 0,15 6-58 0 0,1 0 1 0 0,1-2 0 0 0,0 1 0 0 0,0-2-1 0 0,-18-27 1 0 0,25 33-28 0 0,1 0 1 0 0,0 0-1 0 0,1 0 0 0 0,-1-1 0 0 0,2 0 1 0 0,-1 0-1 0 0,2 0 0 0 0,-1 0 0 0 0,1-1 1 0 0,1 1-1 0 0,0 0 0 0 0,0-1 0 0 0,1 1 1 0 0,0-1-1 0 0,1 1 0 0 0,3-14 0 0 0,16-52-960 0 0,-8 44-5806 0 0,-3 12-703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33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7832 0 0,'-20'7'356'0'0,"15"-5"-7"0"0,4-1-221 0 0,-17 8 2335 0 0,12-3-1364 0 0,1 0 1 0 0,-1 0-1 0 0,-1 0 0 0 0,-10 7 1 0 0,10-5-607 0 0,6-3-1600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39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690 72 2760 0 0,'-2'0'207'0'0,"-44"-26"1991"0"0,14 13 208 0 0,25 11-2139 0 0,0-1 0 0 0,1 0-1 0 0,-1 0 1 0 0,1 0 0 0 0,-8-6 0 0 0,12 8-176 0 0,0 0 0 0 0,1 0 0 0 0,-1 0 0 0 0,0 0 0 0 0,0 0 0 0 0,0 0 0 0 0,0 1 0 0 0,0-1 0 0 0,0 1 0 0 0,0-1 0 0 0,0 1 0 0 0,0 0 0 0 0,0-1 0 0 0,0 1 0 0 0,0 0 0 0 0,-1 1 0 0 0,-1-1 0 0 0,-4 2 300 0 0,1 0 0 0 0,-1 0 1 0 0,-10 6-1 0 0,-14 3 730 0 0,-14 2-66 0 0,1 1 1 0 0,-61 29-1 0 0,96-38-955 0 0,-12 4 194 0 0,-24 15 0 0 0,40-20-237 0 0,0 0 0 0 0,0 0 0 0 0,1 1 0 0 0,-1-1 0 0 0,1 1 0 0 0,0 0 0 0 0,1 1 0 0 0,-6 7 0 0 0,-20 23 295 0 0,24-29-292 0 0,0 0 0 0 0,0 1 1 0 0,1-1-1 0 0,-7 12 1 0 0,-1 11 193 0 0,-15 51-1 0 0,27-78-238 0 0,0 4 26 0 0,-1 0 0 0 0,1 0-1 0 0,-1 11 1 0 0,-1 11 68 0 0,0-10-95 0 0,0 0-1 0 0,2 0 0 0 0,0 0 1 0 0,2 0-1 0 0,2 22 0 0 0,3-9 86 0 0,1-1-1 0 0,16 39 0 0 0,-18-52-83 0 0,16 29 106 0 0,-14-35-49 0 0,-2 0 1 0 0,8 24-1 0 0,-7-21-6 0 0,0 0 0 0 0,1 0 0 0 0,1 0-1 0 0,0-1 1 0 0,1-1 0 0 0,12 16 0 0 0,-1 0 12 0 0,-9-15-50 0 0,1 0-1 0 0,1-1 1 0 0,-1-1-1 0 0,18 13 1 0 0,4 5 53 0 0,-26-24-45 0 0,0 0 1 0 0,0 0 0 0 0,12 5-1 0 0,15 11 60 0 0,31 21 79 0 0,-44-29-115 0 0,-9-7-22 0 0,1 0-1 0 0,1-1 0 0 0,-1 0 1 0 0,20 4-1 0 0,-12-4 9 0 0,-6-2-44 0 0,0 0-1 0 0,1-2 0 0 0,-1 0 1 0 0,1 0-1 0 0,-1-2 0 0 0,1 0 1 0 0,-1-1-1 0 0,22-4 0 0 0,-14 4-1 0 0,-11-3 0 0 0,0-1 79 0 0,-1-1 0 0 0,0-1 0 0 0,0 0 0 0 0,0 0-1 0 0,-1-1 1 0 0,0-1 0 0 0,-1 0 0 0 0,1 0 0 0 0,8-11-1 0 0,-12 13-59 0 0,0 0 0 0 0,0 0-1 0 0,1 1 1 0 0,0 0-1 0 0,11-5 1 0 0,-12 7-8 0 0,1-1-1 0 0,-1 0 1 0 0,0 0-1 0 0,-1-1 1 0 0,1 1-1 0 0,-1-2 1 0 0,10-11-1 0 0,-5 1 22 0 0,-1 0 0 0 0,-1 0 0 0 0,-1-1 0 0 0,0 0 0 0 0,-2 0 0 0 0,0-1 0 0 0,-1 0 0 0 0,6-37 0 0 0,-11 46-30 0 0,3-12 23 0 0,-2 0 0 0 0,-1-1 1 0 0,0 1-1 0 0,-8-45 0 0 0,4 45 6 0 0,2 11 23 0 0,-1-1-1 0 0,-7-18 1 0 0,-1 0 27 0 0,4 10-58 0 0,-14-26 1 0 0,-17-36-1 0 0,26 55 61 0 0,0-1-1 0 0,-23-33 1 0 0,33 58-83 0 0,-22-32-74 0 0,-32-61 1 0 0,50 83 68 0 0,-1 0 1 0 0,0 0-1 0 0,-1 1 1 0 0,-15-19-1 0 0,5 10-29 0 0,14 15 7 0 0,0 0 0 0 0,-1 1-1 0 0,0 0 1 0 0,0 0-1 0 0,0 0 1 0 0,-1 0-1 0 0,1 1 1 0 0,-9-5 0 0 0,3 3-1195 0 0,0-1 0 0 0,0 0 1 0 0,-12-11-1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1517 1376 0 0,'-19'52'8360'0'0,"19"-51"-8265"0"0,-10-17 1282 0 0,3 0-633 0 0,-14-26 1 0 0,-1-3 291 0 0,11 18-438 0 0,2-1 0 0 0,-10-48 1 0 0,-9-39 289 0 0,1 4-426 0 0,-25-202 43 0 0,47 274-293 0 0,0-63-1 0 0,4 67-106 0 0,0 18-191 0 0,1 0 0 0 0,1 0 1 0 0,0 1-1 0 0,4-19 0 0 0,7-17 414 0 0,37-140-75 0 0,-16 117-253 0 0,-29 66 0 0 0,1 1 0 0 0,0-1 0 0 0,9-10 0 0 0,-2 2 0 0 0,-7 10 8 0 0,-1 2 0 0 0,1-1 0 0 0,1 0-1 0 0,-1 1 1 0 0,1 0 0 0 0,10-7 0 0 0,1 1 27 0 0,23-11-1 0 0,-18 10 9 0 0,11-5 60 0 0,-15 9-9 0 0,-16 7-20 0 0,0 0 11 0 0,1 0-64 0 0,0 1 0 0 0,0-1-1 0 0,1 1 1 0 0,-1-1 0 0 0,0 1 0 0 0,0 0-1 0 0,0 0 1 0 0,1 0 0 0 0,-1 1 0 0 0,0-1-1 0 0,0 1 1 0 0,1-1 0 0 0,-1 1 0 0 0,0 0-1 0 0,5 3 1 0 0,23 9 196 0 0,-21-5-163 0 0,0-1 0 0 0,0 2-1 0 0,-1-1 1 0 0,-1 1-1 0 0,1 1 1 0 0,-1-1-1 0 0,-1 1 1 0 0,0 1-1 0 0,0 0 1 0 0,-1 0 0 0 0,6 15-1 0 0,21 49 171 0 0,-25-56-158 0 0,-4-10-23 0 0,-1 0 1 0 0,5 16 0 0 0,-4-8 9 0 0,2 1 0 0 0,9 21-1 0 0,-7-19 7 0 0,9 28-1 0 0,1 14-14 0 0,-9-35 16 0 0,7 37-1 0 0,-16-62-58 0 0,36 162 438 0 0,-5-24-211 0 0,-9-31-138 0 0,-9-46 39 0 0,7 81 0 0 0,-18-127-108 0 0,2-1 1 0 0,9 29 0 0 0,0 1 7 0 0,0 0 39 0 0,-8-32-46 0 0,-1-1-1 0 0,2 18 0 0 0,4 2 30 0 0,-2-7-38 0 0,-8-16-38 0 0,0-8-98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1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1012 3224 0 0,'0'0'6161'0'0,"2"-1"-5582"0"0,2 0-292 0 0,-1-1 0 0 0,1-1 1 0 0,0 1-1 0 0,-1-1 0 0 0,0 1 1 0 0,0-1-1 0 0,0 0 0 0 0,0 0 1 0 0,4-5-1 0 0,15-15 900 0 0,-14 16-732 0 0,0-1-1 0 0,10-13 1 0 0,13-13 441 0 0,-21 24-600 0 0,0-1 1 0 0,13-19 0 0 0,-1 2-25 0 0,105-118 545 0 0,-97 113-730 0 0,-1-1-1 0 0,43-68 0 0 0,-39 55-34 0 0,-1 1 3 0 0,4-7 9 0 0,-29 41-64 0 0,-5 7 28 0 0,0 1-1 0 0,0 0 1 0 0,1-1 0 0 0,0 1-1 0 0,0 0 1 0 0,0 1 0 0 0,1-1-1 0 0,6-5 1 0 0,-9 8 40 0 0,0 0-51 0 0,0 1 0 0 0,-1 0 0 0 0,1-1 0 0 0,-1 1 0 0 0,1-1-1 0 0,-1 1 1 0 0,1-1 0 0 0,-1 1 0 0 0,1-1 0 0 0,-1 0 0 0 0,1 1-1 0 0,-1-1 1 0 0,0 1 0 0 0,1-1 0 0 0,-1 0 0 0 0,0 1 0 0 0,0-1 0 0 0,1 0-1 0 0,-1 1 1 0 0,0-1 0 0 0,0 0 0 0 0,0 0 0 0 0,0 1 0 0 0,0-2-1 0 0,-2-1-16 0 0,-5 3 0 0 0,0 3 0 0 0,-1 2 0 0 0,1-2 22 0 0,5-2 372 0 0,1-2-274 0 0,-7-2-96 0 0,2-2-24 0 0,2 1 0 0 0,-1 0 0 0 0,1 0 11 0 0,2 4 32 0 0,-2 0-33 0 0,-3 3 1 0 0,5-2 32 0 0,-1 3-21 0 0,3-4 190 0 0,-2 0-134 0 0,-24-21 52 0 0,21 13-130 0 0,4-2 74 0 0,0 7-7 0 0,1 0-1 0 0,-1 0 1 0 0,1 1-1 0 0,-1-1 1 0 0,0 0-1 0 0,0 1 0 0 0,0-1 1 0 0,-2-3-1 0 0,-11-27-322 0 0,13 31 234 0 0,0 0 0 0 0,0 0 0 0 0,0 0 0 0 0,0-1 0 0 0,1 1 0 0 0,-1 0-1 0 0,1-1 1 0 0,0-4 0 0 0,-4-13 29 0 0,0 9 6 0 0,-1-1 0 0 0,-1 1 0 0 0,0 1 0 0 0,-9-13-1 0 0,-5-18 52 0 0,19 39-64 0 0,0 2 0 0 0,1-1 0 0 0,0 1 0 0 0,-1-1 0 0 0,1 1 0 0 0,0 0 0 0 0,-1-1 0 0 0,1 1 0 0 0,0-1 0 0 0,0 1 0 0 0,-1-1 0 0 0,1 1 0 0 0,0-1 0 0 0,0 1 0 0 0,0-1 0 0 0,0 1 0 0 0,0-1 0 0 0,0 1 0 0 0,0-1 0 0 0,0 0 0 0 0,0 1 0 0 0,0-1 0 0 0,0 1 0 0 0,0-1 0 0 0,0 1 0 0 0,0 0 0 0 0,0 0 0 0 0,0-1 0 0 0,0 1 0 0 0,0 0 0 0 0,0 0 0 0 0,0-1 0 0 0,0 1 0 0 0,0 0 0 0 0,0 0 0 0 0,1 0 0 0 0,-1-1 0 0 0,0 1 0 0 0,0 0 0 0 0,0 0 0 0 0,0 0 0 0 0,0-1 0 0 0,1 1 0 0 0,-1 0 0 0 0,0 0 0 0 0,0 0 0 0 0,0 0 0 0 0,0-1 0 0 0,1 1 0 0 0,-1 0 0 0 0,0 0 0 0 0,0 0 0 0 0,1 0 0 0 0,-1 0 0 0 0,0 0 0 0 0,0 0 0 0 0,1 0 0 0 0,-1 0 0 0 0,0 0 0 0 0,0 0 0 0 0,0 0 0 0 0,1 0 0 0 0,-1 0 0 0 0,0 0 0 0 0,0 0 0 0 0,1 0 0 0 0,-1 0 0 0 0,0 0 0 0 0,0 0 0 0 0,1 0 0 0 0,-1 0 0 0 0,0 0 0 0 0,0 0 0 0 0,0 0 0 0 0,1 1 0 0 0,-1-1 0 0 0,0 0 0 0 0,0 0 0 0 0,0 0 0 0 0,1 0 0 0 0,-1 1 0 0 0,12 6 0 0 0,-10-3 0 0 0,-2-2 0 0 0,2 1 0 0 0,0 0 0 0 0,0 0 0 0 0,0 0 0 0 0,-1 1 0 0 0,2 4 0 0 0,4 5 0 0 0,20 25 0 0 0,-25-35 0 0 0,1 0 0 0 0,-1 0 0 0 0,0 1 0 0 0,0-1 0 0 0,2 6 0 0 0,6 8 0 0 0,31 56 11 0 0,-28-57 41 0 0,-10-14-35 0 0,-1 0 0 0 0,0 0 1 0 0,0 0-1 0 0,0 1 0 0 0,0-1 0 0 0,0 1 1 0 0,0 0-1 0 0,-1-1 0 0 0,1 1 0 0 0,-1 0 1 0 0,0 0-1 0 0,0 0 0 0 0,1 3 0 0 0,8-2 143 0 0,-2-5-82 0 0,9-4 36 0 0,-13-1-102 0 0,-1 1-8 0 0,34-27-4 0 0,-22 10 64 0 0,0 6-64 0 0,5-6 0 0 0,-15 15 0 0 0,0 1 0 0 0,1 0 0 0 0,0 0 0 0 0,9-6 0 0 0,11-12 0 0 0,-22 20 0 0 0,1 1 0 0 0,-1-1 0 0 0,1 1 0 0 0,0 0 0 0 0,0 0 0 0 0,11-4 0 0 0,-5 2 0 0 0,17-5 0 0 0,18 2 0 0 0,-43 6 0 0 0,26 3 0 0 0,-28-1 5 0 0,0 0-1 0 0,0 0 0 0 0,-1 0 0 0 0,1 0 0 0 0,0 0 0 0 0,0 0 1 0 0,-1 0-1 0 0,1 1 0 0 0,0-1 0 0 0,-1 0 0 0 0,1 0 1 0 0,0 1-1 0 0,-1-1 0 0 0,1 0 0 0 0,0 1 0 0 0,-1-1 1 0 0,1 1-1 0 0,0-1 0 0 0,-1 1 0 0 0,1-1 0 0 0,-1 1 1 0 0,1-1-1 0 0,-1 1 0 0 0,0 0 0 0 0,1-1 0 0 0,-1 1 1 0 0,0 0-1 0 0,1-1 0 0 0,-1 1 0 0 0,0 0 0 0 0,1-1 0 0 0,-1 1 1 0 0,0 0-1 0 0,0 0 0 0 0,0-1 0 0 0,0 2 0 0 0,0-1-15 0 0,1 2 100 0 0,-1 1-1 0 0,0 0 0 0 0,1-1 1 0 0,-2 1-1 0 0,1 0 0 0 0,0-1 0 0 0,-1 1 1 0 0,1-1-1 0 0,-1 1 0 0 0,0-1 1 0 0,0 1-1 0 0,-1-1 0 0 0,1 1 0 0 0,-3 4 1 0 0,-3 3-38 0 0,0-1 1 0 0,-15 19-1 0 0,15-20-23 0 0,-1 0 0 0 0,0 0 0 0 0,-1-1-1 0 0,0 0 1 0 0,0 0 0 0 0,-1-1 0 0 0,0-1 0 0 0,0 1 0 0 0,-22 8 0 0 0,14-7 15 0 0,8-3-451 0 0,-1-1 1 0 0,1 0-1 0 0,-21 5 0 0 0,9-6-514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3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 6912 0 0,'0'0'528'0'0,"-1"1"-271"0"0,-1 2-95 0 0,0 0-1 0 0,1 0 1 0 0,0 0 0 0 0,0 0-1 0 0,-1 0 1 0 0,2 0 0 0 0,-2 5-1 0 0,1-4 84 0 0,0 0 0 0 0,0 0 0 0 0,0 0-1 0 0,-1 0 1 0 0,1 0 0 0 0,-4 5 0 0 0,-32 56 2635 0 0,18-37-1708 0 0,5-10-264 0 0,2-5-412 0 0,1 0 1 0 0,-1 0-1 0 0,-1-2 1 0 0,-21 16 0 0 0,27-21-382 0 0,-19 12 170 0 0,-2 0 0 0 0,0-2 0 0 0,-33 14 0 0 0,17-9-288 0 0,-47 20 946 0 0,-19 10-148 0 0,99-47-759 0 0,1 0-1 0 0,-2 0 1 0 0,1-1 0 0 0,0-1 0 0 0,-1 0 0 0 0,-11 1-1 0 0,-21 3-175 0 0,43-5 143 0 0,-9 0 85 0 0,-6-2 35 0 0,40 10-366 0 0,-22-9 332 0 0,0 1 2 0 0,4 1-46 0 0,-4-2-139 0 0,-6-2 153 0 0,3 2-57 0 0,0-1 1 0 0,0 0 0 0 0,0 1-1 0 0,0-1 1 0 0,0 1 0 0 0,0 0-1 0 0,0-1 1 0 0,0 1 0 0 0,0 0-1 0 0,0-1 1 0 0,0 1 0 0 0,0 0-1 0 0,0 0 1 0 0,0 0 0 0 0,0 0-1 0 0,0 0 1 0 0,0 0 0 0 0,0 0-1 0 0,0 0 1 0 0,-1 1-1 0 0,1-1 1 0 0,0 0 0 0 0,0 1-1 0 0,0-1 1 0 0,0 1 0 0 0,-1 0-1 0 0,1 0-2 0 0,-1-1 0 0 0,1 1 0 0 0,-1 0 0 0 0,1 0 0 0 0,-1-1 0 0 0,0 1 0 0 0,1-1 0 0 0,-1 1 0 0 0,0-1 0 0 0,1 0 0 0 0,-1 0 0 0 0,-3 0 0 0 0,-3 1 0 0 0,2 1 0 0 0,0 0 0 0 0,-1-1 0 0 0,0 1 0 0 0,1-1 0 0 0,-1-1 0 0 0,1 0 0 0 0,-1 0 0 0 0,0 0 0 0 0,0 0 0 0 0,1-1 0 0 0,-1 0 0 0 0,1-1 0 0 0,-8-2 0 0 0,-18-2 0 0 0,23 6 0 0 0,9 0 0 0 0,0 0 0 0 0,0 1 0 0 0,-1-1 0 0 0,1 0 0 0 0,0 0 0 0 0,0 0 0 0 0,-1 1 0 0 0,1-1 0 0 0,0 0 0 0 0,0 0 0 0 0,0 1 0 0 0,-1-1 0 0 0,1 0 0 0 0,0 0 0 0 0,0 1 0 0 0,0-1 0 0 0,0 0 0 0 0,0 1 0 0 0,0-1 0 0 0,-1 0 0 0 0,1 1 0 0 0,0-1 0 0 0,0 0 0 0 0,0 1 0 0 0,1 1 0 0 0,-1 0 0 0 0,0 1 0 0 0,1-1 0 0 0,-1 0 0 0 0,1 0 0 0 0,0 0 0 0 0,0 0 0 0 0,0 0 0 0 0,0 0 0 0 0,0 0 0 0 0,0 0 0 0 0,0 0 0 0 0,1 0 0 0 0,1 2 0 0 0,1-1 0 0 0,-1 1 0 0 0,1-1 0 0 0,0 0 0 0 0,0 0 0 0 0,8 5 0 0 0,-7-6 0 0 0,0 0 0 0 0,1 0 0 0 0,-1 0 0 0 0,0-1 0 0 0,1 0 0 0 0,-1 0 0 0 0,1 0 0 0 0,-1 0 0 0 0,1-1 0 0 0,-1 0 0 0 0,1 0 0 0 0,0-1 0 0 0,-1 0 0 0 0,10-2 0 0 0,-12 2-27 0 0,0-1 0 0 0,1 0-1 0 0,-1 0 1 0 0,0 0-1 0 0,-1-1 1 0 0,1 1-1 0 0,0-1 1 0 0,2-3 0 0 0,0 1 12 0 0,-5 5 195 0 0,-1 0-112 0 0,-1 0-59 0 0,-1 1-5 0 0,-10 7-4 0 0,9-5 0 0 0,0 0 0 0 0,-1 1 0 0 0,1 0 0 0 0,0 0 0 0 0,1 0 0 0 0,-1 0 0 0 0,1 0 0 0 0,0 1 0 0 0,0-1 0 0 0,0 1 0 0 0,-3 8 0 0 0,3-6 0 0 0,-1 1 0 0 0,-7 12 0 0 0,8-15 0 0 0,0 0 0 0 0,0-1 0 0 0,0 1 0 0 0,1 0 0 0 0,0 0 0 0 0,0 0 0 0 0,0 0 0 0 0,1 1 0 0 0,0-1 0 0 0,-1 6 0 0 0,-6 81 0 0 0,7-62 0 0 0,0-12 0 0 0,3 32 0 0 0,0-43 0 0 0,0 0 0 0 0,0 1 0 0 0,1-2 0 0 0,5 12 0 0 0,-2-10 0 0 0,3-4 0 0 0,-8-4-2 0 0,-1 0-1 0 0,1 1 1 0 0,-1-1-1 0 0,1 0 1 0 0,-1 0-1 0 0,1 0 1 0 0,-1 1-1 0 0,1-1 1 0 0,0 0-1 0 0,-1 0 0 0 0,1 0 1 0 0,-1 0-1 0 0,1 0 1 0 0,0 0-1 0 0,-1 0 1 0 0,1-1-1 0 0,-1 1 1 0 0,1 0-1 0 0,-1 0 1 0 0,1 0-1 0 0,0-1 1 0 0,-1 1-1 0 0,1 0 1 0 0,-1 0-1 0 0,1-1 0 0 0,-1 1 1 0 0,1 0-1 0 0,0-1 1 0 0,0-1-18 0 0,7-5 30 0 0,1 0 1 0 0,-1 0-1 0 0,-1-1 1 0 0,0 0-1 0 0,0 0 0 0 0,0-1 1 0 0,-1 0-1 0 0,5-11 0 0 0,-4 7-10 0 0,-1-1 0 0 0,0 0 0 0 0,6-23 0 0 0,5-15 0 0 0,29-76 0 0 0,-36 103-406 0 0,1 1-1 0 0,1 0 0 0 0,1 0 0 0 0,1 1 0 0 0,1 1 0 0 0,23-26 0 0 0,-15 19-1041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1 511 6392 0 0,'0'0'577'0'0,"0"-1"-477"0"0,4-8 343 0 0,-1 1-1 0 0,0-1 1 0 0,0 1 0 0 0,-1-1-1 0 0,-1 0 1 0 0,2-15 0 0 0,1-2 757 0 0,0-33 920 0 0,6-7-436 0 0,-6 34-1048 0 0,10-11-12 0 0,-2 3-229 0 0,-8 28-305 0 0,-1 0 0 0 0,8-15 0 0 0,-3 10-41 0 0,8-18-6 0 0,-15 32-36 0 0,0 1 0 0 0,0-1-1 0 0,0 1 1 0 0,-1-1 0 0 0,0 0 0 0 0,1 1 0 0 0,-1-1 0 0 0,0 0 0 0 0,0 1 0 0 0,-1-1 0 0 0,1-3-1 0 0,-1 5 19 0 0,1-1-1 0 0,0 0 0 0 0,0 1 0 0 0,0-1 0 0 0,0 1 0 0 0,0-1 0 0 0,0 1 0 0 0,1-1 0 0 0,-1 0 0 0 0,1-1 0 0 0,-1 3 1 0 0,0-1 1 0 0,0 1-1 0 0,0-1 1 0 0,1 0-1 0 0,-1 1 1 0 0,0-1-1 0 0,0 1 1 0 0,1-1-1 0 0,-1 1 1 0 0,1-1-1 0 0,-1 1 0 0 0,0-1 1 0 0,1 1-1 0 0,-1 0 1 0 0,1-1-1 0 0,-1 1 1 0 0,1-1-1 0 0,-1 1 1 0 0,1 0-1 0 0,-1 0 1 0 0,1-1-1 0 0,-1 1 1 0 0,1 0-1 0 0,-1 0 0 0 0,1-1 1 0 0,1 1-1 0 0,19 5 311 0 0,-18-5-80 0 0,-3 1-233 0 0,0 0-1 0 0,1 0 1 0 0,-1 0-1 0 0,0 0 0 0 0,1 0 1 0 0,-1 0-1 0 0,1 0 1 0 0,0 0-1 0 0,-1 0 0 0 0,1 0 1 0 0,0 0-1 0 0,-1 0 1 0 0,1-1-1 0 0,0 1 0 0 0,2 1 1 0 0,16 11 121 0 0,-14-9-76 0 0,25 25 161 0 0,-21-21-129 0 0,0 0 0 0 0,0 1 0 0 0,9 11 0 0 0,1 2-28 0 0,74 89 328 0 0,-64-66-265 0 0,-19-27-11 0 0,16 18 1 0 0,7 7 133 0 0,-7-10 9 0 0,-22-27-239 0 0,0 0 0 0 0,0-1 0 0 0,0 0 0 0 0,1 0 0 0 0,0 0-1 0 0,10 8 1 0 0,-13-12-28 0 0,2 1 1 0 0,3 8-14 0 0,-6-8-37 0 0,0-1 0 0 0,0 1 0 0 0,0-1-1 0 0,1 0 1 0 0,-1 1 0 0 0,0-1 0 0 0,0 0-1 0 0,1 0 1 0 0,-1 0 0 0 0,1 0 0 0 0,-1 0-1 0 0,3 1 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4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343 101 6880 0 0,'-70'0'3376'0'0,"34"-2"-1215"0"0,23 1-1346 0 0,0 1 1 0 0,-25 2 0 0 0,33-2-668 0 0,1 0 1 0 0,0 0 0 0 0,0 0-1 0 0,0-1 1 0 0,-5 0 0 0 0,4 0-19 0 0,1 0-1 0 0,0 1 1 0 0,0-1 0 0 0,-1 1-1 0 0,1 0 1 0 0,-5 1-1 0 0,-4 1 216 0 0,-21 5 423 0 0,32-6-717 0 0,0-1 0 0 0,0 1 1 0 0,-1 0-1 0 0,1 0 0 0 0,0 0 0 0 0,0 0 0 0 0,0 1 0 0 0,0-1 1 0 0,0 1-1 0 0,0-1 0 0 0,-2 3 0 0 0,-5 7 244 0 0,6-9-255 0 0,1 0 0 0 0,0 0 1 0 0,0 1-1 0 0,0-1 0 0 0,1 0 1 0 0,-1 1-1 0 0,1-1 0 0 0,-1 1 1 0 0,1 0-1 0 0,0-1 0 0 0,0 1 1 0 0,0 0-1 0 0,0 0 0 0 0,0 0 0 0 0,1 0 1 0 0,-1 3-1 0 0,1-4-35 0 0,0-1 1 0 0,0 0-1 0 0,0 0 1 0 0,0 1-1 0 0,0-1 1 0 0,0 0-1 0 0,1 0 0 0 0,-1 0 1 0 0,0 1-1 0 0,1-1 1 0 0,-1 0-1 0 0,1 0 0 0 0,1 2 1 0 0,0 0-4 0 0,1 0 0 0 0,0-1 0 0 0,0 1 1 0 0,0-1-1 0 0,0 0 0 0 0,0 0 0 0 0,5 2 0 0 0,-1-1-2 0 0,-1-1 0 0 0,0-1 0 0 0,1 1 0 0 0,-1-1 0 0 0,1 0 0 0 0,-1-1 0 0 0,1 1 0 0 0,-1-1 0 0 0,1-1 0 0 0,-1 1 0 0 0,1-1 0 0 0,9-3 0 0 0,12-2-5 0 0,-20 5 19 0 0,0 0-1 0 0,-1-1 1 0 0,1 0-1 0 0,0-1 1 0 0,-1 1-1 0 0,0-1 1 0 0,0-1 0 0 0,0 1-1 0 0,0-1 1 0 0,8-6-1 0 0,18-19-95 0 0,32-29 63 0 0,-44 37-595 0 0,1 2 1 0 0,28-20-1 0 0,-28 22-1059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5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10968 0 0,'0'0'1182'0'0,"3"1"-1108"0"0,21 9 6 0 0,-21-9 4 0 0,-1 0-54 0 0,0-1 1 0 0,0 1-1 0 0,0-1 1 0 0,0 1 0 0 0,0 0-1 0 0,0 0 1 0 0,-1 0 0 0 0,1 0-1 0 0,3 2 1 0 0,0 0 19 0 0,35 13 447 0 0,-30-12-261 0 0,0-1 0 0 0,-1 2 0 0 0,10 4 0 0 0,37 21 779 0 0,-5 5 42 0 0,-50-35-1025 0 0,-1 0 0 0 0,0 0 0 0 0,1 1 1 0 0,-1-1-1 0 0,0 0 0 0 0,1 0 0 0 0,-1 1 0 0 0,0-1 0 0 0,0 0 1 0 0,0 1-1 0 0,1-1 0 0 0,-1 0 0 0 0,0 1 0 0 0,0-1 0 0 0,0 0 1 0 0,0 1-1 0 0,1-1 0 0 0,-1 0 0 0 0,0 1 0 0 0,0-1 0 0 0,0 1 1 0 0,0-1-1 0 0,0 0 0 0 0,0 1 0 0 0,1 8 266 0 0,8 8-210 0 0,-9-16-51 0 0,0-1-1 0 0,0 1 1 0 0,0-1-1 0 0,0 1 1 0 0,0-1-1 0 0,0 1 1 0 0,0-1-1 0 0,0 1 1 0 0,0 0-1 0 0,0-1 1 0 0,0 1-1 0 0,0-1 1 0 0,0 1-1 0 0,-1-1 1 0 0,1 1-1 0 0,0-1 1 0 0,0 1-1 0 0,-1-1 1 0 0,1 1-1 0 0,0-1 1 0 0,-1 0-1 0 0,1 1 1 0 0,-1 0-1 0 0,-8 8 456 0 0,5-6-411 0 0,1-1 0 0 0,-1 0-1 0 0,0 1 1 0 0,1-1-1 0 0,-1-1 1 0 0,0 1 0 0 0,0-1-1 0 0,-1 1 1 0 0,1-1-1 0 0,0 0 1 0 0,0-1 0 0 0,-1 1-1 0 0,1-1 1 0 0,-7 0-1 0 0,-3-1 45 0 0,0 0 0 0 0,0-1 0 0 0,-13-5 0 0 0,15 4-11 0 0,7 2-107 0 0,0-1 1 0 0,0 0-1 0 0,0 0 0 0 0,0 0 1 0 0,0-1-1 0 0,1 0 0 0 0,-1 0 1 0 0,-4-4-1 0 0,-1-1-181 0 0,1-1 0 0 0,-10-11 0 0 0,10 7-1422 0 0,-2-3-5110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0,'0'37'497'0'0,"1"-36"-451"0"0,1 0-1 0 0,-1-1 1 0 0,0 1 0 0 0,0 0-1 0 0,0-1 1 0 0,0 1-1 0 0,1-1 1 0 0,-1 1 0 0 0,0-1-1 0 0,0 1 1 0 0,1-1 0 0 0,-1 0-1 0 0,2 1 1 0 0,35 4 934 0 0,-31-5-763 0 0,1 1 1 0 0,0-1 0 0 0,0 0-1 0 0,0 0 1 0 0,0-1-1 0 0,0 0 1 0 0,7-2 0 0 0,17-2 437 0 0,7-3 58 0 0,-33 6-601 0 0,0 0 0 0 0,0 1 0 0 0,0 0-1 0 0,1 0 1 0 0,-1 0 0 0 0,11 1 0 0 0,-3 1 55 0 0,0 1 0 0 0,0 0 1 0 0,0 1-1 0 0,0 1 1 0 0,-1 0-1 0 0,0 0 0 0 0,0 2 1 0 0,0-1-1 0 0,0 2 1 0 0,16 10-1 0 0,0 2-42 0 0,-21-14-87 0 0,0 0-1 0 0,0 1 1 0 0,0 0-1 0 0,-1 0 1 0 0,13 13 0 0 0,-1 4 71 0 0,-1 1 1 0 0,-2 1 0 0 0,0 0 0 0 0,-1 2 0 0 0,-1-1 0 0 0,9 30 0 0 0,-12-28-10 0 0,-2 1-1 0 0,-1 1 1 0 0,-2-1 0 0 0,-1 1 0 0 0,2 34 0 0 0,-5-22-136 0 0,1-5-316 0 0,-2 0 0 0 0,-2 0 1 0 0,-8 57-1 0 0,0-61-941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6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46 836 6192 0 0,'0'0'281'0'0,"-5"-9"102"0"0,4-11 974 0 0,-2 1 0 0 0,-7-34 1 0 0,1 9-187 0 0,2-2 0 0 0,3 1 0 0 0,0-56 0 0 0,3 50-505 0 0,0 27-481 0 0,0-1 0 0 0,2 1 0 0 0,6-38 0 0 0,1 9-64 0 0,-6 34-81 0 0,1 0 0 0 0,6-19 0 0 0,-8 34-31 0 0,3-9 20 0 0,0 0 0 0 0,1 1 0 0 0,11-21-1 0 0,-7 16-28 0 0,12-19 0 0 0,-20 33 0 0 0,1 1 0 0 0,0-1 0 0 0,0 1 0 0 0,0 0 0 0 0,0-1 0 0 0,1 1 0 0 0,-1 0 0 0 0,1 0 0 0 0,3-2 0 0 0,9-5 1 0 0,-12 7 6 0 0,0 0-1 0 0,1 1 1 0 0,-1-1-1 0 0,1 1 1 0 0,-1-1 0 0 0,1 1-1 0 0,4-1 1 0 0,29-6 67 0 0,-35 8-59 0 0,-1 0 0 0 0,0 1 0 0 0,1-1 0 0 0,-1 1 0 0 0,0-1 0 0 0,0 1 0 0 0,1-1 0 0 0,-1 1 0 0 0,0 0 0 0 0,0 0 0 0 0,0-1 0 0 0,0 1 0 0 0,0 0 0 0 0,0 0 0 0 0,0 0 0 0 0,0 0 0 0 0,0 0 0 0 0,0 1 0 0 0,-1-1 0 0 0,2 2 0 0 0,11 26 198 0 0,-5 5-55 0 0,0 3-73 0 0,15 40 13 0 0,-15-44-92 0 0,4 27 59 0 0,-10-42-35 0 0,9 29 0 0 0,-3-16-18 0 0,-1 1 0 0 0,4 35-1 0 0,0 67 192 0 0,-8-90-73 0 0,-3-32-102 0 0,-1 0 0 0 0,-2 20-1 0 0,2-23-10 0 0,-1 0-1 0 0,2-1 0 0 0,-1 1 1 0 0,1 0-1 0 0,1 0 0 0 0,2 15 1 0 0,-2-14-49 0 0,-1-8-195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6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8288 0 0,'0'0'4136'0'0,"0"-1"-4032"0"0,0 0 0 0 0,0 0 0 0 0,0 0 0 0 0,1 0 0 0 0,-1 0 0 0 0,1 0 0 0 0,-1 0 0 0 0,1 0 0 0 0,-1 0 0 0 0,1 1 0 0 0,0-3 0 0 0,6-2 60 0 0,-1 0 0 0 0,1 0 1 0 0,0 1-1 0 0,1-1 1 0 0,-1 2-1 0 0,0-1 0 0 0,13-3 1 0 0,26-13-79 0 0,-31 14-557 0 0,3 1-187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7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310 102 8288 0 0,'0'0'381'0'0,"-2"0"-6"0"0,-11-6 50 0 0,1 0 0 0 0,-1 0 0 0 0,1-1 1 0 0,-20-15-1 0 0,-20-13 1079 0 0,46 32-1230 0 0,-1-1-1 0 0,0 1 1 0 0,0 0-1 0 0,-9-2 1 0 0,13 5-150 0 0,0-1 0 0 0,-1 1 0 0 0,1-1 1 0 0,0 1-1 0 0,0 0 0 0 0,0 1 0 0 0,0-1 1 0 0,0 0-1 0 0,0 1 0 0 0,0 0 0 0 0,0-1 0 0 0,1 1 1 0 0,-5 2-1 0 0,4-1 19 0 0,0-1-78 0 0,1-1 0 0 0,0 1 1 0 0,0 0-1 0 0,0 1 0 0 0,0-1 0 0 0,1 0 0 0 0,-1 1 0 0 0,-2 1 1 0 0,2 0-46 0 0,0-1-1 0 0,1 1 1 0 0,-1-1 0 0 0,1 1 0 0 0,0 0 0 0 0,0 0 0 0 0,0 0 0 0 0,0 0 0 0 0,-1 4 0 0 0,1-1-9 0 0,1 0 1 0 0,0 0-1 0 0,0-1 0 0 0,0 1 1 0 0,1 0-1 0 0,-1 0 0 0 0,2 0 0 0 0,1 7 1 0 0,1 5 15 0 0,-2-11-27 0 0,0 0 0 0 0,0-1 0 0 0,1 1 0 0 0,6 10 0 0 0,1 5 0 0 0,-10-21 0 0 0,1 1 0 0 0,-1-1 0 0 0,1 1 0 0 0,0-1 0 0 0,-1 0 0 0 0,1 1 0 0 0,0-1 0 0 0,0 0 0 0 0,0 0 0 0 0,0 1 0 0 0,0-1 0 0 0,0 0 0 0 0,0 0 0 0 0,1 0 0 0 0,1 1 0 0 0,3 3 0 0 0,-1-1 0 0 0,-1 0 0 0 0,1-1 0 0 0,0 1 0 0 0,0-1 0 0 0,0-1 0 0 0,8 4 0 0 0,-8-3 0 0 0,-1-1 0 0 0,1 1 0 0 0,0-1 0 0 0,0 0 0 0 0,9 2 0 0 0,19 8 0 0 0,0 0 0 0 0,10 3 64 0 0,-35-9-64 0 0,11 11 11 0 0,-14-12 1 0 0,0 0 0 0 0,-1 1-1 0 0,0-1 1 0 0,0 1 0 0 0,0 0 0 0 0,-1 0-1 0 0,1 1 1 0 0,-2-1 0 0 0,4 10-1 0 0,-5-11 1 0 0,0 0 0 0 0,-1 0-1 0 0,1 0 1 0 0,-1 0-1 0 0,0 0 1 0 0,0 0 0 0 0,-1 0-1 0 0,0 0 1 0 0,0 0-1 0 0,0 0 1 0 0,0 0-1 0 0,-1 0 1 0 0,0 0 0 0 0,0 0-1 0 0,0-1 1 0 0,0 1-1 0 0,-1-1 1 0 0,-4 6-1 0 0,-5 4 65 0 0,7-8-20 0 0,0-1 1 0 0,0 1-1 0 0,0-1 0 0 0,0 0 0 0 0,-1-1 0 0 0,0 1 1 0 0,-7 3-1 0 0,-1 0 182 0 0,-1-1 0 0 0,-25 8-1 0 0,34-13-182 0 0,-1 0-1 0 0,1-1 0 0 0,-1 0 1 0 0,1-1-1 0 0,-1 1 1 0 0,1-1-1 0 0,-1 0 0 0 0,1-1 1 0 0,-11-1-1 0 0,10 0-44 0 0,4 2-6 0 0,0-1 1 0 0,-1 1-1 0 0,1-1 0 0 0,0 0 1 0 0,-1-1-1 0 0,1 1 1 0 0,0 0-1 0 0,0-1 0 0 0,0 0 1 0 0,0 0-1 0 0,0 0 0 0 0,-3-3 1 0 0,-13-9 6 0 0,16 12-11 0 0,-1 0 0 0 0,1-1 0 0 0,0 1 0 0 0,0-1 0 0 0,0 0 0 0 0,0 1 0 0 0,1-1 0 0 0,-1 0-1 0 0,-2-5 1 0 0,1 0 0 0 0,1 4-8 0 0,1-1 1 0 0,0 1-1 0 0,0-1 1 0 0,0 0-1 0 0,0 0 1 0 0,-1-9-1 0 0,-3-14-55 0 0,4 23-246 0 0,0-1 1 0 0,1 0-1 0 0,0 0 0 0 0,0 0 0 0 0,1 0 0 0 0,0 0 1 0 0,1-12-1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7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272 145 8144 0 0,'0'0'373'0'0,"-2"-2"-5"0"0,-3-4-259 0 0,0 0 0 0 0,0-1 0 0 0,1 0-1 0 0,0 0 1 0 0,-4-10 0 0 0,5 10 223 0 0,-1 1 0 0 0,1-1-1 0 0,-1 1 1 0 0,0 0 0 0 0,0 0-1 0 0,-1 0 1 0 0,-9-10 0 0 0,10 13-67 0 0,0 1 0 0 0,0 0 1 0 0,0-1-1 0 0,-1 1 0 0 0,-4-1 1 0 0,-14-8 758 0 0,21 10-946 0 0,-1 0 0 0 0,0 0 0 0 0,1 0 0 0 0,-1 0 0 0 0,0 0 0 0 0,0 1 0 0 0,0 0 0 0 0,0-1 0 0 0,1 1 0 0 0,-1 0 0 0 0,0 0 0 0 0,0 1 0 0 0,0-1 0 0 0,-3 1 0 0 0,2 0 141 0 0,0-1-1 0 0,0 1 1 0 0,0-1-1 0 0,-1 0 0 0 0,-7-2 1 0 0,10 2-184 0 0,-1 0 1 0 0,1 0 0 0 0,-1 0-1 0 0,1 0 1 0 0,-1 0 0 0 0,1 0-1 0 0,-1 1 1 0 0,1-1 0 0 0,-1 1-1 0 0,1 0 1 0 0,0-1 0 0 0,-1 1-1 0 0,1 0 1 0 0,0 1 0 0 0,0-1-1 0 0,0 0 1 0 0,-1 1 0 0 0,1-1-1 0 0,1 1 1 0 0,-1-1 0 0 0,0 1-1 0 0,0 0 1 0 0,1 0 0 0 0,-1 0-1 0 0,1 0 1 0 0,-1 0 0 0 0,1 0-1 0 0,0 0 1 0 0,0 1 0 0 0,0-1-1 0 0,0 0 1 0 0,0 1-1 0 0,0-1 1 0 0,1 1 0 0 0,-1-1-1 0 0,1 1 1 0 0,0-1 0 0 0,0 5-1 0 0,1 9-11 0 0,0 1-1 0 0,2-1 0 0 0,0 1 0 0 0,1-1 0 0 0,0 0 0 0 0,1 0 0 0 0,1-1 0 0 0,13 24 0 0 0,-9-15-23 0 0,-8-19 0 0 0,-1 0 0 0 0,2-1 0 0 0,-1 1 0 0 0,0 0 0 0 0,1-1 0 0 0,0 0 0 0 0,0 1 0 0 0,7 6 0 0 0,0 0 0 0 0,-9-9 0 0 0,1 0 0 0 0,-1-1 0 0 0,1 1 0 0 0,0 0 0 0 0,0-1 0 0 0,0 1 0 0 0,0-1 0 0 0,0 1 0 0 0,0-1 0 0 0,2 1 0 0 0,12 5 0 0 0,-11-5 0 0 0,-1 1 0 0 0,1-2 0 0 0,0 1 0 0 0,0 0 0 0 0,0-1 0 0 0,0 0 0 0 0,0 0 0 0 0,6 0 0 0 0,-10-1 0 0 0,1 0 0 0 0,0-1 0 0 0,0 1 0 0 0,0 0 0 0 0,0 0 0 0 0,0 1 0 0 0,1-1 0 0 0,-1 0 0 0 0,4 2 0 0 0,11 4 0 0 0,-8-4 5 0 0,-1 0 5 0 0,0 0 0 0 0,0 0 0 0 0,11 7 0 0 0,-15-8-3 0 0,-1 1 0 0 0,1 0 1 0 0,-1 1-1 0 0,0-1 1 0 0,0 0-1 0 0,0 1 0 0 0,-1 0 1 0 0,1 0-1 0 0,0 0 0 0 0,-1 0 1 0 0,0 0-1 0 0,4 6 0 0 0,2 5 69 0 0,-7-12-69 0 0,1 0-1 0 0,-1 0 1 0 0,0 0-1 0 0,0 0 1 0 0,1 1-1 0 0,-2-1 1 0 0,1 0 0 0 0,1 4-1 0 0,-2-4 7 0 0,1 0 1 0 0,-1 0-1 0 0,1 1 0 0 0,-1-1 0 0 0,0 0 1 0 0,0 0-1 0 0,0 1 0 0 0,-1 3 0 0 0,0 4 73 0 0,1-5-20 0 0,-1 1 0 0 0,0-1 0 0 0,0 0 0 0 0,-1 0 0 0 0,1 1 0 0 0,-1-1 0 0 0,0 0-1 0 0,-1 0 1 0 0,1-1 0 0 0,-1 1 0 0 0,0 0 0 0 0,0-1 0 0 0,-1 0 0 0 0,-5 7-1 0 0,5-7 16 0 0,0 0-1 0 0,-1 1 0 0 0,0-1 0 0 0,0-1 0 0 0,0 1 0 0 0,0-1 0 0 0,0 0 0 0 0,-1 0 0 0 0,1 0 0 0 0,-1-1 0 0 0,0 0 1 0 0,-11 3-1 0 0,8-5-60 0 0,1 1 1 0 0,-1-2-1 0 0,0 1 0 0 0,0-1 1 0 0,0 0-1 0 0,0-1 1 0 0,1 0-1 0 0,-1-1 1 0 0,1 0-1 0 0,0 0 1 0 0,-1 0-1 0 0,1-1 0 0 0,1-1 1 0 0,-9-5-1 0 0,0-5-20 0 0,9 11 0 0 0,0 0 0 0 0,1 0 0 0 0,-7-5 0 0 0,12 7-36 0 0,-1 1 0 0 0,1 0 1 0 0,-1-1-1 0 0,1 1 0 0 0,0-1 1 0 0,-1 1-1 0 0,1-1 0 0 0,0 0 1 0 0,0 1-1 0 0,0-1 0 0 0,0 0 1 0 0,1 0-1 0 0,-1 0 0 0 0,0 0 1 0 0,1 0-1 0 0,0 0 0 0 0,-1-3 1 0 0,1-9-514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8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11976 0 0,'0'0'266'0'0,"-2"1"44"0"0,1 0-267 0 0,0 0 1 0 0,0 0-1 0 0,0 0 1 0 0,-1 1-1 0 0,1-1 1 0 0,0 0 0 0 0,1 0-1 0 0,-1 1 1 0 0,0-1-1 0 0,0 0 1 0 0,0 1 0 0 0,1-1-1 0 0,-1 1 1 0 0,1-1-1 0 0,-1 1 1 0 0,1-1-1 0 0,0 1 1 0 0,0 0 0 0 0,-1-1-1 0 0,1 1 1 0 0,1 2-1 0 0,-1 5 272 0 0,1-1-1 0 0,1 0 0 0 0,2 10 0 0 0,1 4 663 0 0,13 60 1403 0 0,-1-10-1097 0 0,-13-51-1328 0 0,15 96 1546 0 0,-17-93-1046 0 0,2 16-302 0 0,-2-33-153 0 0,-1-1 0 0 0,0 1 0 0 0,-1 0 0 0 0,1 0 0 0 0,-2 8 0 0 0,1 16 0 0 0,0-31-23 0 0,0 1-1 0 0,0-1 0 0 0,0 1 1 0 0,0-1-1 0 0,0 1 0 0 0,0-1 1 0 0,0 1-1 0 0,0-1 0 0 0,0 1 1 0 0,0-1-1 0 0,-1 1 1 0 0,1-1-1 0 0,0 0 0 0 0,0 1 1 0 0,0-1-1 0 0,-1 1 0 0 0,1-1 1 0 0,0 0-1 0 0,-1 1 0 0 0,-5-2-412 0 0,-3-8-399 0 0,-1-3-1306 0 0,-4-4-4341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13360 0 0,'-10'8'1448'0'0,"5"-4"655"0"0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4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279 143 1376 0 0,'0'0'65'0'0,"-5"-6"6"0"0,-29-43 6467 0 0,26 34-4931 0 0,-2 1 0 0 0,-15-19 0 0 0,22 29-1285 0 0,1 2-193 0 0,-1 0 0 0 0,1 0 1 0 0,0 0-1 0 0,-1 1 0 0 0,1-1 1 0 0,-1 1-1 0 0,1-1 0 0 0,-1 1 0 0 0,0 0 1 0 0,0 0-1 0 0,0 0 0 0 0,1 1 1 0 0,-1-1-1 0 0,-4 0 0 0 0,0 0 265 0 0,-1 1 1 0 0,0-1-1 0 0,0 1 0 0 0,-11 2 0 0 0,-18 6 398 0 0,33-6-724 0 0,0-1 0 0 0,-1 1 0 0 0,1 0-1 0 0,0 0 1 0 0,0 0 0 0 0,0 0-1 0 0,0 1 1 0 0,0 0 0 0 0,0-1-1 0 0,1 1 1 0 0,0 1 0 0 0,-5 4-1 0 0,6-6-41 0 0,1 1 0 0 0,0-1-1 0 0,0 0 1 0 0,0 0 0 0 0,1 0-1 0 0,-1 0 1 0 0,1 1 0 0 0,-1-1-1 0 0,1 0 1 0 0,0 1 0 0 0,-1-1-1 0 0,1 0 1 0 0,0 1 0 0 0,1 3-1 0 0,0 1 8 0 0,0 1 0 0 0,0-1 1 0 0,3 9-1 0 0,2 16-22 0 0,-5-26-11 0 0,0-1 0 0 0,0 1 0 0 0,0 0 0 0 0,4 8-1 0 0,4 7 31 0 0,-7-15-23 0 0,1 1-1 0 0,0-1 0 0 0,0 1 1 0 0,1-1-1 0 0,0 0 1 0 0,4 5-1 0 0,7 10 47 0 0,-7-12-53 0 0,25 8 0 0 0,-29-15 0 0 0,0 0 0 0 0,0-1 0 0 0,0 1 0 0 0,1-1 0 0 0,6 2 0 0 0,10 3 0 0 0,20 2 0 0 0,-37-6 0 0 0,1-1 0 0 0,-1 1 0 0 0,0-1 0 0 0,1 0 0 0 0,8 1 0 0 0,3 2 0 0 0,3 3 0 0 0,0 3 0 0 0,-12-6-11 0 0,-4-2 17 0 0,0 0 1 0 0,0-1 0 0 0,0 1-1 0 0,-1 0 1 0 0,1 1 0 0 0,-1-1-1 0 0,1 0 1 0 0,-1 1-1 0 0,0-1 1 0 0,0 1 0 0 0,0 0-1 0 0,2 3 1 0 0,0 1 19 0 0,-1-1-24 0 0,0 0 1 0 0,0 0-1 0 0,-1 1 1 0 0,3 11 0 0 0,-2-5-58 0 0,-2-10 58 0 0,0 0 0 0 0,0 1-1 0 0,0-1 1 0 0,-1 1 0 0 0,0-1 0 0 0,1 0 0 0 0,-1 1 0 0 0,0-1 0 0 0,-1 1 0 0 0,1-1 0 0 0,-1 0 0 0 0,-1 6-1 0 0,0-3 186 0 0,-1 0 0 0 0,0 0-1 0 0,0 0 1 0 0,-1-1 0 0 0,0 1-1 0 0,0-1 1 0 0,0 0 0 0 0,-8 8 0 0 0,-4 1 284 0 0,-24 16 1 0 0,38-28-412 0 0,-4 1 74 0 0,1 0 0 0 0,-1 0 0 0 0,1-1 0 0 0,-1 0 0 0 0,0 0 0 0 0,-11 3 0 0 0,-13 4 184 0 0,26-8-324 0 0,1 0 1 0 0,-1 0-1 0 0,1 0 0 0 0,-1-1 0 0 0,0 1 0 0 0,0-1 1 0 0,1 0-1 0 0,-1 0 0 0 0,0 0 0 0 0,0 0 0 0 0,1-1 1 0 0,-1 1-1 0 0,0-1 0 0 0,1 0 0 0 0,-1 0 0 0 0,1-1 1 0 0,-1 1-1 0 0,1-1 0 0 0,0 1 0 0 0,-4-4 0 0 0,3 3-383 0 0,0-1-1 0 0,0 0 0 0 0,1-1 0 0 0,-1 1 0 0 0,1-1 0 0 0,0 1 1 0 0,0-1-1 0 0,0 0 0 0 0,-3-7 0 0 0,-3-9-6773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5984 0 0,'0'0'3538'0'0,"-1"2"-2839"0"0,-2 5-350 0 0,1 0 0 0 0,0 0 0 0 0,0 0 0 0 0,1 1 0 0 0,0-1-1 0 0,0 0 1 0 0,0 1 0 0 0,1-1 0 0 0,0 0 0 0 0,1 1 0 0 0,-1-1 0 0 0,3 9 0 0 0,-1-4 177 0 0,2 26 1 0 0,0 6 194 0 0,2-8-333 0 0,-2 1-1 0 0,0 41 0 0 0,0 9 304 0 0,21 121 1 0 0,-12-126-541 0 0,-10-53-127 0 0,-1-10 17 0 0,6 24 0 0 0,0-4 58 0 0,-3-17-18 0 0,7 20-1 0 0,-10-35-56 0 0,1 0 0 0 0,0 0-1 0 0,1 0 1 0 0,-1-1 0 0 0,1 0 0 0 0,0 0 0 0 0,6 6-1 0 0,-6-8-14 0 0,0 0-1 0 0,1 0 0 0 0,-1 0 0 0 0,1-1 0 0 0,0 0 0 0 0,1 0 0 0 0,-1 0 0 0 0,0 0 1 0 0,1-1-1 0 0,-1 0 0 0 0,1 0 0 0 0,0-1 0 0 0,7 2 0 0 0,9 0-2 0 0,0-1 0 0 0,27-2-1 0 0,-41 0-8 0 0,-4 1-143 0 0,0-1-1 0 0,1-1 1 0 0,-1 1-1 0 0,1-1 1 0 0,-1 0-1 0 0,0 0 1 0 0,0 0-1 0 0,1 0 1 0 0,-1-1-1 0 0,0 0 1 0 0,0 1-1 0 0,0-2 1 0 0,-1 1-1 0 0,1 0 1 0 0,5-5-1 0 0,0-1-1716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0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13016 0 0,'0'0'1178'0'0,"-1"2"-971"0"0,-2 6-163 0 0,2-6 183 0 0,21 7 133 0 0,-15-8-323 0 0,0 0 0 0 0,0 0 0 0 0,1 0 0 0 0,-1-1 0 0 0,0 0 0 0 0,0 0 0 0 0,1 0 1 0 0,-1-1-1 0 0,9-2 0 0 0,8 0-48 0 0,-16 2-88 0 0,0 0 1 0 0,0 0 0 0 0,-1 0 0 0 0,9-4 0 0 0,5 0-467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0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0 209 10968 0 0,'0'0'833'0'0,"2"2"-564"0"0,2 2-211 0 0,0 0-1 0 0,1 0 0 0 0,0-1 1 0 0,0 1-1 0 0,0-1 0 0 0,0-1 1 0 0,1 1-1 0 0,-1 0 0 0 0,1-1 1 0 0,-1 0-1 0 0,1-1 0 0 0,0 1 1 0 0,0-1-1 0 0,0 0 0 0 0,10 0 1 0 0,7 1 554 0 0,6-1-31 0 0,36-4 240 0 0,-16 3-572 0 0,-41 1-208 0 0,1-1-1 0 0,0 0 1 0 0,0 0-1 0 0,-1-1 1 0 0,1 0-1 0 0,0-1 1 0 0,12-4 0 0 0,-11 3 124 0 0,-6 1-17 0 0,-1 1 0 0 0,1 0 1 0 0,-1-1-1 0 0,0 0 0 0 0,1 1 1 0 0,-1-1-1 0 0,3-3 0 0 0,-6 4-133 0 0,1 1-1 0 0,-1-1 0 0 0,0 1 0 0 0,0-1 1 0 0,0 0-1 0 0,0 1 0 0 0,0-1 0 0 0,0 1 1 0 0,0-1-1 0 0,0 0 0 0 0,0 1 0 0 0,0-1 1 0 0,0 1-1 0 0,0-1 0 0 0,-1 0 0 0 0,1 1 1 0 0,0-1-1 0 0,0 1 0 0 0,-1-1 0 0 0,1 0-1 0 0,0-1-54 0 0,0 0 0 0 0,-1 0-1 0 0,1 1 1 0 0,1-1 0 0 0,-1 0 0 0 0,0 0 0 0 0,0 0 0 0 0,2-3-1 0 0,-2 4 40 0 0,1-1 0 0 0,-1 1 0 0 0,1-1 0 0 0,-1 0 0 0 0,0 1-1 0 0,0-1 1 0 0,0 1 0 0 0,0-1 0 0 0,0-3 0 0 0,-4-10 213 0 0,2 9-148 0 0,1 0 0 0 0,0 1 0 0 0,0-1 0 0 0,0-9 0 0 0,1 10-63 0 0,0 1-1 0 0,-1-1 1 0 0,1 0-1 0 0,-1 0 0 0 0,0 1 1 0 0,-1-1-1 0 0,1 1 0 0 0,-1-1 1 0 0,0 1-1 0 0,0 0 0 0 0,0 0 1 0 0,-1 0-1 0 0,1 0 0 0 0,-1 0 1 0 0,0 0-1 0 0,0 1 1 0 0,0-1-1 0 0,-1 1 0 0 0,1 0 1 0 0,-1 0-1 0 0,0 0 0 0 0,0 0 1 0 0,0 1-1 0 0,-7-4 0 0 0,-2 1 1 0 0,9 3 0 0 0,0 0 0 0 0,0 1 0 0 0,-1-1 0 0 0,1 1 0 0 0,-1 0 0 0 0,-4 0 0 0 0,-4 0 268 0 0,0 0 0 0 0,0 0 0 0 0,0 2 1 0 0,-25 3-1 0 0,32-3-209 0 0,1 0 1 0 0,0 1 0 0 0,0-1-1 0 0,0 1 1 0 0,0 0 0 0 0,0 1 0 0 0,1-1-1 0 0,-1 1 1 0 0,1 0 0 0 0,-1 0 0 0 0,1 0-1 0 0,0 1 1 0 0,0-1 0 0 0,1 1 0 0 0,-5 5-1 0 0,2-1-7 0 0,0 1-1 0 0,0 0 0 0 0,1 0 0 0 0,0 1 0 0 0,1-1 1 0 0,0 1-1 0 0,1 0 0 0 0,-1 0 0 0 0,-1 12 0 0 0,3-11-10 0 0,-3 16 89 0 0,1 0 1 0 0,-2 40-1 0 0,6-54-93 0 0,1-1 1 0 0,0 1-1 0 0,1 0 0 0 0,1-1 0 0 0,7 23 0 0 0,-7-24 1 0 0,0-2 5 0 0,0 0-1 0 0,0 0 1 0 0,1 0-1 0 0,0-1 1 0 0,8 13-1 0 0,10 9 153 0 0,-14-17-164 0 0,1 0 0 0 0,1-1 0 0 0,0 0 0 0 0,1-1-1 0 0,18 17 1 0 0,-22-24-31 0 0,0 1 0 0 0,0-1 0 0 0,0 0 0 0 0,0 0 0 0 0,1-1 0 0 0,-1 0 0 0 0,1 0 0 0 0,0-1 0 0 0,0 0 0 0 0,0 0 0 0 0,0-1 0 0 0,0 0 0 0 0,0-1 0 0 0,11 0 0 0 0,43 1 60 0 0,-55-2-58 0 0,-1 0 0 0 0,1 0-1 0 0,0 0 1 0 0,-1-1 0 0 0,1 0 0 0 0,5-2-1 0 0,10-5-8 0 0,-15 7-309 0 0,0-1 0 0 0,0 1-1 0 0,0-2 1 0 0,-1 1 0 0 0,1-1 0 0 0,-1 0-1 0 0,9-8 1 0 0,-1-1-4416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7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5984 0 0,'0'0'541'0'0,"4"5"-434"0"0,0-4 204 0 0,-1 1 1 0 0,1-1 0 0 0,0 1-1 0 0,-1-1 1 0 0,1-1 0 0 0,0 1-1 0 0,0 0 1 0 0,0-1-1 0 0,6 0 1 0 0,37-2 3159 0 0,-45 1-3449 0 0,90-10 1250 0 0,37-4 87 0 0,-107 13-1127 0 0,0 2 1 0 0,1 0-1 0 0,-1 2 1 0 0,0 0-1 0 0,0 1 1 0 0,36 11-1 0 0,-58-14-230 0 0,11 3 54 0 0,0 1 1 0 0,-1 0-1 0 0,0 1 0 0 0,1 0 1 0 0,-2 0-1 0 0,17 12 0 0 0,-9-3 18 0 0,0 1 0 0 0,-2 1-1 0 0,1 1 1 0 0,-2 0-1 0 0,0 1 1 0 0,-1 0 0 0 0,-1 1-1 0 0,-1 0 1 0 0,13 31-1 0 0,-8-9 30 0 0,-2 0-1 0 0,-1 1 0 0 0,11 72 0 0 0,-2 132-812 0 0,-21-192-833 0 0,-1-3-4532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1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7368 0 0,'0'0'568'0'0,"0"2"-226"0"0,0 3 33 0 0,-1 2 243 0 0,1 1-1 0 0,1-1 0 0 0,-1 0 0 0 0,1 0 1 0 0,0 0-1 0 0,5 14 0 0 0,-1-7 188 0 0,0 1 0 0 0,2 16 0 0 0,-4-18-301 0 0,0-1-1 0 0,0 0 1 0 0,9 18-1 0 0,-8-19-195 0 0,1-1-1 0 0,-2 1 1 0 0,0 0-1 0 0,0 1 1 0 0,1 11-1 0 0,-2-13-104 0 0,-1-5-65 0 0,0 1-1 0 0,1-1 0 0 0,0 1 0 0 0,4 6 0 0 0,6 17 421 0 0,0-1 385 0 0,-11-27-595 0 0,-8-7-199 0 0,4 2-140 0 0,-1 0 0 0 0,1 0-1 0 0,0 0 1 0 0,1 0-1 0 0,-1 0 1 0 0,1 0 0 0 0,0-1-1 0 0,0 1 1 0 0,0-1-1 0 0,1 0 1 0 0,-1 1 0 0 0,0-10-1 0 0,-4-5-8 0 0,2 9 0 0 0,3 4-13 0 0,-1 0 1 0 0,1 0-1 0 0,1-1 0 0 0,-1 1 0 0 0,1 0 0 0 0,0 0 0 0 0,1-1 1 0 0,-1 1-1 0 0,1 0 0 0 0,0 0 0 0 0,1 0 0 0 0,0-1 0 0 0,0 2 0 0 0,0-1 1 0 0,0 0-1 0 0,1 0 0 0 0,0 1 0 0 0,0-1 0 0 0,1 1 0 0 0,0 0 1 0 0,5-6-1 0 0,-6 7-35 0 0,0 2 0 0 0,0-1 1 0 0,0 0-1 0 0,0 0 0 0 0,0 1 0 0 0,0 0 1 0 0,0-1-1 0 0,5-1 0 0 0,8-8 48 0 0,-15 11 1 0 0,0 0 0 0 0,1 0 0 0 0,-1-1 0 0 0,1 1 0 0 0,-1 0 0 0 0,1 0 1 0 0,-1 0-1 0 0,1 0 0 0 0,3-1 0 0 0,4 2 58 0 0,3 0 5 0 0,3 0-133 0 0,-11 2 44 0 0,-3-1 21 0 0,0 0 1 0 0,0 0-1 0 0,0 0 0 0 0,0 0 1 0 0,0-1-1 0 0,0 1 0 0 0,0 0 1 0 0,0-1-1 0 0,0 1 0 0 0,1-1 1 0 0,-1 1-1 0 0,1 0 0 0 0,5 1 4 0 0,-1 1 0 0 0,-1 0 0 0 0,1 1 0 0 0,0-1 0 0 0,-1 1 0 0 0,0 0 0 0 0,0 1 0 0 0,0-1 0 0 0,0 1 0 0 0,-1 0 0 0 0,0 0 0 0 0,0 0 0 0 0,0 1 0 0 0,5 11 0 0 0,1 4 0 0 0,-1 1 0 0 0,11 43 0 0 0,-8-24 0 0 0,-1-12 10 0 0,-8-22 54 0 0,0 0-1 0 0,0 1 1 0 0,-1-1 0 0 0,3 13-1 0 0,-5-17-219 0 0,0 0-1 0 0,1 0 0 0 0,0 0 1 0 0,-1 0-1 0 0,1 0 1 0 0,0 0-1 0 0,1 0 0 0 0,-1-1 1 0 0,0 1-1 0 0,1 0 1 0 0,0-1-1 0 0,-1 1 0 0 0,1-1 1 0 0,3 4-1 0 0,5-5-958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1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13824 0 0,'0'0'1246'0'0,"0"-1"-1022"0"0,4-5-99 0 0,-1 1 0 0 0,1 0 0 0 0,0 0 1 0 0,0 0-1 0 0,1 0 0 0 0,-1 1 0 0 0,1 0 0 0 0,0 0 0 0 0,0 0 0 0 0,1 0 0 0 0,-1 1 0 0 0,1 0 0 0 0,0 0 0 0 0,0 0 0 0 0,11-3 0 0 0,-8 6-141 0 0,-7 0 137 0 0,0 0 0 0 0,1 0-1 0 0,-1 0 1 0 0,0 0 0 0 0,0 1-1 0 0,0-1 1 0 0,1 1 0 0 0,-1 0-1 0 0,0 0 1 0 0,0-1 0 0 0,0 1-1 0 0,3 2 1 0 0,0 0 277 0 0,-1-1-371 0 0,0 0 0 0 0,-1 1 0 0 0,1-1 0 0 0,-1 1 0 0 0,5 5 0 0 0,-6-7-12 0 0,3 5-85 0 0,-1-1-1 0 0,0 1 1 0 0,0 0-1 0 0,0 0 1 0 0,-1 0-1 0 0,1 0 1 0 0,-2 0 0 0 0,1 1-1 0 0,-1-1 1 0 0,0 1-1 0 0,0 0 1 0 0,-1 0-1 0 0,1 0 1 0 0,-1 9-1 0 0,-1-7 192 0 0,1-1 0 0 0,1 0-1 0 0,2 10 1 0 0,-2-9-9 0 0,0-1-1 0 0,-1 1 1 0 0,1 10-1 0 0,-2-9-39 0 0,1 1-1 0 0,0-1 1 0 0,1 0-1 0 0,2 11 1 0 0,2 14-177 0 0,-4-25 163 0 0,-1 0 0 0 0,6 17 0 0 0,3-1 364 0 0,13 36 272 0 0,-18-54-659 0 0,0 0 1 0 0,1 0-1 0 0,11 12 0 0 0,-15-18-19 0 0,0-1 0 0 0,0 0 0 0 0,0 1 0 0 0,0-1-1 0 0,0 0 1 0 0,0 0 0 0 0,0-1 0 0 0,0 1 0 0 0,0 0-1 0 0,1-1 1 0 0,-1 1 0 0 0,0-1 0 0 0,0 0 0 0 0,1 0-1 0 0,-1 0 1 0 0,0 0 0 0 0,4-1 0 0 0,1 1 25 0 0,-1-1 0 0 0,0 0 1 0 0,1 0-1 0 0,-1-1 0 0 0,7-3 0 0 0,-9 3-27 0 0,5-1 11 0 0,-1-1 0 0 0,0 0 0 0 0,0-1 0 0 0,8-5 0 0 0,45-30-89 0 0,-29 21-2856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2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17567 0 0,'0'0'1759'0'0,"2"-1"-1614"0"0,62-27-595 0 0,-42 19 382 0 0,0 0 0 0 0,30-7 0 0 0,12-3-635 0 0,-47 13-3659 0 0,-3 3-1542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2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9672 0 0,'0'0'3568'0'0,"10"5"-3504"0"0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5984 0 0,'-6'8'9694'0'0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3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1840 0 0,'0'0'389'0'0,"0"19"7234"0"0,0-16-7409 0 0,0-1 0 0 0,1 1 0 0 0,0 0 0 0 0,0-1 0 0 0,0 1 0 0 0,0-1 0 0 0,0 1 0 0 0,0-1 0 0 0,0 0 1 0 0,1 1-1 0 0,-1-1 0 0 0,1 0 0 0 0,0 0 0 0 0,0 0 0 0 0,3 3 0 0 0,-1-1-6 0 0,0-1 1 0 0,0 0-1 0 0,0 0 0 0 0,1 0 1 0 0,-1-1-1 0 0,1 1 0 0 0,8 2 1 0 0,14 5 447 0 0,-16-6-450 0 0,1 0 0 0 0,-1-1 0 0 0,16 3 0 0 0,-21-5-158 0 0,1 0 1 0 0,-1-1 0 0 0,0 1 0 0 0,0-1 0 0 0,1-1 0 0 0,-1 1 0 0 0,0-1 0 0 0,0 0 0 0 0,1 0 0 0 0,-1-1 0 0 0,0 0 0 0 0,0 0 0 0 0,-1 0 0 0 0,1-1 0 0 0,0 0 0 0 0,5-3-1 0 0,3-6 10 0 0,0-1 0 0 0,0 0 0 0 0,-2-1 0 0 0,1 0 0 0 0,-2-1 0 0 0,0 0 0 0 0,12-23 0 0 0,-18 28-114 0 0,0-1 0 0 0,3-11-1 0 0,1-2-1025 0 0,-5 8-2950 0 0,1-4-1324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5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40 122 4144 0 0,'0'0'521'0'0,"0"-2"-26"0"0,3-8 311 0 0,2-7 337 0 0,-3 14-1001 0 0,-1 0 0 0 0,0 0 1 0 0,0 1-1 0 0,0-1 0 0 0,0 0 0 0 0,-1 0 0 0 0,1 0 1 0 0,-1 0-1 0 0,1 0 0 0 0,-1-4 0 0 0,0 6-47 0 0,0 0 0 0 0,0 0 0 0 0,1 0 0 0 0,-1-1 0 0 0,1 1 0 0 0,-1 0 0 0 0,1 0 0 0 0,-1 0 0 0 0,1 0 0 0 0,-1 0 0 0 0,1-1 0 0 0,0 1 0 0 0,0 1 0 0 0,-1-1 0 0 0,1 0 0 0 0,0 0 0 0 0,2-1 0 0 0,19-13 1323 0 0,-17 13-1202 0 0,0-1 12 0 0,0 0 1 0 0,0 1-1 0 0,1 0 0 0 0,-1 0 0 0 0,1 0 1 0 0,-1 1-1 0 0,1-1 0 0 0,0 1 0 0 0,-1 1 0 0 0,7-1 1 0 0,-11 1-183 0 0,0 0 1 0 0,-1 0-1 0 0,1 0 1 0 0,0 0-1 0 0,0 1 1 0 0,0-1-1 0 0,0 0 1 0 0,-1 0 0 0 0,1 1-1 0 0,0-1 1 0 0,0 1-1 0 0,-1-1 1 0 0,1 0-1 0 0,0 1 1 0 0,-1-1-1 0 0,1 1 1 0 0,0 0-1 0 0,-1-1 1 0 0,1 1 0 0 0,-1 0-1 0 0,1 0 1 0 0,1 1 35 0 0,-1 0 0 0 0,0 1 0 0 0,0-1 0 0 0,0 0 0 0 0,0 1 0 0 0,-1-1 0 0 0,2 4 1 0 0,-1 1 76 0 0,-1 0 0 0 0,1 0 1 0 0,-1-1-1 0 0,0 1 0 0 0,-2 7 1 0 0,1-6-79 0 0,0-1 1 0 0,-1 0 0 0 0,0 0-1 0 0,0 0 1 0 0,-1-1 0 0 0,0 1-1 0 0,0 0 1 0 0,-1-1 0 0 0,1 0-1 0 0,-1 0 1 0 0,-1 0 0 0 0,1 0-1 0 0,-1-1 1 0 0,0 1 0 0 0,0-1-1 0 0,-1-1 1 0 0,1 1-1 0 0,-1-1 1 0 0,0 0 0 0 0,-10 5-1 0 0,15-8-60 0 0,-1 0 0 0 0,0-1 0 0 0,0 1 0 0 0,0-1 0 0 0,1 0 0 0 0,-1 1 0 0 0,0-1 0 0 0,-3 0 0 0 0,-5 1 78 0 0,8-1-86 0 0,0 0-1 0 0,0 0 0 0 0,0 0 0 0 0,0 1 0 0 0,0-2 0 0 0,0 1 0 0 0,0 0 0 0 0,1 0 1 0 0,-3-1-1 0 0,-1-1 16 0 0,0 0 1 0 0,0 0-1 0 0,1 0 1 0 0,-7-5-1 0 0,10 6-14 0 0,-1 0 0 0 0,1 0-1 0 0,0 0 1 0 0,0-1-1 0 0,0 1 1 0 0,0 0-1 0 0,0-1 1 0 0,0 1 0 0 0,0-1-1 0 0,0 1 1 0 0,0-1-1 0 0,1 1 1 0 0,-1-1-1 0 0,1 0 1 0 0,-1 1 0 0 0,1-1-1 0 0,0 0 1 0 0,-1 1-1 0 0,1-1 1 0 0,0 0-1 0 0,0 1 1 0 0,0-1-1 0 0,0 0 1 0 0,1 0 0 0 0,-1 1-1 0 0,0-1 1 0 0,1 0-1 0 0,-1 1 1 0 0,1-1-1 0 0,0 1 1 0 0,-1-1 0 0 0,1 1-1 0 0,1-3 1 0 0,6-7-19 0 0,0 0 0 0 0,18-17 0 0 0,11 1-1268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1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436 175 3224 0 0,'-4'-7'288'0'0,"-10"-11"177"0"0,11 15 101 0 0,1 1 0 0 0,-1-1 0 0 0,1 1 0 0 0,0-1 0 0 0,0 0-1 0 0,-2-5 1 0 0,-1 0 86 0 0,1 1-1 0 0,-1 0 1 0 0,0 1-1 0 0,-1-1 1 0 0,0 1-1 0 0,0 0 0 0 0,0 1 1 0 0,-12-9-1 0 0,-7-7 521 0 0,21 17-972 0 0,0 0-1 0 0,-1 1 1 0 0,0-1-1 0 0,0 1 1 0 0,0 0 0 0 0,0 0-1 0 0,-1 0 1 0 0,1 1 0 0 0,-1 0-1 0 0,1 0 1 0 0,-1 0-1 0 0,-9-1 1 0 0,10 3-130 0 0,0 0-1 0 0,0 0 0 0 0,0 0 1 0 0,0 1-1 0 0,0 0 1 0 0,1-1-1 0 0,-1 2 1 0 0,0-1-1 0 0,1 0 1 0 0,-1 1-1 0 0,0 0 1 0 0,1 0-1 0 0,0 1 1 0 0,0-1-1 0 0,-8 7 0 0 0,-1 0 48 0 0,7-5-35 0 0,0 1 0 0 0,0 0 0 0 0,0 0 0 0 0,1 1 0 0 0,-9 9-1 0 0,-8 12 155 0 0,15-20-153 0 0,1 0 0 0 0,0 0 0 0 0,-8 16 0 0 0,2-2 58 0 0,8-15-105 0 0,0 1 1 0 0,0-1-1 0 0,1 1 1 0 0,0 0 0 0 0,0 0-1 0 0,1 0 1 0 0,0 0-1 0 0,0 0 1 0 0,1 1-1 0 0,-1 9 1 0 0,1 5 27 0 0,0-17-51 0 0,1 1-1 0 0,0-1 1 0 0,0 0 0 0 0,0 0-1 0 0,2 6 1 0 0,4 16 30 0 0,1 0 1 0 0,1-1-1 0 0,17 35 0 0 0,-18-46-28 0 0,1 1-1 0 0,1-1 1 0 0,0-1-1 0 0,1 1 1 0 0,19 19-1 0 0,-26-31-14 0 0,0 1 0 0 0,1-1 0 0 0,0 1-1 0 0,0-1 1 0 0,0 0 0 0 0,0-1-1 0 0,1 1 1 0 0,-1-1 0 0 0,1 0-1 0 0,-1 0 1 0 0,1 0 0 0 0,0 0 0 0 0,0-1-1 0 0,0 0 1 0 0,0 0 0 0 0,0 0-1 0 0,0-1 1 0 0,0 0 0 0 0,0 1 0 0 0,0-2-1 0 0,0 1 1 0 0,0-1 0 0 0,5-1-1 0 0,2-1 34 0 0,-1-2 0 0 0,1 1-1 0 0,-1-2 1 0 0,0 1-1 0 0,-1-1 1 0 0,1-1-1 0 0,-1 0 1 0 0,17-16-1 0 0,-15 11-22 0 0,1-1 0 0 0,-2 0 0 0 0,0-1 0 0 0,0 0 0 0 0,13-24-1 0 0,-19 26-16 0 0,0 1 0 0 0,4-14 0 0 0,5-14 228 0 0,-9 28-240 0 0,0-2-1 0 0,-1 1 1 0 0,0 0-1 0 0,-1-1 1 0 0,0 0-1 0 0,-1 0 0 0 0,-1 1 1 0 0,0-22-1 0 0,-1 30 24 0 0,0-7 4 0 0,0 1 1 0 0,0 0 0 0 0,-1 0-1 0 0,0 0 1 0 0,-1 0 0 0 0,-4-12-1 0 0,5 18 20 0 0,0 0-1 0 0,0 1 1 0 0,1-1-1 0 0,-1 1 0 0 0,1-1 1 0 0,0-4-1 0 0,-2-2 1 0 0,0 10-86 0 0,1 0-45 0 0,-7 123 800 0 0,6-105-544 0 0,1 0 0 0 0,0 0 0 0 0,4 24 0 0 0,0 21 132 0 0,-3-43-162 0 0,4 29-1 0 0,-2-41-116 0 0,-1-1 0 0 0,1 0-1 0 0,1 1 1 0 0,-1-1 0 0 0,1 0 0 0 0,0 0-1 0 0,7 9 1 0 0,-4-6-4 0 0,1-1 0 0 0,0 1 0 0 0,14 11-1 0 0,-17-17 23 0 0,0 0 0 0 0,0-1 1 0 0,0 0-1 0 0,0 0 0 0 0,1 0 0 0 0,0-1 0 0 0,0 1 0 0 0,-1-1 0 0 0,1 0 0 0 0,8 1 0 0 0,-2 0 29 0 0,-6-2-61 0 0,-1 1 0 0 0,1-1-1 0 0,0-1 1 0 0,-1 1 0 0 0,1-1 0 0 0,7 0 0 0 0,-6 0-6 0 0,1-1-1 0 0,-1-1 0 0 0,1 1 1 0 0,-1-1-1 0 0,1 0 0 0 0,-1 0 1 0 0,0 0-1 0 0,8-6 0 0 0,-4 2 18 0 0,-5 3 6 0 0,1 0 0 0 0,-1 0 0 0 0,0-1 0 0 0,0 0 0 0 0,-1 0 0 0 0,1-1 0 0 0,-1 1 0 0 0,5-6 0 0 0,0-2 10 0 0,-1 0 0 0 0,1-1 0 0 0,-2 0 0 0 0,0 0 0 0 0,-1 0-1 0 0,8-24 1 0 0,-4 8-31 0 0,-6 18-3 0 0,0-1 0 0 0,-1 0-1 0 0,2-13 1 0 0,0-35 35 0 0,-3-62 1 0 0,-3 74-13 0 0,-3 31-8 0 0,4 17 0 0 0,0 0 0 0 0,0-1 0 0 0,0 1-1 0 0,0 0 1 0 0,0 0 0 0 0,0 0 0 0 0,0 0 0 0 0,0 0-1 0 0,0-1 1 0 0,0 1 0 0 0,-1 0 0 0 0,1 0-1 0 0,0 0 1 0 0,0 0 0 0 0,0 0 0 0 0,0-1-1 0 0,0 1 1 0 0,0 0 0 0 0,0 0 0 0 0,0 0 0 0 0,-1 0-1 0 0,1 0 1 0 0,0 0 0 0 0,0 0 0 0 0,0 0-1 0 0,0 0 1 0 0,0 0 0 0 0,-1-1 0 0 0,1 1 0 0 0,0 0-1 0 0,0 0 1 0 0,0 0 0 0 0,0 0 0 0 0,-1 0-1 0 0,1 0 1 0 0,0 0 0 0 0,0 0 0 0 0,0 0 0 0 0,0 0-1 0 0,-1 0 1 0 0,1 0 0 0 0,0 1 0 0 0,0-1-1 0 0,0 0 1 0 0,-8 7-22 0 0,-4 10-10 0 0,9-7 29 0 0,1 1 0 0 0,-1-1 0 0 0,2 0 0 0 0,-1 1 0 0 0,2-1 0 0 0,-1 1 0 0 0,1 0 0 0 0,2 11 0 0 0,-1 14-2 0 0,0-14 5 0 0,1 0 0 0 0,1-1 0 0 0,10 39 0 0 0,-7-37-4 0 0,-1-2-13 0 0,7 20-1 0 0,-9-35 14 0 0,0 1 1 0 0,0 0-1 0 0,0-1 1 0 0,1 0-1 0 0,0 0 1 0 0,9 10-1 0 0,-11-13 4 0 0,1 0 0 0 0,0 0 0 0 0,0 0 0 0 0,0 0 0 0 0,0-1 0 0 0,1 0 0 0 0,-1 1 0 0 0,0-1 0 0 0,1-1 0 0 0,0 1 0 0 0,-1 0 0 0 0,1-1 0 0 0,0 0 0 0 0,0 0 0 0 0,0 0 0 0 0,0 0 0 0 0,0 0 0 0 0,0-1 0 0 0,0 0 0 0 0,0 0 0 0 0,0 0 0 0 0,0 0 0 0 0,0-1 0 0 0,0 0 0 0 0,0 0 0 0 0,5-1 0 0 0,-7 1 0 0 0,8-2-2 0 0,-1-1 1 0 0,0 0-1 0 0,1 0 0 0 0,-2-1 0 0 0,11-7 1 0 0,-10 6-21 0 0,0-1 1 0 0,-1 0 0 0 0,0-1-1 0 0,0 0 1 0 0,0 0 0 0 0,-1 0-1 0 0,0-1 1 0 0,-1-1 0 0 0,6-9-1 0 0,-1 1-17 0 0,-9 16 23 0 0,0 0 0 0 0,-1-1 0 0 0,1 1 0 0 0,-1 0 0 0 0,0-1 0 0 0,1 1 0 0 0,-1-1 0 0 0,0 1 1 0 0,0-1-1 0 0,-1 0 0 0 0,1 0 0 0 0,0-4 0 0 0,-3-17-98 0 0,1 20 101 0 0,0 0-1 0 0,1-1 1 0 0,-1 1 0 0 0,1-1 0 0 0,1-7-1 0 0,-1 7 14 0 0,0 1 0 0 0,1-1 0 0 0,-2 0 0 0 0,1 0 0 0 0,-1 1 0 0 0,-1-6 0 0 0,1 6 0 0 0,1 0 0 0 0,-1 0 0 0 0,1 0 0 0 0,-1-1 0 0 0,1 1 0 0 0,0 0 0 0 0,2-8 0 0 0,6-9 0 0 0,-7 19 0 0 0,1-1 0 0 0,-1 1 0 0 0,0-1 0 0 0,0 0 0 0 0,0 0 0 0 0,-1 1 0 0 0,1-1 0 0 0,0-4 0 0 0,-1 1 0 0 0,0 2 0 0 0,0 0 0 0 0,0 1 0 0 0,0-1 0 0 0,0 1 0 0 0,1-1 0 0 0,0 1 0 0 0,0-1 0 0 0,0 1 0 0 0,2-5 0 0 0,-3 7 0 0 0,1 0 0 0 0,-1 0 0 0 0,0 0 0 0 0,1 0 0 0 0,-1 0 0 0 0,0 0 0 0 0,0-1 0 0 0,0 1 0 0 0,0 0 0 0 0,0 0 0 0 0,0 0 0 0 0,0 0 0 0 0,0 0 0 0 0,0 0 0 0 0,0 0 0 0 0,-1 0 0 0 0,1 0 0 0 0,0 0 0 0 0,-1 0 0 0 0,0-2 0 0 0,-3-6 0 0 0,4 1 0 0 0,0 4 578 0 0,-2 4-386 0 0,-3 5-154 0 0,6 12-38 0 0,0-14 0 0 0,-1 0 0 0 0,0 0 0 0 0,1 0 0 0 0,-1 0 0 0 0,-1 5 0 0 0,1-4 0 0 0,0-1 0 0 0,0 1 0 0 0,0 0 0 0 0,0-1 0 0 0,2 6 0 0 0,0 16 0 0 0,-6 9-86 0 0,0 42 0 0 0,4-61-36 0 0,1-1 0 0 0,0 1 0 0 0,2-1 0 0 0,-1 1 0 0 0,10 25 0 0 0,14 62 122 0 0,-18-73-325 0 0,-6-22 87 0 0,0 0 0 0 0,0 0 0 0 0,0 0 0 0 0,1 0 0 0 0,0-1 0 0 0,0 1 0 0 0,6 8 0 0 0,0-3-941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1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92 1840 0 0,'-1'-9'160'0'0,"-18"-26"11723"0"0,11 25-9426 0 0,-1 1-1732 0 0,-1-2 683 0 0,10 9-1379 0 0,-1 1 1 0 0,0 0 0 0 0,0 0-1 0 0,1 0 1 0 0,-1 0 0 0 0,0 0 0 0 0,0 0-1 0 0,0 0 1 0 0,0 0 0 0 0,0 0-1 0 0,0 1 1 0 0,0-1 0 0 0,-1 0 0 0 0,1 1-1 0 0,0-1 1 0 0,0 1 0 0 0,-1-1-1 0 0,1 1 1 0 0,0-1 0 0 0,0 1 0 0 0,-1 0-1 0 0,1 0 1 0 0,0 0 0 0 0,-2 0-1 0 0,1 0-4 0 0,-1-1 2 0 0,-1 1-1 0 0,1 0 1 0 0,-1 1 0 0 0,1-1 0 0 0,0 0-1 0 0,-1 1 1 0 0,1 0 0 0 0,0 0 0 0 0,-1 0-1 0 0,1 0 1 0 0,-3 2 0 0 0,-4 3-17 0 0,7-5-10 0 0,1 0 0 0 0,-1 1 1 0 0,0 0-1 0 0,1-1 0 0 0,-1 1 1 0 0,1 0-1 0 0,-1 0 0 0 0,1 1 0 0 0,0-1 1 0 0,0 0-1 0 0,0 1 0 0 0,0 0 1 0 0,1-1-1 0 0,-1 1 0 0 0,-2 5 0 0 0,-2 8 0 0 0,4-11 0 0 0,0 1 0 0 0,0-1 0 0 0,0 0 0 0 0,1 1 0 0 0,0-1 0 0 0,0 0 0 0 0,-1 10 0 0 0,2-3 36 0 0,0-4-59 0 0,0 1 0 0 0,0-1 0 0 0,2 9-1 0 0,-1-14 36 0 0,0-1 0 0 0,-1 1 0 0 0,1-1-1 0 0,0 0 1 0 0,0 1 0 0 0,0-1-1 0 0,1 0 1 0 0,-1 1 0 0 0,0-1 0 0 0,1 0-1 0 0,-1 0 1 0 0,1 0 0 0 0,0 0-1 0 0,2 1 1 0 0,-1 0-3 0 0,0 0 0 0 0,0-1 0 0 0,0 0 0 0 0,0 0 0 0 0,1 0 0 0 0,-1 0 0 0 0,1 0 0 0 0,-1-1-1 0 0,5 2 1 0 0,12 2-9 0 0,-14-3 0 0 0,0 0 0 0 0,0-1 0 0 0,0 0 0 0 0,11 1 0 0 0,-1-2 0 0 0,1 1 0 0 0,0 0 0 0 0,30 8 0 0 0,-41-8 0 0 0,0 1 0 0 0,-1-1 0 0 0,1 1 0 0 0,-1 1 0 0 0,1-1 0 0 0,-1 1 0 0 0,0 0 0 0 0,0 0 0 0 0,-1 1 0 0 0,1-1 0 0 0,0 1 0 0 0,-1 0 0 0 0,0 0 0 0 0,5 7 0 0 0,-6-6-49 0 0,2 2 6 0 0,0 0 0 0 0,-1 0 0 0 0,5 12 0 0 0,-8-15 81 0 0,0-1 0 0 0,0 1 0 0 0,0 0 0 0 0,0 0-1 0 0,-1-1 1 0 0,0 1 0 0 0,0 0 0 0 0,0 0-1 0 0,0 0 1 0 0,-2 6 0 0 0,2-6-14 0 0,-1 1-7 0 0,0 0 1 0 0,0 0 0 0 0,0-1 0 0 0,0 1 0 0 0,-1-1-1 0 0,1 1 1 0 0,-1-1 0 0 0,0 0 0 0 0,-5 8-1 0 0,-1-2 238 0 0,4-3-167 0 0,0-1-1 0 0,0 0 0 0 0,-1 0 0 0 0,0-1 0 0 0,0 1 0 0 0,-1-1 0 0 0,0 0 0 0 0,1 0 0 0 0,-2-1 0 0 0,1 0 0 0 0,-8 5 0 0 0,13-9-85 0 0,-13 6 123 0 0,-1 0 0 0 0,-29 6 0 0 0,39-11-119 0 0,1 0 0 0 0,-1-1 0 0 0,0 0 0 0 0,1 0 0 0 0,-1 0 0 0 0,1 0 0 0 0,-1 0 0 0 0,0-1 0 0 0,1 0 0 0 0,-1 0 0 0 0,1 0 0 0 0,0-1 0 0 0,-1 0 1 0 0,1 0-1 0 0,-4-2 0 0 0,3 1-50 0 0,3 2 13 0 0,-1 0 0 0 0,1-1 0 0 0,0 1 0 0 0,-1-1 0 0 0,1 0-1 0 0,0 0 1 0 0,0 0 0 0 0,0 0 0 0 0,0 0 0 0 0,1 0 0 0 0,-4-4-1 0 0,-3-9-227 0 0,-5-9-482 0 0,7 5-4522 0 0,1-1-1305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38 114 2304 0 0,'0'1'2247'0'0,"0"1"-1854"0"0,0-1 0 0 0,-1 1 0 0 0,1-1 0 0 0,0 0 0 0 0,-1 1 1 0 0,1-1-1 0 0,-1 1 0 0 0,0-1 0 0 0,0 2 0 0 0,0-2-101 0 0,0 0 0 0 0,1 1-1 0 0,-1-1 1 0 0,0 1-1 0 0,1-1 1 0 0,0 1 0 0 0,-1-1-1 0 0,1 1 1 0 0,0 1-1 0 0,-2 74 2983 0 0,4 84-719 0 0,5-85-1587 0 0,5 92 732 0 0,-10-136-1381 0 0,1 0 0 0 0,2 0 0 0 0,17 58 0 0 0,-12-52-200 0 0,-9-23-28 0 0,-1-13 47 0 0,-2-4-121 0 0,1 0-1 0 0,0 0 0 0 0,0 0 0 0 0,0 0 0 0 0,0 0 0 0 0,0 0 0 0 0,-1-3 1 0 0,1 3 5 0 0,-12-29-22 0 0,1 0 0 0 0,1-1 0 0 0,1-1 0 0 0,2 0 0 0 0,-6-59 0 0 0,4-58 64 0 0,9 139-64 0 0,2-1 0 0 0,-1 1 0 0 0,1-1 0 0 0,1 1 0 0 0,0 0 0 0 0,1 0 0 0 0,5-16 0 0 0,35-73 0 0 0,-42 98 0 0 0,17-31-18 0 0,2 0 0 0 0,1 2 0 0 0,46-53 0 0 0,-61 77 15 0 0,1 0 0 0 0,-1 1 0 0 0,1 0 0 0 0,0 1 0 0 0,12-8 0 0 0,-16 11-4 0 0,1 1 1 0 0,-1-1 0 0 0,0 0 0 0 0,1 1 0 0 0,-1 0 0 0 0,1 0-1 0 0,0 0 1 0 0,-1 0 0 0 0,1 0 0 0 0,0 1 0 0 0,0 0 0 0 0,-1 0-1 0 0,1 0 1 0 0,0 0 0 0 0,7 2 0 0 0,21 15-5 0 0,-21-11 11 0 0,-1 0 0 0 0,-1 1 0 0 0,1 0 0 0 0,-1 0 0 0 0,12 14 0 0 0,-7-8 0 0 0,-10-9 0 0 0,0 0 0 0 0,-1 0 0 0 0,0 1 0 0 0,0-1 0 0 0,0 1 0 0 0,0-1 0 0 0,2 8 0 0 0,12 38 0 0 0,-10-31 0 0 0,-5-11 0 0 0,0 0 0 0 0,-1 0 0 0 0,0 0 0 0 0,0 0 0 0 0,-1 0 0 0 0,0 0 0 0 0,-1 14 0 0 0,-2-4 0 0 0,0 0 0 0 0,-7 21 0 0 0,3-19 6 0 0,-1-1-1 0 0,-9 18 1 0 0,7-18 31 0 0,4-7-15 0 0,-1 0-1 0 0,0-1 1 0 0,-1 0 0 0 0,0-1 0 0 0,0 1 0 0 0,-19 15 0 0 0,20-19-35 0 0,-1-1 0 0 0,1 0 0 0 0,-2 0 0 0 0,1-1 0 0 0,-1 0 0 0 0,1-1 0 0 0,-1 0 0 0 0,-1 0 1 0 0,-16 4-1 0 0,20-7 45 0 0,1 0 1 0 0,-1-1-1 0 0,1 0 1 0 0,-1 0-1 0 0,1-1 0 0 0,-1 1 1 0 0,1-1-1 0 0,0 0 1 0 0,-1-1-1 0 0,1 1 1 0 0,-9-5-1 0 0,7 3-64 0 0,0 0-1 0 0,0-1 1 0 0,0 0-1 0 0,1-1 1 0 0,-1 0-1 0 0,1 0 1 0 0,-9-9-1 0 0,10 7-798 0 0,-1 0 0 0 0,2-1 0 0 0,-1 0 1 0 0,1 0-1 0 0,-5-10 0 0 0,4 4-854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7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8288 0 0,'0'0'408'0'0,"2"1"-183"0"0,14 4 116 0 0,0 0 0 0 0,0-1 0 0 0,21 2 0 0 0,-30-5 24 0 0,12 3 69 0 0,-1 1-1 0 0,0 0 0 0 0,0 1 0 0 0,-1 1 0 0 0,0 1 1 0 0,0 0-1 0 0,-1 2 0 0 0,28 19 0 0 0,0 7 314 0 0,64 64-1 0 0,-79-69-634 0 0,0 2-1 0 0,-3 0 1 0 0,-1 2-1 0 0,-1 1 1 0 0,29 59-1 0 0,-46-77-255 0 0,0-1 1 0 0,-2 1-1 0 0,0 0 0 0 0,5 35 0 0 0,3 17-720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3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85 10136 0 0,'0'2'777'0'0,"-2"27"-316"0"0,1-24-38 0 0,0 1 0 0 0,0-1 1 0 0,1 1-1 0 0,0-1 0 0 0,0 1 0 0 0,0-1 0 0 0,1 0 0 0 0,0 1 0 0 0,2 9 0 0 0,20 53 1435 0 0,-16-48-1835 0 0,-5-13 31 0 0,1 0 0 0 0,-1 0 1 0 0,1 0-1 0 0,1 0 0 0 0,7 12 0 0 0,-8-15 103 0 0,-1 1-1 0 0,1 0 1 0 0,-1 0-1 0 0,0 0 1 0 0,0 0-1 0 0,1 7 1 0 0,-1-6-29 0 0,0 0 1 0 0,0 0 0 0 0,0 0-1 0 0,0-1 1 0 0,6 9-1 0 0,-5-10-42 0 0,-3-3-55 0 0,1 0 1 0 0,0-1 0 0 0,0 1-1 0 0,-1 0 1 0 0,1 0-1 0 0,0 0 1 0 0,-1 0-1 0 0,1 0 1 0 0,-1 0-1 0 0,0 0 1 0 0,1 0-1 0 0,-1 0 1 0 0,0 0-1 0 0,1 0 1 0 0,-1 0-1 0 0,0 0 1 0 0,0 0-1 0 0,0 0 1 0 0,0 0-1 0 0,0 0 1 0 0,0 0-1 0 0,0 1 1 0 0,0-1-1 0 0,-1 0 1 0 0,1 2-1 0 0,-1-3-12 0 0,-1 1 0 0 0,1-1 0 0 0,0 1 0 0 0,0-1 0 0 0,0 1 0 0 0,0-1 0 0 0,-1 0-1 0 0,1 1 1 0 0,0-1 0 0 0,0 0 0 0 0,-3 0 0 0 0,-2-3-3 0 0,1-1-1 0 0,-1 0 1 0 0,1 1 0 0 0,0-2 0 0 0,0 1-1 0 0,0-1 1 0 0,0 0 0 0 0,1 0 0 0 0,-8-11-1 0 0,9 10-13 0 0,0 0-1 0 0,0 0 1 0 0,0-1-1 0 0,1 0 1 0 0,0 1 0 0 0,-1-9-1 0 0,3 14 2 0 0,0 0 1 0 0,0-1-1 0 0,0 1 1 0 0,0 0-1 0 0,0 0 1 0 0,0 0-1 0 0,0 0 1 0 0,0-1-1 0 0,1 1 1 0 0,-1 0-1 0 0,0 0 1 0 0,1 0-1 0 0,-1 0 0 0 0,1 0 1 0 0,0-1-1 0 0,-1 1-3 0 0,1 0 0 0 0,-1 0 0 0 0,1 0 0 0 0,-1 0 0 0 0,1 0 0 0 0,-1 0 0 0 0,0 0-1 0 0,0 0 1 0 0,1 0 0 0 0,-1 0 0 0 0,0 0 0 0 0,0 0 0 0 0,0 0 0 0 0,0 0 0 0 0,0 0-1 0 0,-1-1 1 0 0,1 0-2 0 0,-1-2 7 0 0,-1-1-1 0 0,1 0 1 0 0,0 0-1 0 0,1 0 0 0 0,-1 0 1 0 0,1 1-1 0 0,0-1 1 0 0,0 0-1 0 0,1 0 0 0 0,-1 0 1 0 0,1 0-1 0 0,0 0 1 0 0,0 1-1 0 0,3-7 0 0 0,33-59-4 0 0,-14 29 0 0 0,-15 27-14 0 0,1 0 1 0 0,1 1-1 0 0,0 0 0 0 0,12-12 0 0 0,-18 22-260 0 0,0-1-1 0 0,0 1 1 0 0,1 0-1 0 0,7-4 1 0 0,7-1-5135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3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7832 0 0,'0'0'602'0'0,"1"-1"-395"0"0,39-35 3269 0 0,-16 17-2599 0 0,12-9 115 0 0,-27 23-896 0 0,0 0 1 0 0,0 0-1 0 0,1 0 0 0 0,0 1 0 0 0,0 1 0 0 0,0 0 0 0 0,13-3 1 0 0,-12 4 45 0 0,11-3 320 0 0,23-1 0 0 0,-38 5-326 0 0,-1 1 0 0 0,1 0 0 0 0,0 1 0 0 0,-1-1 1 0 0,1 1-1 0 0,-1 0 0 0 0,1 1 0 0 0,6 2 0 0 0,10 5 365 0 0,0 1-1 0 0,0 0 0 0 0,29 20 0 0 0,-45-25-365 0 0,0 0 1 0 0,-1 0-1 0 0,1 0 1 0 0,-1 1-1 0 0,0 0 0 0 0,-1 0 1 0 0,0 1-1 0 0,0 0 0 0 0,0 0 1 0 0,0 0-1 0 0,-1 0 1 0 0,-1 1-1 0 0,6 14 0 0 0,-7-18-102 0 0,-2 1 0 0 0,1-1-1 0 0,0 1 1 0 0,-1-1 0 0 0,0 1-1 0 0,0-1 1 0 0,-1 1-1 0 0,1-1 1 0 0,-1 1 0 0 0,0-1-1 0 0,0 0 1 0 0,0 1 0 0 0,0-1-1 0 0,-1 0 1 0 0,0 0 0 0 0,0 0-1 0 0,0 0 1 0 0,-3 4-1 0 0,-4 4 42 0 0,0 0 0 0 0,-1-1 0 0 0,0 0 0 0 0,-13 11 0 0 0,15-16 5 0 0,0 0 1 0 0,-16 8 0 0 0,4-2 51 0 0,11-7-56 0 0,-1 0 0 0 0,0-1 0 0 0,1 0 0 0 0,-1 0 1 0 0,-21 3-1 0 0,-51 5 394 0 0,69-12-387 0 0,0-1 0 0 0,0 0 0 0 0,0-1 0 0 0,1 0 0 0 0,-1-1 0 0 0,1-1 0 0 0,-21-8 0 0 0,29 11-70 0 0,0-1-1 0 0,0 0 1 0 0,0 0-1 0 0,0-1 1 0 0,1 1-1 0 0,-1-1 1 0 0,1 1-1 0 0,0-1 1 0 0,-1 0-1 0 0,2 0 1 0 0,-1-1-1 0 0,0 1 1 0 0,0 0-1 0 0,1-1 1 0 0,-2-4-1 0 0,-2-5-20 0 0,0 0-1 0 0,1 0 1 0 0,-4-17 0 0 0,8 27 2 0 0,0-3-82 0 0,0 1 0 0 0,1-1-1 0 0,-1 0 1 0 0,1 1 0 0 0,0-1-1 0 0,1 1 1 0 0,0-8 0 0 0,11-39-3610 0 0,-4 31-3523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1376 0 0,'0'1'7868'0'0,"-4"6"-7331"0"0,1 0 1 0 0,0 0-1 0 0,1 1 1 0 0,-1-1-1 0 0,1 0 1 0 0,1 1-1 0 0,-2 12 1 0 0,0 57 795 0 0,3-77-1316 0 0,9 182 2083 0 0,-2-78-887 0 0,1-13-241 0 0,1 18-73 0 0,-9-104-852 0 0,1 0-1 0 0,0 0 1 0 0,0 0-1 0 0,2 5 1 0 0,1 17 105 0 0,-4-25 72 0 0,0-3-215 0 0,-1 0 0 0 0,1 0-1 0 0,-1 0 1 0 0,0 0-1 0 0,1 0 1 0 0,0 0 0 0 0,-1 0-1 0 0,1 0 1 0 0,0 0 0 0 0,-1 0-1 0 0,1 0 1 0 0,0-1-1 0 0,0 1 1 0 0,0 0 0 0 0,0-1-1 0 0,-1-1-2 0 0,1-1 6 0 0,-2-1-3 0 0,1 1 0 0 0,0 0 0 0 0,1-1 0 0 0,-1 1 0 0 0,1 0-1 0 0,0-1 1 0 0,0 1 0 0 0,0-1 0 0 0,0 1 0 0 0,1-1 0 0 0,0 1 0 0 0,0 0 0 0 0,2-7-1 0 0,6-12-8 0 0,-8 18 0 0 0,1 0 0 0 0,0 0 0 0 0,0 0 0 0 0,0 0 0 0 0,6-8 0 0 0,5-5-36 0 0,24-24-1 0 0,-31 36 28 0 0,1 0 0 0 0,0 0 0 0 0,0 1 0 0 0,0 0 0 0 0,0 0 0 0 0,16-7 0 0 0,-1 3 9 0 0,-5 1 0 0 0,29-8 0 0 0,-35 14-9 0 0,-6 0 5 0 0,0 0-1 0 0,0 1 1 0 0,0 0-1 0 0,0 0 0 0 0,1 0 1 0 0,-1 1-1 0 0,0-1 1 0 0,1 1-1 0 0,-1 1 1 0 0,0-1-1 0 0,6 2 0 0 0,2 2 5 0 0,-8-3 0 0 0,1 0 0 0 0,0 1 0 0 0,-1 0 0 0 0,1 0 0 0 0,-1 0 0 0 0,0 1 0 0 0,0 0 0 0 0,0 0 0 0 0,0 0 0 0 0,0 1 0 0 0,-1-1 0 0 0,1 1 0 0 0,3 5 0 0 0,0 1 0 0 0,0 1 0 0 0,-1 0 0 0 0,-1 0 0 0 0,7 17 0 0 0,-8-18 0 0 0,0 1 0 0 0,-1 0 0 0 0,1 0 0 0 0,-2 0 0 0 0,1 1 0 0 0,-2-1 0 0 0,1 1 0 0 0,0 18 0 0 0,-3-16 0 0 0,0-1 0 0 0,-2 0 0 0 0,-4 27 0 0 0,4-34 10 0 0,0 1 0 0 0,-1-1 0 0 0,1 1 0 0 0,-1-1-1 0 0,-1 0 1 0 0,1 0 0 0 0,-1 0 0 0 0,0 0 0 0 0,-9 8 0 0 0,2-2 138 0 0,0-1-1 0 0,-1 0 0 0 0,-1-1 1 0 0,-16 10-1 0 0,21-15-56 0 0,0-1 0 0 0,0 0-1 0 0,0-1 1 0 0,-1 1 0 0 0,1-2-1 0 0,-1 1 1 0 0,0-1 0 0 0,0-1-1 0 0,-10 1 1 0 0,4 0 10 0 0,-1-2-1 0 0,0 0 1 0 0,1-1-1 0 0,-1-1 1 0 0,1 0 0 0 0,-20-6-1 0 0,27 6-81 0 0,1-1 0 0 0,0 0-1 0 0,0 0 1 0 0,0 0 0 0 0,0-1 0 0 0,0-1-1 0 0,1 1 1 0 0,0-1 0 0 0,0 0 0 0 0,0 0-1 0 0,1 0 1 0 0,-1-1 0 0 0,1 0 0 0 0,-6-9-1 0 0,5 6-245 0 0,1 0 1 0 0,0 0-1 0 0,1-1 0 0 0,0 1 0 0 0,0-1 1 0 0,1 0-1 0 0,0 0 0 0 0,1 0 0 0 0,0 0 0 0 0,-1-14 1 0 0,5 11-1392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9216 0 0,'-6'7'949'0'0,"4"-6"-723"0"0,1 0 0 0 0,-1 1 0 0 0,1-1 0 0 0,-1 1 0 0 0,1 0 0 0 0,-1-1 0 0 0,1 1 0 0 0,0 0 0 0 0,0 0 0 0 0,0 0 0 0 0,0 0 0 0 0,0 0 0 0 0,1 0 0 0 0,-1 0 0 0 0,0 0 0 0 0,1 0 0 0 0,0 0 0 0 0,-1 1 0 0 0,1 2 0 0 0,-1 5 979 0 0,0 2-465 0 0,0-1 0 0 0,0 1 1 0 0,2 15-1 0 0,0-2-148 0 0,4 34 299 0 0,-3-33-367 0 0,5 34 0 0 0,-3-33 104 0 0,1 35 0 0 0,5 18-296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5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11456 0 0,'0'0'1248'0'0,"5"-14"-1248"0"0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8 160 7368 0 0,'-7'15'568'0'0,"7"-15"-562"0"0,0 0 1 0 0,0 1 0 0 0,0-1-1 0 0,0 1 1 0 0,0-1 0 0 0,0 0-1 0 0,0 1 1 0 0,0-1-1 0 0,0 1 1 0 0,0-1 0 0 0,1 0-1 0 0,-1 1 1 0 0,0-1 0 0 0,0 0-1 0 0,0 1 1 0 0,1-1-1 0 0,-1 0 1 0 0,0 1 0 0 0,0-1-1 0 0,1 0 1 0 0,-1 0 0 0 0,0 1-1 0 0,1-1 1 0 0,-1 0-1 0 0,0 0 1 0 0,1 1 0 0 0,-1-1-1 0 0,1 0 1 0 0,-1 0 0 0 0,1 1 10 0 0,1 0 194 0 0,0 0 0 0 0,-1 0 1 0 0,1 0-1 0 0,0 1 0 0 0,-1-1 1 0 0,1 1-1 0 0,-1-1 0 0 0,0 1 1 0 0,1 0-1 0 0,-1-1 0 0 0,0 1 1 0 0,0 0-1 0 0,0 0 0 0 0,0 0 1 0 0,0 0-1 0 0,-1 0 0 0 0,1 0 1 0 0,-1 0-1 0 0,1 0 0 0 0,-1 0 1 0 0,1 3-1 0 0,-1-2-49 0 0,1 0-1 0 0,0-1 1 0 0,1 1-1 0 0,-1-1 1 0 0,0 1-1 0 0,1-1 1 0 0,-1 0-1 0 0,1 0 1 0 0,0 1 0 0 0,0-1-1 0 0,0 0 1 0 0,0 0-1 0 0,0-1 1 0 0,4 4-1 0 0,1-1 77 0 0,-1 1-1 0 0,1-1 1 0 0,13 5-1 0 0,-14-6-196 0 0,1 0-1 0 0,0-1 1 0 0,0 0-1 0 0,0 0 1 0 0,0 0-1 0 0,1-1 1 0 0,-1 0-1 0 0,0-1 1 0 0,1 0-1 0 0,-1 0 1 0 0,0 0-1 0 0,13-3 1 0 0,-14 2 18 0 0,1 0 0 0 0,0-1 0 0 0,-1 0 1 0 0,1 0-1 0 0,-1 0 0 0 0,0-1 0 0 0,0 0 0 0 0,0 0 0 0 0,0-1 1 0 0,0 0-1 0 0,-1 0 0 0 0,1 0 0 0 0,-1-1 0 0 0,0 1 0 0 0,-1-1 1 0 0,1 0-1 0 0,-1-1 0 0 0,0 1 0 0 0,0-1 0 0 0,-1 0 1 0 0,1 0-1 0 0,-1 0 0 0 0,0 0 0 0 0,-1 0 0 0 0,2-9 0 0 0,-1 6 43 0 0,-2 0-1 0 0,1 0 1 0 0,-1 0-1 0 0,-1 0 1 0 0,0 0-1 0 0,0-1 1 0 0,-1 1-1 0 0,-1-10 1 0 0,1 13-38 0 0,0 1 0 0 0,-1-1 0 0 0,1 0 0 0 0,-1 0 0 0 0,0 0-1 0 0,-1 1 1 0 0,-4-9 0 0 0,6 12-25 0 0,-1-1 0 0 0,0 1-1 0 0,1 0 1 0 0,-1 0 0 0 0,0 0-1 0 0,0 0 1 0 0,-1 0 0 0 0,1 0 0 0 0,0 1-1 0 0,-1-1 1 0 0,1 0 0 0 0,-1 1-1 0 0,1 0 1 0 0,-1 0 0 0 0,0 0-1 0 0,1 0 1 0 0,-1 0 0 0 0,-4 0-1 0 0,1 0 30 0 0,-1 0 0 0 0,1 0 0 0 0,-1 1 0 0 0,1 0 0 0 0,-12 1 0 0 0,8 1-9 0 0,-1 0 0 0 0,1 1 0 0 0,-10 4 0 0 0,15-6-44 0 0,1 1 0 0 0,1 0 0 0 0,-1 1 0 0 0,0-1 0 0 0,0 1 0 0 0,1 0 0 0 0,-1 0 0 0 0,1 0 0 0 0,0 0-1 0 0,-3 4 1 0 0,5-6-12 0 0,-7 8 57 0 0,0 1 0 0 0,1 0-1 0 0,0 1 1 0 0,0 0 0 0 0,1 0 0 0 0,0 0 0 0 0,1 1 0 0 0,-4 15 0 0 0,6-18 14 0 0,-14 81 758 0 0,14-72-682 0 0,2-14-120 0 0,0-1 1 0 0,0 0 0 0 0,1 1-1 0 0,0-1 1 0 0,-1 0 0 0 0,1 1-1 0 0,0-1 1 0 0,1 1 0 0 0,-1-1-1 0 0,1 0 1 0 0,0 4 0 0 0,23 56 283 0 0,-20-56-309 0 0,-1 0 0 0 0,1 0 0 0 0,0-1 0 0 0,1 0 1 0 0,-1 0-1 0 0,1 0 0 0 0,0 0 0 0 0,1-1 0 0 0,0 1 0 0 0,-1-2 0 0 0,1 1 0 0 0,1 0 0 0 0,-1-1 0 0 0,1-1 0 0 0,0 1 0 0 0,0-1 0 0 0,0 0 0 0 0,14 4 0 0 0,-10-4-295 0 0,1 0-1 0 0,-1-1 0 0 0,1-1 1 0 0,-1 1-1 0 0,1-2 0 0 0,-1 0 1 0 0,1 0-1 0 0,-1-1 0 0 0,1 0 1 0 0,-1-1-1 0 0,1 0 0 0 0,-1-1 1 0 0,0-1-1 0 0,0 0 0 0 0,13-6 1 0 0,11-9-1748 0 0,-1-2-9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6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60 13736 0 0,'0'2'629'0'0,"-2"29"172"0"0,1-24-435 0 0,0 0 0 0 0,1 0 0 0 0,-1 0 0 0 0,2 0 0 0 0,-1 0 0 0 0,1-1 0 0 0,0 1 0 0 0,0 0 0 0 0,5 11 0 0 0,0 4 210 0 0,-5-18-487 0 0,0 1 0 0 0,0-1 1 0 0,1 0-1 0 0,-1 0 0 0 0,1 0 0 0 0,2 5 0 0 0,49 78 764 0 0,-17-36-363 0 0,-32-47-477 0 0,-3-3-6 0 0,0 0 1 0 0,-1 0-1 0 0,1 0 0 0 0,0 0 1 0 0,0 0-1 0 0,-1 0 1 0 0,1 0-1 0 0,0 0 0 0 0,-1 0 1 0 0,1 0-1 0 0,-1 1 1 0 0,1 1-1 0 0,0-2 105 0 0,-4-2-96 0 0,0 0 0 0 0,0-1 0 0 0,0 1 0 0 0,0-1 0 0 0,0 1 0 0 0,1-1 0 0 0,-1 0 0 0 0,1 0 0 0 0,-1 0 0 0 0,1-1 0 0 0,-4-4 0 0 0,0 0-26 0 0,1-1 0 0 0,0 1 0 0 0,0-1 1 0 0,0-1-1 0 0,1 1 0 0 0,1-1 0 0 0,-6-15 0 0 0,8 19 39 0 0,0 0-1 0 0,0 0 0 0 0,1-1 0 0 0,-1 1 1 0 0,1 0-1 0 0,0-1 0 0 0,0 1 0 0 0,1 0 1 0 0,0-1-1 0 0,0 1 0 0 0,0 0 1 0 0,1 0-1 0 0,-1 0 0 0 0,5-8 0 0 0,1-5-28 0 0,-6 13-1 0 0,1 0-1 0 0,0 1 0 0 0,0 0 0 0 0,1-1 0 0 0,3-4 1 0 0,28-38-99 0 0,34-41-1127 0 0,-58 78-565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6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5 11832 0 0,'0'0'1074'0'0,"2"0"-882"0"0,0-1-77 0 0,-1 0 0 0 0,1 1 0 0 0,-1-1 0 0 0,1 1 0 0 0,-1-1-1 0 0,1 1 1 0 0,0 0 0 0 0,-1-1 0 0 0,1 1 0 0 0,0 0 0 0 0,0 0 0 0 0,-1 0 0 0 0,1 1-1 0 0,0-1 1 0 0,-1 0 0 0 0,1 1 0 0 0,-1-1 0 0 0,1 1 0 0 0,0-1 0 0 0,2 3 0 0 0,9 1 796 0 0,-4 14-74 0 0,-8-13-700 0 0,1 0 0 0 0,-1 1 0 0 0,-1 0 0 0 0,1-1 0 0 0,-1 1 0 0 0,0-1 0 0 0,0 1 0 0 0,-2 9 0 0 0,-12 49 821 0 0,8-39-634 0 0,-9 38 660 0 0,-28 73 0 0 0,-16 62 715 0 0,54-179-1510 0 0,3-10-140 0 0,0 0-1 0 0,0 0 1 0 0,1 0 0 0 0,0 0-1 0 0,0 0 1 0 0,1 0 0 0 0,1 0-1 0 0,-1 1 1 0 0,1-1 0 0 0,1 0-1 0 0,0 0 1 0 0,0-1 0 0 0,1 1-1 0 0,0 0 1 0 0,0-1 0 0 0,1 0-1 0 0,0 1 1 0 0,1-1 0 0 0,0-1-1 0 0,0 1 1 0 0,0-1 0 0 0,1 0-1 0 0,0 0 1 0 0,1-1 0 0 0,13 12-1 0 0,-9-10-48 0 0,1 0 0 0 0,0-1 0 0 0,0-1 0 0 0,0 0 0 0 0,1 0 0 0 0,21 6 0 0 0,-17-8 0 0 0,0 0 0 0 0,0 0 0 0 0,0-2 0 0 0,33 1 0 0 0,-29-2-347 0 0,0-2-1 0 0,0-1 0 0 0,0 0 1 0 0,-1-1-1 0 0,1-2 0 0 0,-1 0 1 0 0,25-10-1 0 0,-30 9-534 0 0,11-6-5241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7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7368 0 0,'0'0'568'0'0,"2"1"-374"0"0,9 1 1576 0 0,1 0-1 0 0,0-1 0 0 0,-1 0 1 0 0,1-1-1 0 0,18-2 0 0 0,61-12 806 0 0,-91 14-2573 0 0,72-18 416 0 0,-50 11-409 0 0,0 2 1 0 0,40-5-1 0 0,-18 3 186 0 0,-28 5-1665 0 0,26-2 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8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1087 193 7832 0 0,'-9'-3'268'0'0,"1"-1"1"0"0,-1-1-1 0 0,1 1 1 0 0,-8-7-1 0 0,7 5 407 0 0,1 1 0 0 0,-1 0-1 0 0,-13-6 1 0 0,2 3 417 0 0,1-2 1 0 0,1 0-1 0 0,-27-19 1 0 0,23 15-256 0 0,-41-22 1 0 0,49 30-634 0 0,0 1 1 0 0,0 0-1 0 0,-1 1 0 0 0,1 1 0 0 0,-26-4 0 0 0,21 6 86 0 0,0 1 0 0 0,0 0-1 0 0,0 1 1 0 0,0 1-1 0 0,-22 6 1 0 0,7 0 73 0 0,1 2 1 0 0,0 2 0 0 0,1 1 0 0 0,0 1 0 0 0,-29 19-1 0 0,25-11-163 0 0,-49 40 0 0 0,70-48-197 0 0,0 0 1 0 0,1 0-1 0 0,0 2 0 0 0,1 0 0 0 0,1 0 0 0 0,1 1 1 0 0,0 0-1 0 0,1 1 0 0 0,-8 19 0 0 0,-1 11 8 0 0,2 1 0 0 0,-14 69-1 0 0,27-97-10 0 0,2 1 0 0 0,0-1 0 0 0,1 1 0 0 0,1 0 0 0 0,1 0 0 0 0,6 34 0 0 0,11 32 0 0 0,-15-70 58 0 0,2 0 0 0 0,-1-1 1 0 0,2 0-1 0 0,0 0 0 0 0,13 23 0 0 0,50 77 462 0 0,-39-71-439 0 0,-24-37-80 0 0,0-1 1 0 0,0 0 0 0 0,1 0 0 0 0,1-1-1 0 0,7 7 1 0 0,44 31 23 0 0,-18-15 14 0 0,-21-17-18 0 0,0-1 0 0 0,1 0-1 0 0,1-1 1 0 0,26 9 0 0 0,-33-14-1 0 0,8 2 3 0 0,34 7 0 0 0,-2 0 15 0 0,-33-9-14 0 0,0-2-1 0 0,32 3 0 0 0,-22-3-29 0 0,-1-2 35 0 0,1-2 0 0 0,-1 0 0 0 0,1-3-1 0 0,47-9 1 0 0,-32 2-9 0 0,0-2 0 0 0,51-21 0 0 0,-56 18-5 0 0,-10 1 1 0 0,-1-1 0 0 0,-1-1 0 0 0,54-39 0 0 0,-66 42 5 0 0,-2-1 1 0 0,0-1-1 0 0,-1 0 0 0 0,17-23 1 0 0,-20 22 9 0 0,-1-1 0 0 0,16-30 1 0 0,-14 23 2 0 0,-6 9-22 0 0,0 0 1 0 0,-1 0 0 0 0,-1 0 0 0 0,4-18 0 0 0,9-65 114 0 0,-15 78-105 0 0,-1 5 7 0 0,-2 0 0 0 0,0 0-1 0 0,0 0 1 0 0,-2 0 0 0 0,-3-16 0 0 0,1 4-13 0 0,1 4 47 0 0,-2 0-1 0 0,-1 1 1 0 0,-1 0-1 0 0,0 0 1 0 0,-2 0-1 0 0,-1 1 1 0 0,0 1-1 0 0,-26-38 1 0 0,18 36-37 0 0,-2 1 0 0 0,0 0 0 0 0,-2 1 0 0 0,-32-22 0 0 0,14 10-15 0 0,-19-11-356 0 0,31 24-62 0 0,-17-19-1418 0 0,18 14-420 0 0,10 11 627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8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1026 7888 0 0,'0'0'362'0'0,"-2"-1"-11"0"0,-4-1-136 0 0,5 2 247 0 0,-1-1 136 0 0,1 0-484 0 0,0 1-1 0 0,0-1 1 0 0,0 0 0 0 0,0 1 0 0 0,0-1 0 0 0,0 0 0 0 0,0 0-1 0 0,0 1 1 0 0,0-1 0 0 0,0 0 0 0 0,0 0 0 0 0,1 0-1 0 0,-1 0 1 0 0,0 0 0 0 0,1-1 0 0 0,-1 1 0 0 0,0 0 0 0 0,1 0-1 0 0,0 0 1 0 0,-1 0 0 0 0,1-1 0 0 0,0 1 0 0 0,-1-2 0 0 0,0 0-33 0 0,0 1 0 0 0,0 0 0 0 0,0 0 0 0 0,0 0 0 0 0,0 0 0 0 0,-1 0 0 0 0,-1-2 0 0 0,2 3-60 0 0,-1 0 0 0 0,2 0 0 0 0,-1 0 0 0 0,0-1 0 0 0,0 1 0 0 0,0 0 0 0 0,0 0 0 0 0,1-1 0 0 0,-1 1 0 0 0,0 0 0 0 0,1-1 0 0 0,0 1 0 0 0,-1-1 0 0 0,1 1 0 0 0,0 0 0 0 0,-1-1 0 0 0,1 1 0 0 0,0-1 0 0 0,0 1 0 0 0,0-1 0 0 0,1-1 0 0 0,0-11 205 0 0,0 1 0 0 0,0-1 0 0 0,-1 0 0 0 0,-3-19 0 0 0,1 14-66 0 0,1-19 156 0 0,1 23-128 0 0,-1 0 0 0 0,-5-27 0 0 0,4 30-78 0 0,1 0 0 0 0,0 0 0 0 0,1-24 0 0 0,0-15 145 0 0,-5-27 73 0 0,0-75 105 0 0,5 118-330 0 0,2 7-62 0 0,5-39 0 0 0,-6 63-43 0 0,0-17-13 0 0,-1 17 9 0 0,0 0 1 0 0,0 0 0 0 0,0 0-1 0 0,1 0 1 0 0,-1 0 0 0 0,2-4-1 0 0,0 3 64 0 0,-1 0 0 0 0,0 0 0 0 0,0 0 0 0 0,0 0 0 0 0,0-10 0 0 0,-1 11-88 0 0,0 0 0 0 0,0 0 1 0 0,1 0-1 0 0,-1 0 0 0 0,1-1 0 0 0,0 1 0 0 0,3-6 0 0 0,-1 5-129 0 0,-2 2 327 0 0,1 0 0 0 0,-1 0 1 0 0,1 0-1 0 0,0 0 0 0 0,0 0 1 0 0,0 0-1 0 0,3-2 0 0 0,16-11-91 0 0,-9 8-66 0 0,30-7 47 0 0,-20 5-63 0 0,-9 2 16 0 0,-1 0 32 0 0,2 4-22 0 0,46-4 104 0 0,-57 7-102 0 0,0 1-1 0 0,0 0 0 0 0,-1 0 1 0 0,1 0-1 0 0,0 0 0 0 0,0 1 1 0 0,5 1-1 0 0,0-1 15 0 0,8 3 37 0 0,39 16 164 0 0,-54-19-230 0 0,0-1 0 0 0,0 0 0 0 0,0 1 0 0 0,0-1 0 0 0,0 0 0 0 0,0 1 0 0 0,-1-1 0 0 0,1 1 0 0 0,0-1 0 0 0,0 1-1 0 0,-1 0 1 0 0,1-1 0 0 0,0 1 0 0 0,0 1 0 0 0,3 2 7 0 0,18 11 82 0 0,-10-8-43 0 0,-1 0 1 0 0,0 1-1 0 0,-1 1 1 0 0,0 0-1 0 0,18 19 1 0 0,-26-25-43 0 0,0-1 0 0 0,0 1 0 0 0,0-1 0 0 0,1 0 0 0 0,5 4 0 0 0,-6-5-6 0 0,0 0-1 0 0,0 1 1 0 0,0-1 0 0 0,0 1 0 0 0,-1 0 0 0 0,1-1-1 0 0,0 1 1 0 0,-1 0 0 0 0,1 0 0 0 0,-1 0-1 0 0,2 4 1 0 0,11 15 48 0 0,-12-18-46 0 0,0 0 1 0 0,0 0-1 0 0,0 0 1 0 0,0 0-1 0 0,0 0 1 0 0,1 4-1 0 0,-1-2 2 0 0,0 0 0 0 0,1-1 0 0 0,-1 1-1 0 0,6 7 1 0 0,8 14 17 0 0,25 87 277 0 0,-25-53-170 0 0,-9-31-49 0 0,25 131 280 0 0,-30-128-311 0 0,3 11-124 0 0,0-25 135 0 0,-3-13-20 0 0,-1 0 1 0 0,1 0-1 0 0,-1 0 0 0 0,0 0 0 0 0,0 6 0 0 0,-1-7-19 0 0,1 0-1 0 0,-1-1 1 0 0,1 1 0 0 0,0 0-1 0 0,2 6 1 0 0,4 13 47 0 0,0 6 5 0 0,-5-24-63 0 0,-1-1 0 0 0,0 1 0 0 0,0 0 0 0 0,0 0 0 0 0,0 7 0 0 0,-1-3-6 0 0,1-1 0 0 0,0 1 0 0 0,0 0 0 0 0,1-1-1 0 0,3 10 1 0 0,-4-14-5 0 0,-1 0-1 0 0,1-1 1 0 0,-1 1-1 0 0,0 0 1 0 0,0 0-1 0 0,-1 4 1 0 0,1 2-131 0 0,-4-4 268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8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16240 0 0,'0'0'1627'0'0,"4"10"-703"0"0,-4-6-701 0 0,1 2 105 0 0,8 10 29 0 0,-8-14-313 0 0,3 5-2004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9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14624 0 0,'0'0'3191'0'0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09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7488 0 0,'0'0'674'0'0,"2"0"-554"0"0,6 3 28 0 0,-4-2 235 0 0,-1 1-1 0 0,1-1 1 0 0,-1 1 0 0 0,6 4 0 0 0,0-1 154 0 0,-8-5-422 0 0,1 1 0 0 0,-1 0-1 0 0,0-1 1 0 0,0 1 0 0 0,0 0-1 0 0,1 0 1 0 0,-1 0 0 0 0,0 0-1 0 0,0 0 1 0 0,0 0-1 0 0,0 0 1 0 0,-1 0 0 0 0,1 0-1 0 0,0 0 1 0 0,0 1 0 0 0,-1-1-1 0 0,1 0 1 0 0,-1 0 0 0 0,1 2-1 0 0,0-1 22 0 0,1 0 0 0 0,-1 0 0 0 0,0 0 0 0 0,1 0 0 0 0,-1 0 0 0 0,1 0 0 0 0,-1-1 0 0 0,1 1 0 0 0,0-1 0 0 0,3 3 0 0 0,24 15 1009 0 0,-23-15-928 0 0,9 6 36 0 0,1-1 0 0 0,0-1 0 0 0,0 0 0 0 0,0-1 0 0 0,1-1 0 0 0,1 0 0 0 0,-1-2 0 0 0,0 0 0 0 0,1 0 1 0 0,0-2-1 0 0,22 1 0 0 0,-35-3-239 0 0,7 0 11 0 0,0 0 1 0 0,0 0-1 0 0,0-2 1 0 0,0 1-1 0 0,0-1 0 0 0,15-5 1 0 0,-10 1-6 0 0,-9 3-7 0 0,0 0 1 0 0,0 0 0 0 0,12-8-1 0 0,22-13 32 0 0,-22 13-105 0 0,34-25-1 0 0,-9 4-3522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10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10136 0 0,'0'0'1182'0'0,"1"2"-627"0"0,2 6-100 0 0,0-1-1 0 0,1 0 1 0 0,0-1 0 0 0,0 1-1 0 0,1-1 1 0 0,8 10 0 0 0,-11-15-400 0 0,-1 1 1 0 0,0-1 0 0 0,-1 0-1 0 0,1 1 1 0 0,0-1 0 0 0,0 1 0 0 0,0-1-1 0 0,-1 1 1 0 0,1-1 0 0 0,-1 1-1 0 0,1 0 1 0 0,-1-1 0 0 0,0 1 0 0 0,0 0-1 0 0,0-1 1 0 0,0 4 0 0 0,4 17 712 0 0,3-10-420 0 0,0-1 0 0 0,0 0 0 0 0,1 0 0 0 0,1-1 0 0 0,0 1 0 0 0,11 8 0 0 0,16 15 315 0 0,-22-20-427 0 0,17 14-1 0 0,-10-9-81 0 0,-14-13-81 0 0,0 0 0 0 0,1-1 0 0 0,0 0-1 0 0,0 0 1 0 0,0-1 0 0 0,1 0-1 0 0,0 0 1 0 0,-1-1 0 0 0,1 0 0 0 0,11 2-1 0 0,-17-5-57 0 0,0 0-1 0 0,1 0 1 0 0,-1 0-1 0 0,0 0 1 0 0,0 0 0 0 0,0-1-1 0 0,0 0 1 0 0,0 1-1 0 0,0-1 1 0 0,0 0-1 0 0,0-1 1 0 0,4-1-1 0 0,2-3 56 0 0,0 1-1 0 0,10-10 1 0 0,-2 2 52 0 0,0 0-74 0 0,-2-1 0 0 0,1-1 0 0 0,23-29 0 0 0,-3 4-24 0 0,126-117-1796 0 0,-149 146-3201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0,'0'0'528'0'0,"0"2"-342"0"0,0 14 404 0 0,0-13-369 0 0,0-1 1 0 0,-1 1-1 0 0,1 0 1 0 0,1 0 0 0 0,-1 0-1 0 0,0 0 1 0 0,1 0 0 0 0,-1 0-1 0 0,1 0 1 0 0,0 0-1 0 0,0 0 1 0 0,0-1 0 0 0,3 5-1 0 0,35 73 2106 0 0,25 39 994 0 0,-40-60-2137 0 0,7 11-247 0 0,-16-31-677 0 0,-8-23-123 0 0,-1 1 0 0 0,0 0-1 0 0,-1 0 1 0 0,-1 1 0 0 0,0-1-1 0 0,-2 1 1 0 0,2 22 0 0 0,-3-11 199 0 0,2 1 1 0 0,8 35 0 0 0,-4-27-102 0 0,-4-21-59 0 0,1-1-1 0 0,1 0 1 0 0,0 0 0 0 0,1-1-1 0 0,1 1 1 0 0,0-1 0 0 0,13 19-1 0 0,-10-18-640 0 0,-1-11 1273 0 0,-8-6-1135 0 0,2-2 340 0 0,-1 0 0 0 0,0 0 0 0 0,0 0 0 0 0,0 0 0 0 0,0 0 0 0 0,-1 0 0 0 0,1 0 0 0 0,-1-1 0 0 0,2-3 0 0 0,8-36 88 0 0,25-135 28 0 0,-29 150-118 0 0,30-142 38 0 0,-22 87-49 0 0,-11 64 0 0 0,7-19 0 0 0,0-6 0 0 0,3 2 31 0 0,0-2 2 0 0,-8 21-33 0 0,0 1 0 0 0,15-33 0 0 0,-17 44 0 0 0,-1-1 0 0 0,3-12 0 0 0,-5 18-26 0 0,-1 5-104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8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6912 0 0,'0'0'528'0'0,"0"2"-155"0"0,6 59 5460 0 0,-6-48-4844 0 0,5 22 1 0 0,-1-5-198 0 0,4 22 218 0 0,-4-27-288 0 0,2 43 0 0 0,-5-51-367 0 0,1 0 0 0 0,0 0 0 0 0,8 27-1 0 0,-1-2 363 0 0,1-10-338 0 0,-7-26-395 0 0,-1 0 0 0 0,0 0 0 0 0,0 1 0 0 0,-1-1 0 0 0,0 0 0 0 0,1 8 0 0 0,-2-10-3 0 0,0-3 17 0 0,0 0-1 0 0,0-1 1 0 0,0 1 0 0 0,0 0-1 0 0,0 0 1 0 0,0-1-1 0 0,1 1 1 0 0,-1 0 0 0 0,0-1-1 0 0,0 1 1 0 0,1 0-1 0 0,-1-1 1 0 0,1 1 0 0 0,-1 0-1 0 0,0-1 1 0 0,2 2 0 0 0,2 5-95 0 0,5-11-3739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6448 0 0,'0'0'688'0'0,"-5"4"-688"0"0,-5-8 4496 0 0,6-1-4000 0 0,8 2-368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 8752 0 0,'6'5'936'0'0,"-3"-1"-844"0"0,0 0-1 0 0,0-1 1 0 0,0 1 0 0 0,1-1 0 0 0,0 0 0 0 0,0 0 0 0 0,-1 0-1 0 0,2 0 1 0 0,-1-1 0 0 0,6 3 0 0 0,22 15 966 0 0,-25-15-828 0 0,0 0 1 0 0,0 0-1 0 0,16 6 1 0 0,7 5 123 0 0,-14-8 186 0 0,1 0 0 0 0,0-1 0 0 0,26 7 0 0 0,-34-11-423 0 0,-3-1-63 0 0,0 0 0 0 0,0-1 0 0 0,0 1 0 0 0,0-1 0 0 0,0-1 0 0 0,0 1 0 0 0,0-1 0 0 0,0 0 0 0 0,0 0 0 0 0,0 0 0 0 0,1-1 0 0 0,-1 0 0 0 0,0-1 0 0 0,6-1 1 0 0,5-11 496 0 0,-15 12-479 0 0,1 0-1 0 0,-1-1 0 0 0,0 1 1 0 0,0 0-1 0 0,0-1 0 0 0,3-4 1 0 0,4-5 164 0 0,-8 10-199 0 0,0 0 0 0 0,1 1-1 0 0,-1-1 1 0 0,0 0 0 0 0,0 0-1 0 0,0 1 1 0 0,0-1 0 0 0,-1 0-1 0 0,1 0 1 0 0,0 0 0 0 0,-1 0-1 0 0,1 0 1 0 0,-1 0 0 0 0,0-2-1 0 0,0-2 87 0 0,0 1-1 0 0,0-1 1 0 0,-3-10-1 0 0,-9-14 182 0 0,4 11-176 0 0,6 14-99 0 0,0 1-1 0 0,-1 0 0 0 0,1-1 0 0 0,-1 1 0 0 0,-3-4 0 0 0,-8-12 91 0 0,11 14-96 0 0,-1 1 0 0 0,0 0 0 0 0,0 1 0 0 0,0-1 0 0 0,0 1 0 0 0,-8-7-1 0 0,-32-20 50 0 0,40 29-3 0 0,0 0-1 0 0,0 0 0 0 0,-1 1 0 0 0,1-1 1 0 0,0 1-1 0 0,-1 0 0 0 0,0 0 0 0 0,1 1 0 0 0,-1-1 1 0 0,0 1-1 0 0,-7 0 0 0 0,10 1-45 0 0,1-1 1 0 0,0 0-1 0 0,-1 0 1 0 0,1 1-1 0 0,0-1 0 0 0,-1 1 1 0 0,1-1-1 0 0,0 1 0 0 0,0-1 1 0 0,0 1-1 0 0,-1 0 0 0 0,-1 1 1 0 0,-6 3 45 0 0,-9 0 29 0 0,14-4-65 0 0,0 0 1 0 0,0 0-1 0 0,0 0 0 0 0,0 1 0 0 0,0-1 0 0 0,0 1 0 0 0,0 0 1 0 0,1 0-1 0 0,-1 0 0 0 0,1 1 0 0 0,-6 4 0 0 0,-10 12 195 0 0,-14 16 180 0 0,19-18-295 0 0,12-15-96 0 0,0-1 1 0 0,0 1-1 0 0,0 0 1 0 0,0 0-1 0 0,1 0 1 0 0,-1 1-1 0 0,1-1 1 0 0,-1 0 0 0 0,1 1-1 0 0,0-1 1 0 0,0 1-1 0 0,0-1 1 0 0,0 1-1 0 0,0-1 1 0 0,0 1-1 0 0,1 0 1 0 0,-1-1 0 0 0,1 1-1 0 0,0 0 1 0 0,0-1-1 0 0,0 1 1 0 0,0 3-1 0 0,1-4-4 0 0,-1 0 0 0 0,0 0-1 0 0,0-1 1 0 0,-1 1 0 0 0,1 0-1 0 0,0 0 1 0 0,-1 0 0 0 0,1-1 0 0 0,-1 1-1 0 0,1 0 1 0 0,-1-1 0 0 0,-1 3-1 0 0,-5 16 109 0 0,7-9-69 0 0,-1 1 0 0 0,1-1 1 0 0,1 0-1 0 0,0 1 0 0 0,4 14 0 0 0,-2-10 15 0 0,-1-1 0 0 0,0 17 0 0 0,-2-22-38 0 0,0-6-15 0 0,0 1 1 0 0,0-1-1 0 0,0 0 0 0 0,0 1 0 0 0,1-1 1 0 0,0 0-1 0 0,-1 0 0 0 0,2 1 0 0 0,-1-1 1 0 0,0 0-1 0 0,4 5 0 0 0,11 14 49 0 0,-11-18-50 0 0,-1 1 0 0 0,0-1 0 0 0,0 1 0 0 0,5 11 0 0 0,-6-11-13 0 0,0 0 0 0 0,1 0 0 0 0,0 0 0 0 0,0-1 0 0 0,0 1 0 0 0,1-1 0 0 0,0 0-1 0 0,8 7 1 0 0,6 2 6 0 0,22 14 0 0 0,-35-25 5 0 0,0 0 0 0 0,0 0 0 0 0,1 0 0 0 0,6 1 0 0 0,11 5 41 0 0,-19-7-62 0 0,2 0 1 0 0,-1 0-1 0 0,0-1 1 0 0,0 1-1 0 0,0-1 1 0 0,1-1-1 0 0,-1 1 1 0 0,1-1-1 0 0,-1 0 1 0 0,0-1-1 0 0,1 1 1 0 0,-1-1-1 0 0,0-1 1 0 0,1 1-1 0 0,7-4 1 0 0,-6 2-390 0 0,-1 0 0 0 0,1 0 0 0 0,-1-1 0 0 0,0 0 0 0 0,-1-1 0 0 0,1 0 0 0 0,7-6 0 0 0,-4-2-1767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1:59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10104 0 0,'0'0'3582'0'0,"5"9"-1828"0"0,-1 12-1040 0 0,-3-18-612 0 0,0 0 0 0 0,0 1 0 0 0,-1-1-1 0 0,1 0 1 0 0,-1 1 0 0 0,0-1 0 0 0,0 0-1 0 0,-1 7 1 0 0,0-6-21 0 0,0 1 1 0 0,0-1-1 0 0,0 1 0 0 0,1-1 1 0 0,0 1-1 0 0,0 0 0 0 0,0-1 1 0 0,0 1-1 0 0,1 0 0 0 0,-1-1 1 0 0,1 1-1 0 0,2 5 0 0 0,1 7 170 0 0,-1 0 0 0 0,1 24 0 0 0,-3-22 15 0 0,6 29-1 0 0,-1-23 261 0 0,4 47 0 0 0,-8-57-348 0 0,0 0-1 0 0,7 20 0 0 0,1 5 2 0 0,9 40 87 0 0,-10-48-245 0 0,-2-1 0 0 0,4 39 0 0 0,-10-49 219 0 0,1 0 0 0 0,9 37 0 0 0,-6-37-130 0 0,-1 0-1 0 0,2 24 0 0 0,-5-37-95 0 0,0 0 0 0 0,1 0 0 0 0,0 0-1 0 0,1 0 1 0 0,-1 0 0 0 0,7 11 0 0 0,-6-14-125 0 0,-1-1 0 0 0,1 0 0 0 0,0 0 0 0 0,0 0 0 0 0,0 0 0 0 0,0-1 0 0 0,1 1 0 0 0,-1-1 0 0 0,1 0 0 0 0,0 0 0 0 0,0 0 0 0 0,4 2 0 0 0,3 3-1207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6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1376 0 0,'0'0'12638'0'0,"1"1"-12255"0"0,7 5-118 0 0,1 0-1 0 0,-1-1 1 0 0,1 0 0 0 0,0-1-1 0 0,15 6 1 0 0,-9-4 179 0 0,-12-5-373 0 0,-1 1-1 0 0,1-1 0 0 0,0 0 1 0 0,0 0-1 0 0,0-1 1 0 0,4 2-1 0 0,10 0 143 0 0,1 0 1 0 0,0-2-1 0 0,27-1 0 0 0,-31 0-170 0 0,-1 0-22 0 0,-1 0 1 0 0,0-1-1 0 0,0 0 0 0 0,0-1 1 0 0,20-8-1 0 0,0 0 43 0 0,0 2 65 0 0,-29 8-65 0 0,3 1 28 0 0,-5 0 140 0 0,-1 0-226 0 0,-1 1-1 0 0,0-1 0 0 0,1 1 0 0 0,-1-1 0 0 0,1 1 1 0 0,-1-1-1 0 0,1 1 0 0 0,-1-1 0 0 0,1 1 0 0 0,-1 0 1 0 0,1-1-1 0 0,0 1 0 0 0,-1-1 0 0 0,1 1 0 0 0,0 0 1 0 0,0-1-1 0 0,-1 1 0 0 0,1 0 0 0 0,0 0 0 0 0,0 0 1 0 0,-1 1 10 0 0,-9 26 64 0 0,1 1 0 0 0,-5 33 0 0 0,8-34-40 0 0,-1-1-1 0 0,-17 46 0 0 0,-14 17 54 0 0,-26 57 85 0 0,52-124-151 0 0,-3 6 19 0 0,-19 29 0 0 0,28-49-42 0 0,-1 0-1 0 0,1-1 1 0 0,-2 0 0 0 0,1 0 0 0 0,-1-1 0 0 0,0 0 0 0 0,-12 8-1 0 0,1-3-3 0 0,13-10 0 0 0,-1 1 15 0 0,6-3 234 0 0,2 1-175 0 0,4 0-75 0 0,0 0 0 0 0,0 0 0 0 0,0-1 1 0 0,1 0-1 0 0,-1 0 0 0 0,0 0 0 0 0,0 0 1 0 0,5-2-1 0 0,18 0-178 0 0,47-1 690 0 0,-45 1-242 0 0,0 1 0 0 0,35 3 0 0 0,-49 0-217 0 0,1 1 1 0 0,16 4-1 0 0,7 2 33 0 0,-27-7-42 0 0,0 1 1 0 0,23 8 0 0 0,-36-11-45 0 0,43 15 139 0 0,-41-14-189 0 0,0-1 0 0 0,0 1 0 0 0,1-1-1 0 0,-1 0 1 0 0,0 1 0 0 0,1-1 0 0 0,-1 0 0 0 0,0 0 0 0 0,1-1 0 0 0,-1 1-1 0 0,0 0 1 0 0,1-1 0 0 0,-1 1 0 0 0,0-1 0 0 0,3-1 0 0 0,1-4-2079 0 0,-5 4 1660 0 0,4-6-1060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39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5528 0 0,'0'0'7520'0'0,"2"1"-7064"0"0,5 3 105 0 0,-3-2-215 0 0,0 0-1 0 0,0 0 1 0 0,0 0 0 0 0,1 0-1 0 0,-1-1 1 0 0,1 1-1 0 0,-1-1 1 0 0,7 1-1 0 0,22 6-111 0 0,-20-9 240 0 0,-5-1-270 0 0,49-3 676 0 0,-52 5-845 0 0,1-1 7 0 0,1 1 0 0 0,0 1-1 0 0,0-1 1 0 0,0 1 0 0 0,6 2 0 0 0,-12-3-32 0 0,0 1 0 0 0,0-1 0 0 0,1 1 0 0 0,-1-1 1 0 0,0 0-1 0 0,0 1 0 0 0,0-1 0 0 0,1 0 0 0 0,-1 0 0 0 0,0 0 1 0 0,0 0-1 0 0,0 0 0 0 0,2-1 0 0 0,25 0-6 0 0,35-4 586 0 0,-59 4-536 0 0,0 1 1 0 0,0-1-1 0 0,0 0 0 0 0,0 0 1 0 0,-1 0-1 0 0,1-1 1 0 0,0 1-1 0 0,0-1 0 0 0,4-3 1 0 0,13-4 227 0 0,-16 7-204 0 0,0 0 0 0 0,0 0-1 0 0,0 0 1 0 0,0-1-1 0 0,0 1 1 0 0,7-7 0 0 0,-7 5-53 0 0,-1 1 1 0 0,1 0-1 0 0,0 0 0 0 0,0 1 1 0 0,7-3-1 0 0,-3 2 42 0 0,0-1-1 0 0,14-7 1 0 0,-19 9-56 0 0,-1 0 0 0 0,0 0 0 0 0,1-1 0 0 0,-1 1 0 0 0,0-1 0 0 0,0 1 0 0 0,-1-1 0 0 0,5-5 0 0 0,-6 6-112 0 0,13 2-59 0 0,36-3 674 0 0,-48 3-704 0 0,2-7-2514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7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11400 0 0,'0'0'1140'0'0,"4"-7"-1032"0"0,-4 6-74 0 0,1-1 1 0 0,-1 1 0 0 0,1 0 0 0 0,0 0-1 0 0,-1 0 1 0 0,1 0 0 0 0,0 0 0 0 0,0 0-1 0 0,0 0 1 0 0,0 0 0 0 0,0 0 0 0 0,0 1 0 0 0,0-1-1 0 0,0 0 1 0 0,0 0 0 0 0,0 1 0 0 0,0-1-1 0 0,0 1 1 0 0,0-1 0 0 0,1 1 0 0 0,1-1-1 0 0,-1 1 124 0 0,23-7 498 0 0,0 1 0 0 0,42-3 0 0 0,24-4 193 0 0,-52 5-5395 0 0,-20 3-535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7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2304 0 0,'0'0'8202'0'0,"0"2"-7612"0"0,0 21 468 0 0,-1-11-157 0 0,2 26 1 0 0,1 22 690 0 0,-2-44-1072 0 0,0 1 0 0 0,5 31 0 0 0,3-4 86 0 0,-4-20-194 0 0,1 0 0 0 0,10 29 0 0 0,-11-41-290 0 0,0-1 0 0 0,1 0-1 0 0,0 0 1 0 0,1 0 0 0 0,0-1-1 0 0,1 0 1 0 0,10 13 0 0 0,-13-19-105 0 0,0 0 0 0 0,0 0 1 0 0,0-1-1 0 0,1 0 1 0 0,-1 0-1 0 0,1 0 0 0 0,-1 0 1 0 0,1-1-1 0 0,0 0 0 0 0,0 0 1 0 0,1 0-1 0 0,-1 0 0 0 0,0-1 1 0 0,0 0-1 0 0,1 0 1 0 0,-1-1-1 0 0,1 1 0 0 0,-1-1 1 0 0,1 0-1 0 0,-1 0 0 0 0,0-1 1 0 0,1 0-1 0 0,-1 0 0 0 0,0 0 1 0 0,1-1-1 0 0,-1 1 1 0 0,0-1-1 0 0,0-1 0 0 0,0 1 1 0 0,0-1-1 0 0,-1 1 0 0 0,1-1 1 0 0,-1-1-1 0 0,0 1 0 0 0,0-1 1 0 0,0 1-1 0 0,0-1 1 0 0,0 0-1 0 0,-1-1 0 0 0,4-4 1 0 0,5-8 47 0 0,-9 13-49 0 0,1-1 0 0 0,-1 0 0 0 0,0 0-1 0 0,0 0 1 0 0,0 0 0 0 0,-1-1 0 0 0,2-5 0 0 0,0-5 1 0 0,0 0 0 0 0,-1-1 1 0 0,-1 0-1 0 0,0 1 0 0 0,-1-1 1 0 0,-1 0-1 0 0,-3-19 0 0 0,1 25-2 0 0,-1 0 0 0 0,0 0 0 0 0,-10-20 0 0 0,-3-9 51 0 0,13 31-65 0 0,2 3 28 0 0,-1 1 1 0 0,0-1 0 0 0,0 1-1 0 0,0 0 1 0 0,-1 0-1 0 0,1 0 1 0 0,-1 0-1 0 0,-1 0 1 0 0,1 0 0 0 0,-1 1-1 0 0,-5-5 1 0 0,4 5 480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8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1376 0 0,'0'0'12020'0'0,"2"1"-11452"0"0,1 2-401 0 0,0 0 0 0 0,0 0 0 0 0,0 1 0 0 0,-1-1 0 0 0,1 1 0 0 0,-1-1 0 0 0,0 1 0 0 0,0 0 0 0 0,0 0 0 0 0,2 5 0 0 0,0 7 374 0 0,5 24 0 0 0,0 0 102 0 0,-5-20-304 0 0,-1 0-1 0 0,2 31 1 0 0,1 4 66 0 0,-1-2-136 0 0,4 21-70 0 0,0 9-43 0 0,-6-52 711 0 0,7 37 1 0 0,-6-52-727 0 0,-2-6-133 0 0,0-1 0 0 0,5 15 0 0 0,-7-24-8 0 0,0 0 0 0 0,0 0 0 0 0,0 0 0 0 0,0 0 0 0 0,0-1 0 0 0,0 1 0 0 0,1 0 0 0 0,-1 0 0 0 0,0 0 0 0 0,0 0 0 0 0,0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0,0 0 0 0 0,0 1 0 0 0,3-11 0 0 0,0-13 0 0 0,-2 4 0 0 0,3-28 0 0 0,-4 44 0 0 0,0 0 0 0 0,0 1 0 0 0,0-1 0 0 0,0 0 0 0 0,-1 0 0 0 0,1 0 0 0 0,-1-3 0 0 0,-2-9 0 0 0,4-6 15 0 0,0 1 0 0 0,6-34 0 0 0,-4 42 12 0 0,0 0 0 0 0,0 1 0 0 0,1 0 0 0 0,1 0 0 0 0,11-20 0 0 0,6-12-220 0 0,-17 31 178 0 0,1 1-1 0 0,0-1 1 0 0,15-19-1 0 0,-16 25 5 0 0,5-6-25 0 0,0 1-1 0 0,14-13 0 0 0,-20 21 27 0 0,1-1 0 0 0,0 1-1 0 0,0 0 1 0 0,0 0 0 0 0,0 0-1 0 0,0 1 1 0 0,1-1 0 0 0,-1 1 0 0 0,9-2-1 0 0,-6 2 16 0 0,-6 1-2 0 0,0 1 0 0 0,0-1 0 0 0,0 1 0 0 0,1-1 0 0 0,-1 1 0 0 0,0 0 0 0 0,0 0 0 0 0,0 0-1 0 0,0 0 1 0 0,0 0 0 0 0,1 0 0 0 0,-1 1 0 0 0,0-1 0 0 0,0 1 0 0 0,0-1 0 0 0,0 1 0 0 0,0 0-1 0 0,2 1 1 0 0,0 0 51 0 0,2 0-41 0 0,-1 0 0 0 0,0 1 1 0 0,0 0-1 0 0,6 4 0 0 0,4 15-171 0 0,-13-17 145 0 0,1 0 0 0 0,-2 0 0 0 0,1 0 0 0 0,0 0 0 0 0,-1 0-1 0 0,0 0 1 0 0,0 0 0 0 0,0 10 0 0 0,1 3 13 0 0,-1 0 0 0 0,-3 31 0 0 0,1-31 2 0 0,-2-1 1 0 0,0 1-1 0 0,-1 0 0 0 0,-13 32 0 0 0,6-23 24 0 0,-2-1 0 0 0,-22 36 0 0 0,29-53-22 0 0,0-1-1 0 0,0 0 1 0 0,-1 0 0 0 0,0-1-1 0 0,0 0 1 0 0,-1 0-1 0 0,1-1 1 0 0,-2 0-1 0 0,1 0 1 0 0,-16 7-1 0 0,21-12-3 0 0,2-1-1 0 0,1 0 0 0 0,-1 0 1 0 0,1 0-1 0 0,-1 1 0 0 0,0-1 0 0 0,1 0 1 0 0,-1 0-1 0 0,1 1 0 0 0,-1-1 0 0 0,1 0 1 0 0,-1 1-1 0 0,1-1 0 0 0,-1 0 0 0 0,1 1 1 0 0,-1-1-1 0 0,0 2 0 0 0,0-2-66 0 0,3 1-77 0 0,6 3 128 0 0,-1-1-1 0 0,1 0 0 0 0,13 4 0 0 0,14 4 20 0 0,-13-3 84 0 0,1-1 0 0 0,34 5 0 0 0,-20-4-12 0 0,47 16-285 0 0,-67-20 60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3:59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7944 0 0,'0'0'720'0'0,"-12"0"741"0"0,9 0-1158 0 0,0 0 1 0 0,0 0-1 0 0,0 0 1 0 0,-1 1-1 0 0,1-1 0 0 0,0 1 1 0 0,0 0-1 0 0,0 0 1 0 0,0 0-1 0 0,-4 2 0 0 0,6-2-237 0 0,0 0 0 0 0,0 0-1 0 0,-1 0 1 0 0,1 0-1 0 0,0 0 1 0 0,0 0 0 0 0,0 1-1 0 0,0-1 1 0 0,0 0-1 0 0,1 1 1 0 0,-1-1 0 0 0,0 1-1 0 0,1-1 1 0 0,-1 1 0 0 0,1-1-1 0 0,-1 1 1 0 0,1-1-1 0 0,0 1 1 0 0,0 0 0 0 0,-1-1-1 0 0,1 1 1 0 0,1 2 0 0 0,-6 39 167 0 0,2-32 227 0 0,0 23 0 0 0,2-1 764 0 0,0-17-782 0 0,1-1 0 0 0,3 24 0 0 0,3 10-1197 0 0,-3-20 929 0 0,2-2-1 0 0,8 31 1 0 0,-4-24 186 0 0,-7-23-292 0 0,1-1 0 0 0,0 1 0 0 0,0-1 0 0 0,1 0 1 0 0,0 0-1 0 0,11 17 0 0 0,-8-17-51 0 0,0-1 1 0 0,1 0-1 0 0,0 0 0 0 0,19 15 0 0 0,-24-21-1 0 0,1-1-1 0 0,0 1 0 0 0,0-1 0 0 0,0 0 0 0 0,1 0 1 0 0,-1 0-1 0 0,0-1 0 0 0,1 1 0 0 0,-1-1 0 0 0,1 0 0 0 0,-1-1 1 0 0,1 1-1 0 0,-1-1 0 0 0,1 1 0 0 0,9-2 0 0 0,-12 0 13 0 0,1 1 0 0 0,0-1-1 0 0,0 0 1 0 0,0 0 0 0 0,-1 0-1 0 0,1 0 1 0 0,0-1-1 0 0,-1 1 1 0 0,1-1 0 0 0,-1 1-1 0 0,0-1 1 0 0,1 0 0 0 0,-1 0-1 0 0,0 0 1 0 0,0 0-1 0 0,0 0 1 0 0,0 0 0 0 0,2-5-1 0 0,2-4 117 0 0,-1 1-1 0 0,0-1 0 0 0,4-15 0 0 0,-4 11-41 0 0,-2 5-44 0 0,-1 0 0 0 0,0-1-1 0 0,-1 1 1 0 0,0 0 0 0 0,-1-1 0 0 0,0 1-1 0 0,-2-11 1 0 0,1-13 27 0 0,1 30-76 0 0,0-15 63 0 0,-4-36 0 0 0,2 32-59 0 0,2 19-12 0 0,0 0 0 0 0,0 0 0 0 0,-1 0 1 0 0,1 0-1 0 0,-1 0 0 0 0,0 1 0 0 0,0-1 0 0 0,-2-4 0 0 0,1 2 10 0 0,0 1-1 0 0,1-1 1 0 0,-1 0 0 0 0,1 1-1 0 0,0-12 1 0 0,1 16 12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0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6912 0 0,'0'0'622'0'0,"-1"1"-512"0"0,-2 2 294 0 0,0 0-1 0 0,0 0 1 0 0,1 0 0 0 0,0 1 0 0 0,-1-1 0 0 0,1 1 0 0 0,0-1 0 0 0,1 1-1 0 0,-1 0 1 0 0,1 0 0 0 0,-1 0 0 0 0,0 4 0 0 0,1 1-58 0 0,1-1-1 0 0,-1 0 1 0 0,1 1 0 0 0,2 8 0 0 0,-1 11 92 0 0,8 96 1596 0 0,-7-100-1557 0 0,-1-19-375 0 0,0 0 0 0 0,-1-1 0 0 0,1 1 0 0 0,-1 0 0 0 0,-1 5-1 0 0,0-4 6 0 0,1-1 0 0 0,0 0-1 0 0,0 1 1 0 0,1-1-1 0 0,0 0 1 0 0,-1 1-1 0 0,2-1 1 0 0,2 10-1 0 0,-2-9-13 0 0,-2-4 607 0 0,-8-34-617 0 0,8 26-54 0 0,0 4-27 0 0,0 0 0 0 0,0 0 0 0 0,0 0 0 0 0,0-1 0 0 0,0 1 0 0 0,0 0 0 0 0,1 0 0 0 0,-1 0 0 0 0,1 0 0 0 0,0 0 0 0 0,1-3 0 0 0,-2 5-2 0 0,1-1 0 0 0,-1 1 0 0 0,1-1 0 0 0,-1 1 0 0 0,1-1 0 0 0,-1 0 0 0 0,0 1 0 0 0,1-1 0 0 0,-1 0 0 0 0,0 1 0 0 0,0-1 0 0 0,1 0 0 0 0,-1 0 0 0 0,0 1 0 0 0,0-1 0 0 0,0 0 0 0 0,0 0 0 0 0,0 1 0 0 0,0-1 0 0 0,0 0 0 0 0,0 1 0 0 0,0-1 0 0 0,-1-1 0 0 0,0 0 0 0 0,2-9 0 0 0,0 0 0 0 0,0 0 0 0 0,0 0 0 0 0,2 0 0 0 0,-1 1 0 0 0,1-1 0 0 0,1 1 0 0 0,0 0 0 0 0,0 0 0 0 0,11-17 0 0 0,23-33 0 0 0,-6 20 0 0 0,-31 38-29 0 0,1 0-1 0 0,-1 0 1 0 0,1 0 0 0 0,-1 0-1 0 0,1 1 1 0 0,0-1-1 0 0,0 1 1 0 0,0-1-1 0 0,0 1 1 0 0,0-1-1 0 0,0 1 1 0 0,4-2 0 0 0,0 1 33 0 0,0 0 0 0 0,-1 0 1 0 0,11-2-1 0 0,-12 3-13 0 0,1 1-1 0 0,-1 0 1 0 0,0 0 0 0 0,0 0-1 0 0,1 0 1 0 0,-1 1 0 0 0,7 2-1 0 0,5 2-138 0 0,-13 0 160 0 0,-2-3-20 0 0,6 7 55 0 0,-1-1 0 0 0,0 1 0 0 0,0 0 0 0 0,-1 1-1 0 0,-1-1 1 0 0,6 14 0 0 0,-2 3-134 0 0,5 32 1 0 0,-11-48-14 0 0,3 9 224 0 0,-3-12-22 0 0,0-1 0 0 0,-1 1 0 0 0,0 0 1 0 0,0 9-1 0 0,0-8-37 0 0,-1 0 1 0 0,1 1 0 0 0,0-1-1 0 0,4 13 1 0 0,6 25-68 0 0,-11-36-170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0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94 11232 0 0,'0'0'1016'0'0,"-3"-6"-816"0"0,-30-38 3289 0 0,30 41-3358 0 0,1 0 0 0 0,-1 0 0 0 0,0 1 1 0 0,0-1-1 0 0,0 1 0 0 0,-1-1 0 0 0,1 1 0 0 0,0 0 0 0 0,-1 0 1 0 0,-5-2-1 0 0,-8-5 647 0 0,12 8-684 0 0,1-1-1 0 0,-1 1 1 0 0,0 1 0 0 0,1-1-1 0 0,-1 1 1 0 0,0-1 0 0 0,1 1-1 0 0,-1 1 1 0 0,0-1 0 0 0,1 1-1 0 0,-1-1 1 0 0,-8 4-1 0 0,-3 1-93 0 0,13-5 0 0 0,1 0 0 0 0,-1 1 0 0 0,1 0 0 0 0,-1 0 0 0 0,1-1 0 0 0,0 1 0 0 0,-3 2 0 0 0,-13 5 0 0 0,15-7 1 0 0,0 0 0 0 0,0 0 0 0 0,0 0 1 0 0,0 1-1 0 0,0-1 0 0 0,0 1 0 0 0,0 0 0 0 0,1 0 0 0 0,-5 3 0 0 0,3 0 23 0 0,-1 1 0 0 0,0-1 1 0 0,1 1-1 0 0,0 0 0 0 0,0 0 0 0 0,1 0 0 0 0,-5 12 0 0 0,2-5 189 0 0,3-7-165 0 0,0 0 1 0 0,1 1-1 0 0,-1-1 1 0 0,1 1-1 0 0,1-1 0 0 0,-1 1 1 0 0,0 10-1 0 0,-7 61 327 0 0,13-23 65 0 0,2 0 0 0 0,20 83 0 0 0,-20-109-245 0 0,5 16-21 0 0,1 0 1 0 0,3-2 0 0 0,27 57-1 0 0,-11-31-224 0 0,-30-67-42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1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8752 0 0,'0'0'3485'0'0,"11"5"-2"0"0,-5-4-3291 0 0,-1 1 0 0 0,1-1 0 0 0,-1 0 0 0 0,1-1 0 0 0,0 1 0 0 0,-1-1 0 0 0,1 0 0 0 0,-1-1 0 0 0,1 1 0 0 0,9-3 0 0 0,7-2 132 0 0,30-12 0 0 0,-21 6-285 0 0,24-10-1925 0 0,-36 15-4115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2760 0 0,'0'2'10469'0'0,"1"20"-9748"0"0,2-1 0 0 0,1 1 1 0 0,0-1-1 0 0,10 26 0 0 0,6 26 295 0 0,0 46 412 0 0,12 52 110 0 0,4 11-843 0 0,-34-173-690 0 0,13 61 72 0 0,-14-58-65 0 0,1 0 1 0 0,0-1-1 0 0,1 1 0 0 0,6 15 0 0 0,-8-25-348 0 0</inkml:trace>
  <inkml:trace contextRef="#ctx0" brushRef="#br0" timeOffset="1">0 537 1840 0 0,'0'0'14610'0'0,"2"0"-13929"0"0,27-1-506 0 0,44-7-1 0 0,-29 0-5036 0 0,-25 5-556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2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205 159 7832 0 0,'0'0'602'0'0,"0"-2"-395"0"0,-1-1 15 0 0,0 0-1 0 0,0 0 1 0 0,1 0 0 0 0,0 0 0 0 0,-1 0-1 0 0,1 0 1 0 0,1-3 0 0 0,-1 1 264 0 0,0 1 0 0 0,0 0 1 0 0,-1 0-1 0 0,1 0 1 0 0,-2-5-1 0 0,-4-16 728 0 0,6 21-1050 0 0,-1-1 0 0 0,0 1 0 0 0,0-1-1 0 0,0 1 1 0 0,-1-1 0 0 0,1 1 0 0 0,-1 0 0 0 0,0 0 0 0 0,0 0-1 0 0,-1 0 1 0 0,1 0 0 0 0,-6-6 0 0 0,7 9-101 0 0,0 0 0 0 0,-1 0 0 0 0,1-1-1 0 0,0 1 1 0 0,-1 0 0 0 0,1 0 0 0 0,-1 1 0 0 0,1-1 0 0 0,-1 0 0 0 0,1 0 0 0 0,-1 1 0 0 0,0-1 0 0 0,1 1 0 0 0,-1-1-1 0 0,0 1 1 0 0,1 0 0 0 0,-1 0 0 0 0,0 0 0 0 0,0 0 0 0 0,1 0 0 0 0,-1 0 0 0 0,0 0 0 0 0,0 0 0 0 0,1 1 0 0 0,-1-1-1 0 0,0 1 1 0 0,1-1 0 0 0,-1 1 0 0 0,1 0 0 0 0,-1-1 0 0 0,1 1 0 0 0,-1 0 0 0 0,1 0 0 0 0,-1 0 0 0 0,1 0 0 0 0,0 1 0 0 0,-2 1-1 0 0,-11 10 4 0 0,11-10-47 0 0,0 1-1 0 0,0-1 1 0 0,0 0-1 0 0,-5 7 1 0 0,1 3 6 0 0,1 0-1 0 0,-1 0 1 0 0,2 1 0 0 0,0 0-1 0 0,1 0 1 0 0,0 0-1 0 0,1 0 1 0 0,0 1 0 0 0,2-1-1 0 0,-1 1 1 0 0,2 0-1 0 0,1 16 1 0 0,0-13 28 0 0,-1-14-41 0 0,0 0 0 0 0,0 0 0 0 0,1-1 0 0 0,-1 1 0 0 0,1 0 0 0 0,0 0 0 0 0,1 4 0 0 0,-1-8-11 0 0,0 5-20 0 0,1-1-1 0 0,0 0 1 0 0,1 0-1 0 0,-1 1 1 0 0,1-1 0 0 0,0-1-1 0 0,0 1 1 0 0,0 0-1 0 0,6 5 1 0 0,-7-7 33 0 0,1 0 37 0 0,0 0 0 0 0,-1 0 1 0 0,1 0-1 0 0,0 0 0 0 0,0 0 0 0 0,0 0 1 0 0,0-1-1 0 0,1 0 0 0 0,4 2 1 0 0,-5-1-33 0 0,-2-1-19 0 0,0-1 1 0 0,-1 1-1 0 0,1-1 0 0 0,0 1 1 0 0,0-1-1 0 0,-1 1 1 0 0,1-1-1 0 0,0 0 0 0 0,0 1 1 0 0,0-1-1 0 0,0 0 1 0 0,-1 0-1 0 0,1 0 0 0 0,0 1 1 0 0,0-1-1 0 0,0 0 1 0 0,0 0-1 0 0,1-1 0 0 0,1 2 0 0 0,0-1 0 0 0,1 0-1 0 0,-1-1 1 0 0,0 1-1 0 0,5-2 1 0 0,-5 2 5 0 0,0-1 1 0 0,0 1 0 0 0,0-1-1 0 0,1 1 1 0 0,-1 0-1 0 0,0 0 1 0 0,0 0 0 0 0,0 0-1 0 0,6 2 1 0 0,8 3-172 0 0,29 3 1 0 0,-17-4-118 0 0,-19 0 283 0 0,-6-1 33 0 0,0 1 0 0 0,1 0-1 0 0,-1 0 1 0 0,-1 0-1 0 0,1 0 1 0 0,4 6 0 0 0,-7-8 72 0 0,1 0 1 0 0,-1 1-1 0 0,1-1 1 0 0,-1 0-1 0 0,0 0 1 0 0,0 1-1 0 0,0-1 1 0 0,0 1-1 0 0,0-1 1 0 0,-1 1-1 0 0,1-1 1 0 0,-1 1-1 0 0,0-1 1 0 0,1 5-1 0 0,-5 5-81 0 0,1-1 0 0 0,-2-1 0 0 0,1 1 0 0 0,-1-1 0 0 0,-1 0 0 0 0,-13 18 0 0 0,9-12 33 0 0,5-9 157 0 0,-1-1-1 0 0,0 1 1 0 0,0-1-1 0 0,0-1 1 0 0,-1 1-1 0 0,0-1 1 0 0,-8 5 0 0 0,-2 1 88 0 0,12-8-298 0 0,-1 0 1 0 0,1 0-1 0 0,0-1 1 0 0,-1 0 0 0 0,0 0-1 0 0,1 0 1 0 0,-1-1-1 0 0,0 0 1 0 0,0 0-1 0 0,0 0 1 0 0,0-1-1 0 0,0 0 1 0 0,1 0-1 0 0,-12-2 1 0 0,13 1-7 0 0,0 1 0 0 0,-1-1 1 0 0,1 0-1 0 0,0 0 0 0 0,-1-1 1 0 0,1 1-1 0 0,0-1 1 0 0,0 0-1 0 0,0 0 0 0 0,0-1 1 0 0,1 1-1 0 0,-1-1 0 0 0,1 1 1 0 0,-1-1-1 0 0,1-1 0 0 0,0 1 1 0 0,0 0-1 0 0,0-1 1 0 0,0 1-1 0 0,-2-6 0 0 0,1 1-110 0 0,-7-13-1449 0 0,2 9-310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3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53 6448 0 0,'0'0'498'0'0,"-1"2"-204"0"0,-1 5 389 0 0,0-1 0 0 0,1 1 0 0 0,0-1 0 0 0,0 11 1 0 0,-1 8 490 0 0,2-22-1050 0 0,-1-1 0 0 0,1 1-1 0 0,0 0 1 0 0,0 0 0 0 0,0-1 0 0 0,1 1-1 0 0,-1 0 1 0 0,1 3 0 0 0,2 17 428 0 0,0 4-106 0 0,0 0 0 0 0,1 0 0 0 0,2 0 1 0 0,12 34-1 0 0,4 21 538 0 0,30 126 1488 0 0,-49-199-2399 0 0,-2-7-60 0 0,0 0 0 0 0,0 0 0 0 0,0 0 0 0 0,0 0 0 0 0,-1 0-1 0 0,1 0 1 0 0,-1 0 0 0 0,0 1 0 0 0,1-1 0 0 0,-1 4 0 0 0,0-4 120 0 0,-1-5-84 0 0,0-1-1 0 0,-1 1 1 0 0,1 0-1 0 0,-1 0 1 0 0,1 0-1 0 0,-4-4 1 0 0,-2-4-95 0 0,-19-31-266 0 0,22 32 382 0 0,-11-23 48 0 0,2-1-1 0 0,-17-67 0 0 0,27 84-117 0 0,1 9 0 0 0,0 0 0 0 0,1 0 0 0 0,-1-9 0 0 0,1-10 0 0 0,0 21-1 0 0,1 1-1 0 0,-1 0 1 0 0,1-1-1 0 0,0 1 1 0 0,1 0-1 0 0,1-11 1 0 0,0 9-8 0 0,0 0 0 0 0,-1 0 0 0 0,0-1 0 0 0,0 1 0 0 0,-1-12 0 0 0,1 7 9 0 0,1 0 0 0 0,0-1 1 0 0,7-20-1 0 0,-2 5-11 0 0,-4 19-3 0 0,0 0 0 0 0,0 0 0 0 0,7-12 1 0 0,4-10 14 0 0,-13 29-1 0 0,0 0 0 0 0,0 1 0 0 0,0-1 0 0 0,1 0 0 0 0,-1 0 0 0 0,1 1 0 0 0,-1-1 0 0 0,1 1 0 0 0,-1-1 0 0 0,1 1 0 0 0,2-2 0 0 0,6-5-12 0 0,-8 6 6 0 0,1 0-1 0 0,0 0 0 0 0,-1 0 0 0 0,1 0 0 0 0,0 1 1 0 0,0-1-1 0 0,0 1 0 0 0,0 0 0 0 0,0 0 0 0 0,1 0 1 0 0,-1 0-1 0 0,0 1 0 0 0,0-1 0 0 0,1 1 1 0 0,-1 0-1 0 0,0 0 0 0 0,0 0 0 0 0,1 0 0 0 0,-1 1 1 0 0,5 1-1 0 0,-7-2 4 0 0,0-1 0 0 0,0 1 0 0 0,0 1 0 0 0,0-1 0 0 0,0 0 0 0 0,0 0 1 0 0,0 0-1 0 0,0 0 0 0 0,0 1 0 0 0,-1-1 0 0 0,1 0 0 0 0,0 1 0 0 0,0-1 0 0 0,0 1 0 0 0,0-1 1 0 0,-1 1-1 0 0,2 0 0 0 0,1 2 1 0 0,2 0-2 0 0,0 0-1 0 0,0 0 0 0 0,-1 0 1 0 0,0 1-1 0 0,1 0 1 0 0,-1 0-1 0 0,0 0 0 0 0,-1 0 1 0 0,1 1-1 0 0,-1 0 0 0 0,0-1 1 0 0,0 1-1 0 0,0 0 0 0 0,3 11 1 0 0,-3-7 4 0 0,0 1 1 0 0,-1 0 0 0 0,0 0 0 0 0,-1 0-1 0 0,0 0 1 0 0,0 0 0 0 0,-2 19-1 0 0,0-18 0 0 0,0 0 0 0 0,0 0 0 0 0,-1 0 0 0 0,0 0 0 0 0,-1 0 0 0 0,-5 13 0 0 0,-3 1-11 0 0,6-12 22 0 0,-1 0 0 0 0,0-1-1 0 0,-1 0 1 0 0,0 0 0 0 0,-1 0 0 0 0,-17 19-1 0 0,7-11 18 0 0,10-12-21 0 0,1 0 1 0 0,-2 0-1 0 0,1 0 0 0 0,-10 5 0 0 0,17-12-52 0 0,1-1-1 0 0,-1 1 1 0 0,1-1-1 0 0,-1 1 1 0 0,1-1-1 0 0,-1 0 1 0 0,1 1 0 0 0,-1-1-1 0 0,1 0 1 0 0,-1 0-1 0 0,0 1 1 0 0,1-1-1 0 0,-1 0 1 0 0,0 0-1 0 0,1 0 1 0 0,-1 0-1 0 0,1 0 1 0 0,-1 0-1 0 0,0 0 1 0 0,1 0-1 0 0,-1 0 1 0 0,0 0-1 0 0,1 0 1 0 0,-1 0-1 0 0,0 0 1 0 0,1-1-1 0 0,-1 1 1 0 0,1 0-1 0 0,-1 0 1 0 0,1-1-1 0 0,-1 1 1 0 0,0 0-1 0 0,1-1 1 0 0,-1 1-1 0 0,1-1 1 0 0,-1 1-1 0 0,1-1 1 0 0,0 1-1 0 0,-1-1 1 0 0,1 1-1 0 0,-1-1 1 0 0,1 0-1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2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5 104 7368 0 0,'0'0'666'0'0,"0"2"-546"0"0,-2 30 2326 0 0,0-21-1354 0 0,2 0-1 0 0,0 1 1 0 0,1 12-1 0 0,15 50 1124 0 0,-10-50-1624 0 0,-1 0 0 0 0,3 29 0 0 0,1 19 340 0 0,-3-29-378 0 0,9 28 296 0 0,-8-46-527 0 0,-5-19-173 0 0,0-1-1 0 0,0 1 1 0 0,-1-1 0 0 0,0 1 0 0 0,0 0 0 0 0,0 10 0 0 0,-1-15-126 0 0,-1-1-1 0 0,1 0 0 0 0,-1 1 0 0 0,1-1 1 0 0,-1 0-1 0 0,1 0 0 0 0,-1 0 0 0 0,1 0 1 0 0,-1 1-1 0 0,1-1 0 0 0,-1 0 1 0 0,1 0-1 0 0,-1 0 0 0 0,1 0 0 0 0,-1 0 1 0 0,1 0-1 0 0,-1 0 0 0 0,1 0 0 0 0,-1-1 1 0 0,1 1-1 0 0,-1 0 0 0 0,1 0 0 0 0,-1 0 1 0 0,1 0-1 0 0,-1-1 0 0 0,1 1 1 0 0,-1 0-1 0 0,1-1 0 0 0,-1 1 0 0 0,-3-3-28 0 0,0 0-1 0 0,0-1 1 0 0,1 1 0 0 0,-1 0-1 0 0,1-1 1 0 0,0 0-1 0 0,0 0 1 0 0,0 0 0 0 0,0 0-1 0 0,1 0 1 0 0,0-1-1 0 0,0 1 1 0 0,-2-8 0 0 0,-2-8-89 0 0,-7-38 0 0 0,12 55 94 0 0,1-2 1 0 0,0 0 0 0 0,0 0 0 0 0,0 0 0 0 0,1 0 0 0 0,0-1 0 0 0,2-6 0 0 0,2-24 0 0 0,-3 17 11 0 0,0 0 0 0 0,1 0-1 0 0,1 1 1 0 0,13-35 0 0 0,-12 37-5 0 0,1-4-5 0 0,1-1 0 0 0,1 1 0 0 0,17-32 0 0 0,-10 26-1 0 0,-7 13 0 0 0,-1 0 0 0 0,15-17 0 0 0,28-23 312 0 0,-39 47-249 0 0,23-6-458 0 0,-32 12-103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1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88 3224 0 0,'-4'1'288'0'0,"-12"3"-145"0"0,-30-3 9017 0 0,30-2-8137 0 0,15 2-920 0 0,-1-1 0 0 0,1 0 0 0 0,-1 0 0 0 0,1 1 0 0 0,-1-1 0 0 0,1 1 0 0 0,-1 0 0 0 0,1-1-1 0 0,-1 1 1 0 0,1 0 0 0 0,0 0 0 0 0,-1 0 0 0 0,1 0 0 0 0,-1 1 0 0 0,-16 9 971 0 0,17-11-992 0 0,-1 1 0 0 0,1 0 1 0 0,0 0-1 0 0,0 0 0 0 0,-1 0 1 0 0,1 1-1 0 0,0-1 0 0 0,0 0 1 0 0,0 0-1 0 0,0 1 1 0 0,1-1-1 0 0,-2 3 0 0 0,1-3-25 0 0,0 1 375 0 0,0-2-398 0 0,1 0-1 0 0,0 0 0 0 0,0 0 0 0 0,-1 0 0 0 0,1 0 0 0 0,0 0 0 0 0,0 1 1 0 0,-1-1-1 0 0,1 0 0 0 0,0 0 0 0 0,0 0 0 0 0,-1 0 0 0 0,1 1 0 0 0,0-1 1 0 0,0 0-1 0 0,0 0 0 0 0,0 1 0 0 0,-1-1 0 0 0,1 0 0 0 0,0 0 0 0 0,0 1 1 0 0,0-1-1 0 0,0 0 0 0 0,0 0 0 0 0,0 1 0 0 0,0-1 0 0 0,0 1 0 0 0,0 1 9 0 0,1 0 0 0 0,0 1 0 0 0,0-1-1 0 0,0 1 1 0 0,0-1 0 0 0,1 0 0 0 0,-1 0 0 0 0,1 0-1 0 0,-1 0 1 0 0,1 0 0 0 0,0 0 0 0 0,0 0-1 0 0,0 0 1 0 0,2 1 0 0 0,3 2 81 0 0,0 1 1 0 0,0-1-1 0 0,9 5 0 0 0,-4-3 28 0 0,-11-6-100 0 0,1 0-1 0 0,-1 0 1 0 0,0 0-1 0 0,1-1 1 0 0,-1 1-1 0 0,1 0 1 0 0,0-1-1 0 0,-1 1 1 0 0,4 0-1 0 0,5 1 43 0 0,-7-2-59 0 0,0 1 1 0 0,0-1 0 0 0,0 1-1 0 0,0-1 1 0 0,0 0-1 0 0,6-1 1 0 0,-1 1 28 0 0,0 0 0 0 0,15 1 1 0 0,-14 0 5 0 0,-1 0 0 0 0,1-1-1 0 0,9-1 1 0 0,14-3 147 0 0,7-1 480 0 0,44 0 0 0 0,1-1-937 0 0,104-7 565 0 0,-90 3-183 0 0,-52 10-94 0 0,-37 1-33 0 0,0 0 0 0 0,1-1 0 0 0,-1-1 0 0 0,1 0-1 0 0,-1 0 1 0 0,10-3 0 0 0,-2-1 33 0 0,20-11-1 0 0,-24 10 13 0 0,0 1 0 0 0,0 0 0 0 0,16-4-1 0 0,-19 6-31 0 0,0 0 0 0 0,14-8 0 0 0,5-1-17 0 0,-28 12-4 0 0,2-1 4 0 0,-1 0 0 0 0,1 0 0 0 0,-1 0 0 0 0,1 0 0 0 0,-1 0 0 0 0,1-1 0 0 0,-1 1 0 0 0,0-1 0 0 0,0 1 0 0 0,1-1 0 0 0,-1 0 0 0 0,2-3 0 0 0,24-16 161 0 0,-2-6-227 0 0,-24 25 34 0 0,-1 2 213 0 0,1 0-102 0 0,-1-1-40 0 0,0 1-1 0 0,-1-1 1 0 0,1 0-1 0 0,0 1 0 0 0,-1-1 1 0 0,1 0-1 0 0,0 0 1 0 0,-1 0-1 0 0,1 0 1 0 0,-1 1-1 0 0,1-1 1 0 0,-1 0-1 0 0,0 0 0 0 0,1 0 1 0 0,-1 0-1 0 0,0 0 1 0 0,0-1-1 0 0,-2 0-60 0 0,-1 1 0 0 0,1 0 0 0 0,-1 0 0 0 0,1 0 0 0 0,-1 1 0 0 0,0-1 0 0 0,1 1 0 0 0,-1-1 0 0 0,-5 1 0 0 0,-8-1-147 0 0,11 0 173 0 0,1 1-1 0 0,-1 0 0 0 0,1 0 1 0 0,-9 1-1 0 0,-19 4 87 0 0,-36-1 1 0 0,10-1 93 0 0,-45 2 15 0 0,82-3-170 0 0,-17 1-11 0 0,1 1 0 0 0,-48 12 0 0 0,13 1 26 0 0,-25 8 9 0 0,22-5-63 0 0,54-13 0 0 0,0-2 0 0 0,0-1 0 0 0,0 0 0 0 0,-25 0 0 0 0,32-4 0 0 0,0 0 0 0 0,-23-4 0 0 0,13 1 0 0 0,4 0 0 0 0,-24-7 0 0 0,-17-2 0 0 0,54 12 0 0 0,0-1 0 0 0,0 1 0 0 0,0 0 0 0 0,1 1 0 0 0,-1-1 0 0 0,0 1 0 0 0,-7 3 0 0 0,4-1 3 0 0,-1 0 0 0 0,1 1-1 0 0,-11 6 1 0 0,13-7 15 0 0,1 0-1 0 0,-15 3 1 0 0,13-5-18 0 0,0-1-14 0 0,8 0-56 0 0,2-1 13 0 0,30-18 36 0 0,-11 6-33 0 0,-7 9 44 0 0,4 1-2 0 0,1 1 0 0 0,0 1 0 0 0,31 2 0 0 0,-11-1 6 0 0,140 9 60 0 0,-142-9-13 0 0,63-9 0 0 0,-43 3-125 0 0,-39 5 66 0 0,1-1 0 0 0,27-6 0 0 0,-23 3 165 0 0,27-2 1 0 0,1-1-61 0 0,-9 2-10 0 0,51-2 0 0 0,-6 2 53 0 0,-35 4 21 0 0,-37 2-76 0 0,24-2 1 0 0,19-7 17 0 0,-50 9-38 0 0,-6-1-49 0 0,1 1 0 0 0,-1 0 1 0 0,0-1-1 0 0,0 1 1 0 0,0-1-1 0 0,0 0 0 0 0,1 1 1 0 0,-1-1-1 0 0,0 0 1 0 0,1-1-1 0 0,5-3 5 0 0,0 1 42 0 0,-6 3-114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3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12840 0 0,'0'0'970'0'0,"-1"2"-654"0"0,0 0-277 0 0,-1 1-14 0 0,1 0 0 0 0,-1 1 0 0 0,1-1 1 0 0,0 0-1 0 0,0 1 0 0 0,1-1 0 0 0,-1 1 1 0 0,1-1-1 0 0,-1 0 0 0 0,1 1 0 0 0,1 5 1 0 0,-1 23 453 0 0,-1-26-402 0 0,1 1-1 0 0,0-1 0 0 0,1 14 1 0 0,42 187 1661 0 0,-39-191-1633 0 0,0-1 0 0 0,8 19 0 0 0,2 4-36 0 0,-12-31-66 0 0,1 0 0 0 0,0 0 0 0 0,0 0 0 0 0,1 0 0 0 0,0 0 0 0 0,1-1 0 0 0,-1 0 0 0 0,1 1 0 0 0,0-2 0 0 0,0 1-1 0 0,13 9 1 0 0,-14-12 39 0 0,0 0 0 0 0,0 0 0 0 0,0-1 0 0 0,1 1 0 0 0,-1-1 0 0 0,1 0 0 0 0,-1-1 0 0 0,1 1 0 0 0,0-1 0 0 0,0 0-1 0 0,-1 0 1 0 0,1 0 0 0 0,0-1 0 0 0,0 1 0 0 0,0-1 0 0 0,0 0 0 0 0,0-1 0 0 0,0 0 0 0 0,9-1 0 0 0,-11 0-154 0 0,0 1 1 0 0,1 0 0 0 0,-1-1-1 0 0,0 0 1 0 0,0 0-1 0 0,0 0 1 0 0,0 0 0 0 0,-1 0-1 0 0,1 0 1 0 0,0-1 0 0 0,-1 1-1 0 0,0-1 1 0 0,0 0-1 0 0,1 0 1 0 0,1-5 0 0 0,1 0-271 0 0,-1 0 0 0 0,-1-1 1 0 0,0 0-1 0 0,4-12 0 0 0,-1-14-616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4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1 920 0 0,'-9'2'12396'0'0,"9"19"-11790"0"0,1 0 1 0 0,7 33 0 0 0,-1-3-74 0 0,-4-30-28 0 0,6 25 0 0 0,32 148 907 0 0,-36-158-1755 0 0,15 71 1500 0 0,-5-55-2300 0 0,7-2-3294 0 0,-13-34-1296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5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415 260 3680 0 0,'-2'-1'211'0'0,"1"-1"0"0"0,-1 1 0 0 0,1 0 0 0 0,-1 0 0 0 0,1-1 0 0 0,0 1 0 0 0,0-1 0 0 0,0 1 0 0 0,0-1 0 0 0,0 0 0 0 0,0 1 0 0 0,0-1 0 0 0,0 0 0 0 0,0 0 0 0 0,1 0 1 0 0,-1 1-1 0 0,0-4 0 0 0,-7-37 5026 0 0,7 40-5169 0 0,0-3 185 0 0,0 0 0 0 0,-1 0 0 0 0,0 0 0 0 0,0 0 0 0 0,-6-8 0 0 0,-5-11 315 0 0,6 10-283 0 0,-1 0 0 0 0,0 1-1 0 0,-18-22 1 0 0,23 32-218 0 0,0 1 0 0 0,0-1 0 0 0,0 0 0 0 0,0 1 0 0 0,-1-1 0 0 0,1 1 0 0 0,0 0 0 0 0,-5-1 0 0 0,-31-13 837 0 0,34 14-741 0 0,1 1-88 0 0,-1 0-1 0 0,1-1 0 0 0,-1 2 0 0 0,0-1 0 0 0,0 0 0 0 0,1 1 0 0 0,-1 0 1 0 0,0 0-1 0 0,0 1 0 0 0,0-1 0 0 0,1 1 0 0 0,-1 0 0 0 0,0 0 0 0 0,1 1 1 0 0,-1-1-1 0 0,-6 4 0 0 0,6-2-37 0 0,0 0 0 0 0,0 0 0 0 0,0 1 1 0 0,0-1-1 0 0,0 1 0 0 0,1 0 0 0 0,0 1 0 0 0,0-1 1 0 0,0 1-1 0 0,0 0 0 0 0,1 0 0 0 0,-6 9 0 0 0,-4 12-37 0 0,5-13 0 0 0,2 0 0 0 0,0 0 0 0 0,0 0 0 0 0,-6 27 0 0 0,-1 6 50 0 0,9-36-8 0 0,1 1-1 0 0,0-1 1 0 0,-1 17-1 0 0,2-6 39 0 0,0-2-120 0 0,2-1 1 0 0,-1 1-1 0 0,5 30 1 0 0,-3-39-14 0 0,9 41 365 0 0,-9-48-245 0 0,0 1 0 0 0,0 0 0 0 0,1-1 0 0 0,-1 1 1 0 0,1 0-1 0 0,0-1 0 0 0,0 0 0 0 0,0 1 0 0 0,0-1 0 0 0,5 4 0 0 0,-5-5-49 0 0,0 1-1 0 0,1-1 0 0 0,0 1 1 0 0,0-1-1 0 0,0 0 0 0 0,0 1 0 0 0,0-1 0 0 0,1-1 1 0 0,-1 1-1 0 0,0 0 0 0 0,1-1 0 0 0,0 0 0 0 0,-1 0 1 0 0,1 0-1 0 0,4 1 0 0 0,-1-2-9 0 0,-1 0-1 0 0,1 0 1 0 0,0-1-1 0 0,-1 0 1 0 0,1 0-1 0 0,-1 0 1 0 0,1-1-1 0 0,-1 0 1 0 0,0 0-1 0 0,1-1 1 0 0,-1 1-1 0 0,-1-2 1 0 0,1 1-1 0 0,0 0 1 0 0,6-6-1 0 0,2-4 21 0 0,-1 0 0 0 0,0-1 0 0 0,12-18 0 0 0,-16 20-3 0 0,-6 9-24 0 0,-1 0 0 0 0,0-1 0 0 0,-1 1 0 0 0,1-1 0 0 0,0 0 1 0 0,-1 0-1 0 0,0 1 0 0 0,0-1 0 0 0,0 0 0 0 0,0 0 0 0 0,0-5 0 0 0,5-25-2 0 0,4 7 1 0 0,7-43 0 0 0,-8 37 0 0 0,-7 25 0 0 0,1 1 0 0 0,-2-1 0 0 0,1 0 0 0 0,0-12 0 0 0,1 0 0 0 0,-3 17 0 0 0,1 0 0 0 0,-1 0 0 0 0,0 0 0 0 0,1 0 0 0 0,-1 0 0 0 0,-1 0 0 0 0,1 0 0 0 0,0 0 0 0 0,-1 0 0 0 0,1 0 0 0 0,-1 0 0 0 0,-2-4 0 0 0,-2 0 0 0 0,4 7 0 0 0,1-1 0 0 0,-1 1 0 0 0,1 0 0 0 0,-1-1 0 0 0,0 1 0 0 0,1 0 0 0 0,-1 0 0 0 0,1 0 0 0 0,-1-1 0 0 0,1 1 0 0 0,-1 0 0 0 0,0 0 0 0 0,1 0 0 0 0,-1 0 0 0 0,1 0 0 0 0,-2 0 0 0 0,1 1 0 0 0,1 0 0 0 0,-1 0 0 0 0,0 0 0 0 0,1-1 0 0 0,-1 1 0 0 0,1 0 0 0 0,0 0 0 0 0,-1 0 0 0 0,1 0 0 0 0,0 0 0 0 0,-1 0 0 0 0,1 0 0 0 0,0 0 0 0 0,0 2 0 0 0,-3 19 0 0 0,2-16 0 0 0,1 0 3 0 0,0 1 0 0 0,0-1 1 0 0,1 0-1 0 0,2 13 0 0 0,1 6 41 0 0,-2-6-16 0 0,1 1-1 0 0,1-1 1 0 0,8 26-1 0 0,-3-15 30 0 0,2-1-25 0 0,-8-25-26 0 0,-1 1-1 0 0,0 0 1 0 0,0-1 0 0 0,-1 1-1 0 0,0 0 1 0 0,1 0 0 0 0,-1 8-1 0 0,-1-12-4 0 0,0 7 12 0 0,0 0 0 0 0,1-1 0 0 0,2 12 0 0 0,-3-16-11 0 0,1 0-1 0 0,0-1 1 0 0,0 1-1 0 0,1 0 1 0 0,-1-1-1 0 0,0 1 0 0 0,1-1 1 0 0,0 1-1 0 0,-1-1 1 0 0,1 0-1 0 0,0 1 1 0 0,3 1-1 0 0,33 30-1289 0 0,-30-29-128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6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10592 0 0,'-20'8'818'0'0,"19"-8"-806"0"0,1 0 0 0 0,0 0 0 0 0,-1 1 0 0 0,1-1 1 0 0,0 0-1 0 0,-1 1 0 0 0,1-1 0 0 0,0 0 0 0 0,-1 1 0 0 0,1-1 0 0 0,0 0 0 0 0,0 1 0 0 0,-1-1 0 0 0,1 1 0 0 0,0-1 0 0 0,0 0 0 0 0,0 1 0 0 0,0-1 0 0 0,0 1 0 0 0,0-1 0 0 0,-1 1 0 0 0,1-1 0 0 0,0 0 0 0 0,0 1 0 0 0,0-1 0 0 0,1 1 0 0 0,-1-1 1 0 0,0 1-1 0 0,0-1 0 0 0,0 1 0 0 0,0 0 68 0 0,-3 16 980 0 0,2-14-782 0 0,0 1 0 0 0,1 0 0 0 0,-1-1 1 0 0,1 1-1 0 0,0 0 0 0 0,0-1 1 0 0,0 1-1 0 0,0 0 0 0 0,1 0 1 0 0,1 5-1 0 0,-1-3-33 0 0,0 0 1 0 0,0 1 0 0 0,0 11-1 0 0,-1-12-110 0 0,0 0 0 0 0,1 1-1 0 0,0-1 1 0 0,2 11 0 0 0,1-6 8 0 0,-1 1 0 0 0,-1-1 0 0 0,0 1 0 0 0,0 0 0 0 0,-1 20 0 0 0,-1-18 115 0 0,1 0 0 0 0,3 13 0 0 0,2 11 259 0 0,-6-33-428 0 0,1 0 1 0 0,1 1-1 0 0,-1-1 0 0 0,3 5 0 0 0,4 20 309 0 0,-8-23-328 0 0,1-1 0 0 0,0 1 0 0 0,0 0 0 0 0,1-1 0 0 0,-1 1 0 0 0,2-1 0 0 0,3 9 0 0 0,-4-13-14 0 0,4 1 21 0 0,-6-4-73 0 0,1 1-1 0 0,-1 0 1 0 0,1 0-1 0 0,-1-1 1 0 0,0 1-1 0 0,1 0 1 0 0,-1-1-1 0 0,0 1 1 0 0,1 0-1 0 0,-1-1 1 0 0,0 1-1 0 0,0 0 1 0 0,1-1-1 0 0,-1 1 1 0 0,0-1-1 0 0,0 1 0 0 0,0-1 1 0 0,0 1-1 0 0,1 0 1 0 0,-1-1-1 0 0,0 1 1 0 0,0-2-1 0 0,0-3-3 0 0,1 0 0 0 0,-1 0 0 0 0,0 0 0 0 0,-1 0 0 0 0,-1-9 0 0 0,-1-10 0 0 0,1-5-52 0 0,1 23 25 0 0,1 0-1 0 0,-1 1 1 0 0,1-1-1 0 0,0 0 1 0 0,1 1-1 0 0,-1-1 1 0 0,3-10-1 0 0,2-16-51 0 0,-5 27 68 0 0,0 1 0 0 0,0-1-1 0 0,1 0 1 0 0,0 1 0 0 0,0-1-1 0 0,0 1 1 0 0,0-1-1 0 0,3-4 1 0 0,11-37 0 0 0,-11 38 11 0 0,3-3 0 0 0,-2-1 0 0 0,6-14 0 0 0,-9 19 6 0 0,1 0 0 0 0,0 0 0 0 0,0 0 0 0 0,1 0 0 0 0,0 1 0 0 0,0-1 0 0 0,0 1 0 0 0,8-7 0 0 0,-9 10 5 0 0,1 1 1 0 0,0-1 0 0 0,0 1-1 0 0,0 0 1 0 0,5-2 0 0 0,6-4 22 0 0,-14 7-27 0 0,1 1 0 0 0,-1-1 0 0 0,1 0 0 0 0,-1 1 0 0 0,1-1 0 0 0,0 1 0 0 0,-1 0 0 0 0,1-1 0 0 0,-1 1 0 0 0,1 0 0 0 0,0 0 0 0 0,-1 0 0 0 0,1 0 0 0 0,0 0 0 0 0,-1 0 0 0 0,1 1 0 0 0,0-1 0 0 0,-1 0 0 0 0,1 1 0 0 0,-1 0 0 0 0,1-1 0 0 0,-1 1 0 0 0,3 1 0 0 0,0 0 13 0 0,-1 1 0 0 0,0-1 0 0 0,0 1 0 0 0,0-1 0 0 0,0 1 1 0 0,0 0-1 0 0,4 6 0 0 0,13 17 82 0 0,-16-22-76 0 0,0 0 0 0 0,0 1 1 0 0,0 0-1 0 0,-1-1 0 0 0,0 1 1 0 0,0 0-1 0 0,0 1 0 0 0,-1-1 0 0 0,0 0 1 0 0,0 1-1 0 0,2 7 0 0 0,-2 7 70 0 0,-2-13-49 0 0,1 0 1 0 0,0 1-1 0 0,3 11 1 0 0,-2-14-26 0 0,0 1 9 0 0,0 1 1 0 0,0-1 0 0 0,0 0-1 0 0,-1 1 1 0 0,0-1 0 0 0,0 1 0 0 0,0-1-1 0 0,-1 1 1 0 0,0 0 0 0 0,-2 9-1 0 0,1-7-120 0 0,0 0 0 0 0,0 0 0 0 0,1 0 0 0 0,0 0-1 0 0,1 0 1 0 0,0 0 0 0 0,0 0 0 0 0,1 0 0 0 0,4 13-1 0 0,-2-1-5163 0 0,-7-3-1785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6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0,'0'0'11394'0'0,"0"3"-10852"0"0,0 23 843 0 0,8 46 1 0 0,-4-29-714 0 0,-4-33-494 0 0,0-1 0 0 0,1 1 0 0 0,0-1 0 0 0,5 17 0 0 0,-1-11 63 0 0,-2-10-103 0 0,-1 1 0 0 0,0 0 0 0 0,0 1-1 0 0,1 8 1 0 0,-3-7-7 0 0,1 0 0 0 0,1 0 0 0 0,0 0 0 0 0,0 0-1 0 0,0-1 1 0 0,1 1 0 0 0,0 0 0 0 0,8 13 0 0 0,-8-14-69 0 0,0 0 1 0 0,-1 1-1 0 0,0-1 0 0 0,0 1 1 0 0,0-1-1 0 0,0 12 1 0 0,-1-8 24 0 0,1-4-28 0 0,0 0 1 0 0,1 0 0 0 0,0-1 0 0 0,0 1-1 0 0,1 0 1 0 0,-1-1 0 0 0,2 0 0 0 0,-1 0-1 0 0,9 9 1 0 0,-11-14-56 0 0,0 1 0 0 0,0-1 0 0 0,0 0 0 0 0,1 0 1 0 0,-1 0-1 0 0,0 0 0 0 0,1 0 0 0 0,-1-1 0 0 0,1 1 0 0 0,-1-1 0 0 0,1 0 0 0 0,-1 1 0 0 0,1-1 1 0 0,0 0-1 0 0,2-1 0 0 0,-4 1-2 0 0,2 0 12 0 0,1-1-1 0 0,0 0 1 0 0,0 0 0 0 0,0 0-1 0 0,0 0 1 0 0,0-1-1 0 0,-1 1 1 0 0,1-1 0 0 0,-1 0-1 0 0,1 0 1 0 0,-1-1 0 0 0,0 1-1 0 0,0 0 1 0 0,4-5 0 0 0,0 0 62 0 0,0 0 0 0 0,0-1 0 0 0,-1 0 0 0 0,8-13 0 0 0,1-1 43 0 0,-12 17-142 0 0,1 0 0 0 0,-1 0 0 0 0,0 0 0 0 0,-1 0 0 0 0,1-1 0 0 0,-1 1 0 0 0,0-1 1 0 0,0 0-1 0 0,1-7 0 0 0,6-23-49 0 0,-7 30 66 0 0,0 0 1 0 0,0-1-1 0 0,-1 1 0 0 0,0-1 1 0 0,0-8-1 0 0,-1 2 49 0 0,-1 1 0 0 0,0-1 0 0 0,-1 1 0 0 0,-1-1 1 0 0,0 1-1 0 0,-7-18 0 0 0,4 20-59 0 0,6 10 18 0 0,-1-1 0 0 0,0 0 0 0 0,1 0 0 0 0,-1 1 0 0 0,1-1 0 0 0,-1 0 0 0 0,1 0 0 0 0,-1 0 0 0 0,1 1 0 0 0,0-1 0 0 0,-1 0 1 0 0,1 0-1 0 0,0 0 0 0 0,0 0 0 0 0,0 0 0 0 0,0 0 0 0 0,-1-1 0 0 0,-3-11-327 0 0,3 12 287 0 0,1 0 1 0 0,-1 1-1 0 0,1-1 0 0 0,0 0 1 0 0,-1 1-1 0 0,1-1 1 0 0,0 0-1 0 0,-1 0 0 0 0,1 1 1 0 0,0-1-1 0 0,0 0 1 0 0,0 0-1 0 0,-1 1 0 0 0,1-1 1 0 0,0 0-1 0 0,0 0 1 0 0,0 0-1 0 0,1 1 0 0 0,-1-1 1 0 0,0 0-1 0 0,0 0 1 0 0,0 0-1 0 0,0 1 0 0 0,1-1 1 0 0,-1 0-1 0 0,0 1 0 0 0,1-1 1 0 0,-1 0-1 0 0,1-1 1 0 0,1 1-402 0 0,0-2 468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7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36 7368 0 0,'0'3'87'0'0,"-1"0"0"0"0,1 0 0 0 0,-1 0 0 0 0,1-1 1 0 0,-1 1-1 0 0,0 0 0 0 0,0-1 0 0 0,-2 4 0 0 0,1-3-52 0 0,1 0-1 0 0,0-1 1 0 0,0 1 0 0 0,0 0-1 0 0,0 0 1 0 0,0 0 0 0 0,1 0-1 0 0,-1 4 1 0 0,2 6 1170 0 0,0 8 1378 0 0,-1-14-1516 0 0,0 1 1 0 0,0 0-1 0 0,1 0 1 0 0,0 0-1 0 0,3 13 1 0 0,1 5 202 0 0,4 15 79 0 0,-6-32-1248 0 0,-1 0 1 0 0,0-1-1 0 0,0 1 1 0 0,0 11-1 0 0,-2-18-121 0 0,0 0-1 0 0,0 0 0 0 0,0 0 0 0 0,1 0 0 0 0,-1 0 1 0 0,1 0-1 0 0,0 0 0 0 0,-1 0 0 0 0,1-1 1 0 0,0 1-1 0 0,2 3 0 0 0,6 3 1805 0 0,-9-11-1938 0 0,-1 0 143 0 0,1 1 1 0 0,0-1 0 0 0,-1 1-1 0 0,0-1 1 0 0,0 1-1 0 0,0-1 1 0 0,0 1 0 0 0,0-1-1 0 0,0 1 1 0 0,0 0 0 0 0,-3-4-1 0 0,-7-13 113 0 0,10 15-79 0 0,0 0 1 0 0,0 0 0 0 0,0 0-1 0 0,0-1 1 0 0,1 1 0 0 0,0 0-1 0 0,0-1 1 0 0,0 1 0 0 0,0 0-1 0 0,1-1 1 0 0,-1 1 0 0 0,1 0-1 0 0,0 0 1 0 0,1-1 0 0 0,2-6-1 0 0,-3 10-28 0 0,0-1-1 0 0,-1 1 0 0 0,1-1 1 0 0,-1 1-1 0 0,0 0 0 0 0,1-1 1 0 0,-1 1-1 0 0,0-1 0 0 0,0 1 1 0 0,0-1-1 0 0,0-2 0 0 0,2-12-167 0 0,1 7 130 0 0,2 1-1 0 0,-1 0 1 0 0,1 1 0 0 0,0-1 0 0 0,0 1-1 0 0,8-8 1 0 0,-6 6 43 0 0,16-12 38 0 0,-20 17 10 0 0,1 1 0 0 0,0 0 1 0 0,-1-1-1 0 0,1 0 1 0 0,-1 0-1 0 0,5-8 0 0 0,-4 7-84 0 0,-1 1 0 0 0,1-1 0 0 0,1 1-1 0 0,-1 0 1 0 0,1 0 0 0 0,-1 0 0 0 0,1 1 0 0 0,0-1-1 0 0,0 1 1 0 0,1 0 0 0 0,8-3 0 0 0,-13 6 34 0 0,1-1 1 0 0,0 1 0 0 0,0-1-1 0 0,-1 1 1 0 0,1 0 0 0 0,0-1-1 0 0,0 1 1 0 0,0 0 0 0 0,0 0-1 0 0,-1 0 1 0 0,1 1 0 0 0,0-1-1 0 0,0 0 1 0 0,0 1 0 0 0,-1-1-1 0 0,1 1 1 0 0,0 0 0 0 0,-1-1-1 0 0,1 1 1 0 0,0 0 0 0 0,-1 0-1 0 0,1 0 1 0 0,1 2 0 0 0,3 2 1 0 0,0 0 1 0 0,-1 0 0 0 0,10 12 0 0 0,-14-16-2 0 0,5 7 1 0 0,-1 0 0 0 0,1 0 0 0 0,-1 0 0 0 0,-1 0 0 0 0,0 1 0 0 0,0 0 0 0 0,0 0 0 0 0,-1 0 0 0 0,2 11 0 0 0,-1-4 0 0 0,-1-7 0 0 0,-1-1 0 0 0,-1 1 0 0 0,1-1 0 0 0,0 12 0 0 0,-2-13-49 0 0,0-1 0 0 0,1 1-1 0 0,0 0 1 0 0,1-1-1 0 0,2 9 1 0 0,0-1-645 0 0,-3 3-392 0 0,-1 0-38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0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126 328 1840 0 0,'2'-1'133'0'0,"5"-2"1225"0"0,-1 1 0 0 0,1-1-1 0 0,-1 0 1 0 0,0 0 0 0 0,-1-1-1 0 0,1 0 1 0 0,6-6 0 0 0,-9 8-1108 0 0,0-1 0 0 0,-1 0-1 0 0,1 0 1 0 0,-1-1 0 0 0,3-3 0 0 0,4-8 350 0 0,-7 12-552 0 0,0 0 0 0 0,0-1 0 0 0,0 1-1 0 0,-1-1 1 0 0,3-6 0 0 0,0-4 194 0 0,0-1 0 0 0,-2 1 0 0 0,1-1 0 0 0,-1-19 1 0 0,-1 11 246 0 0,0 8 46 0 0,-3-26-1 0 0,2 37-436 0 0,-1 1-1 0 0,1-1 1 0 0,-1 1 0 0 0,0 0-1 0 0,0-1 1 0 0,0 1 0 0 0,0 0-1 0 0,-1 0 1 0 0,0 0-1 0 0,1 0 1 0 0,-1 0 0 0 0,0 0-1 0 0,-3-3 1 0 0,4 5-95 0 0,0 0-1 0 0,0 0 1 0 0,0 0 0 0 0,-1 0 0 0 0,1 0 0 0 0,0 1 0 0 0,0-1 0 0 0,-1 0 0 0 0,1 0-1 0 0,-1 1 1 0 0,1-1 0 0 0,-1 1 0 0 0,1 0 0 0 0,0-1 0 0 0,-1 1 0 0 0,0 0-1 0 0,1 0 1 0 0,-1 0 0 0 0,1 0 0 0 0,-3 0 0 0 0,1 1 51 0 0,0-1 0 0 0,0 1 1 0 0,0 0-1 0 0,1 1 0 0 0,-1-1 0 0 0,1 0 1 0 0,-1 1-1 0 0,1-1 0 0 0,-1 1 0 0 0,-2 2 1 0 0,-4 5 140 0 0,1 0 1 0 0,0 0 0 0 0,-14 21 0 0 0,6-3-192 0 0,0 1 0 0 0,2 1 1 0 0,2 0-1 0 0,-15 49 0 0 0,21-56 37 0 0,1 0 1 0 0,0 1-1 0 0,-1 34 0 0 0,6-49 14 0 0,0 1 0 0 0,1 0 0 0 0,0-1 0 0 0,0 1 0 0 0,1-1-1 0 0,6 16 1 0 0,-8-23-51 0 0,0 0 0 0 0,1 0 0 0 0,-1 1 0 0 0,1-1 0 0 0,-1 0 0 0 0,1 0 0 0 0,0 0 0 0 0,0 0 0 0 0,-1 0 0 0 0,1 0 0 0 0,0 0 0 0 0,0 0 0 0 0,0-1 0 0 0,0 1 0 0 0,0 0 0 0 0,0 0 0 0 0,0-1 0 0 0,0 1 0 0 0,0 0 0 0 0,0-1 0 0 0,1 0 0 0 0,-1 1 0 0 0,0-1 0 0 0,0 1 0 0 0,0-1 1 0 0,1 0-1 0 0,-1 0 0 0 0,0 0 0 0 0,0 0 0 0 0,1 0 0 0 0,-1 0 0 0 0,0 0 0 0 0,0 0 0 0 0,1 0 0 0 0,-1-1 0 0 0,0 1 0 0 0,0 0 0 0 0,0-1 0 0 0,3 0 0 0 0,2-2-3 0 0,0-1 0 0 0,1 1 0 0 0,-1-1 1 0 0,-1 0-1 0 0,11-8 0 0 0,-8 4-1 0 0,1 2 0 0 0,-1-2 0 0 0,0 1 0 0 0,-1-1 0 0 0,13-17 0 0 0,-3-1 3 0 0,-7 11-50 0 0,15-27-1 0 0,2 2-525 0 0,-26 38 464 0 0,9 10-925 0 0,-5-4 1041 0 0,0 2-1 0 0,0-1 1 0 0,5 8-1 0 0,12 12 428 0 0,-18-21-377 0 0,0 1 1 0 0,0-1-1 0 0,0 1 0 0 0,-1-1 0 0 0,0 1 0 0 0,5 9 0 0 0,12 34 367 0 0,-19-45-386 0 0,2 5 104 0 0,0 0 1 0 0,-1 0 0 0 0,0 0-1 0 0,0 0 1 0 0,1 15 0 0 0,1 11 627 0 0,-2-25-586 0 0,0 0 1 0 0,-2 0-1 0 0,1 0 0 0 0,-1 12 1 0 0,-4 6 63 0 0,0 0 1 0 0,-2 0-1 0 0,-16 45 1 0 0,16-56-122 0 0,-1 1 1 0 0,-1-1 0 0 0,0-1 0 0 0,-1 1 0 0 0,-1-1 0 0 0,-19 22 0 0 0,22-30-56 0 0,1-1 1 0 0,-1 0-1 0 0,0 0 1 0 0,-1-1-1 0 0,1 0 1 0 0,-1 0-1 0 0,0 0 1 0 0,0-1-1 0 0,-1-1 0 0 0,-9 4 1 0 0,10-5-320 0 0,1 0-1 0 0,-1-1 1 0 0,1 0-1 0 0,-1 0 1 0 0,-8-1-1 0 0,10 0-783 0 0,-1 0-1 0 0,1-1 0 0 0,0 0 0 0 0,0-1 0 0 0,-1 1 0 0 0,-8-5 0 0 0,-4-2-6535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4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67 5064 0 0,'0'0'389'0'0,"-2"-1"-60"0"0,-28-23 4713 0 0,29 23-4788 0 0,0 0 1 0 0,0 1-1 0 0,0-1 0 0 0,-1 0 1 0 0,1 0-1 0 0,0 0 1 0 0,-1 1-1 0 0,-2-2 0 0 0,3 2-176 0 0,0 0-1 0 0,0-1 0 0 0,0 1 1 0 0,0-1-1 0 0,0 1 0 0 0,0-1 0 0 0,0 0 1 0 0,0 1-1 0 0,0-1 0 0 0,0 0 1 0 0,-1-1-1 0 0,-1-1 136 0 0,1 1-1 0 0,-1-1 1 0 0,0 0-1 0 0,1 1 1 0 0,-1 0 0 0 0,0 0-1 0 0,-6-3 1 0 0,3 1 1687 0 0,0 4-319 0 0,-1 1-1683 0 0,1-1-1 0 0,0 2 0 0 0,0-1 1 0 0,0 0-1 0 0,-8 4 0 0 0,-5 1 49 0 0,-3-2 251 0 0,19-4-165 0 0,0 0 0 0 0,0 1 0 0 0,0-1 1 0 0,0 1-1 0 0,0 0 0 0 0,0 0 0 0 0,0 0 0 0 0,0 0 0 0 0,-4 2 0 0 0,-12 11 164 0 0,13-10-143 0 0,0 0 0 0 0,0 0 0 0 0,-9 4 0 0 0,13-7-53 0 0,0 1 0 0 0,-1-1 0 0 0,1 1 0 0 0,0 0 0 0 0,0 0 0 0 0,0-1 0 0 0,0 1 0 0 0,0 1 0 0 0,0-1 0 0 0,1 0 0 0 0,-1 0 0 0 0,-1 3 0 0 0,-15 35 0 0 0,8-17 0 0 0,-28 70 168 0 0,35-87-53 0 0,1 1 0 0 0,1-1 0 0 0,-1 1 0 0 0,0 13 0 0 0,-1 0-42 0 0,3-18-73 0 0,0 1 0 0 0,0-1 0 0 0,0 0 0 0 0,0 1 0 0 0,1-1 0 0 0,-1 1 0 0 0,1-1 0 0 0,-1 1 0 0 0,2 2 0 0 0,2 10 0 0 0,-1 0-113 0 0,0-1 0 0 0,2 1 0 0 0,0-1 0 0 0,0 1 0 0 0,1-1 0 0 0,15 23-1 0 0,-18-33 116 0 0,0 0-1 0 0,0 0 1 0 0,0 0-1 0 0,0 0 0 0 0,1-1 1 0 0,0 1-1 0 0,0-1 1 0 0,0 0-1 0 0,0 0 1 0 0,0-1-1 0 0,1 1 0 0 0,-1-1 1 0 0,1 0-1 0 0,-1 0 1 0 0,8 2-1 0 0,1-2 241 0 0,-1 1 1 0 0,17 6-1 0 0,-12-3-146 0 0,0-3-57 0 0,-13-5-25 0 0,-2 1-3 0 0,62-25-1 0 0,-61 25-9 0 0,0-1 0 0 0,-1 1-1 0 0,1-1 1 0 0,-1 1 0 0 0,1-1 0 0 0,-1 0-1 0 0,3-2 1 0 0,11-9 47 0 0,-12 11-45 0 0,0-1 0 0 0,-1 0 1 0 0,1 0-1 0 0,-1 0 0 0 0,0 0 0 0 0,0-1 1 0 0,0 1-1 0 0,0-1 0 0 0,-1 1 0 0 0,1-1 1 0 0,2-5-1 0 0,11-17 32 0 0,-9 16-20 0 0,-2 0 1 0 0,1 0-1 0 0,-1-1 0 0 0,-1 0 0 0 0,1 0 0 0 0,-2 0 0 0 0,0 0 0 0 0,3-20 0 0 0,-3 17-15 0 0,12-37 44 0 0,-9 33-34 0 0,4-24 0 0 0,-9 21-10 0 0,-2-12 0 0 0,-2 17 0 0 0,1 13 0 0 0,0 0 0 0 0,1-3 1 0 0,1 4 0 0 0,-1 1-1 0 0,1-1 1 0 0,-1 0 0 0 0,1 1-1 0 0,-1-1 1 0 0,1 0 0 0 0,-1 1-1 0 0,0-1 1 0 0,0 1 0 0 0,1-1-1 0 0,-1 1 1 0 0,0 0 0 0 0,-1-1-1 0 0,-1-1 1 0 0,1 1 42 0 0,-5-1-22 0 0,-2 23 86 0 0,6-7-38 0 0,0 0-1 0 0,2 0 1 0 0,-1 1 0 0 0,2-1 0 0 0,0 0 0 0 0,0 1 0 0 0,3 13-1 0 0,2 1 144 0 0,12 37-1 0 0,-10-41-151 0 0,-1 0 1 0 0,4 33-1 0 0,-5-12-3 0 0,2 32-156 0 0,-6-72 175 0 0,1 3-2587 0 0,-2-1 1452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5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1376 0 0,'-2'3'59'0'0,"1"0"0"0"0,-1-1 0 0 0,1 1 0 0 0,0 0-1 0 0,0 0 1 0 0,0 1 0 0 0,0-1 0 0 0,1 0 0 0 0,-1 0 0 0 0,1 6 0 0 0,3 33 6487 0 0,0-8-2478 0 0,5 29-1026 0 0,-2-19-1648 0 0,-1-1-471 0 0,-5-29-652 0 0,2-1 0 0 0,4 22 0 0 0,0-2-3 0 0,13 63 37 0 0,-16-79-303 0 0,-1-13 9 0 0,0-2 12 0 0,-1 0 557 0 0,-2 4 79 0 0,-1-7-648 0 0,-4-12 51 0 0,-1 2-49 0 0,7 10-13 0 0,-1 0 0 0 0,0 0 0 0 0,1 0 0 0 0,-1 0 0 0 0,0 0 0 0 0,1 0 0 0 0,-1-1 0 0 0,1 1 0 0 0,0 0 0 0 0,-1 0 0 0 0,1-1 0 0 0,0 1-1 0 0,0 0 1 0 0,0-2 0 0 0,-6-47 64 0 0,6-53-64 0 0,1 94 0 0 0,0-1 0 0 0,1 1 0 0 0,-1 0 0 0 0,2 0 0 0 0,-1 1 0 0 0,1-1 0 0 0,1 0 0 0 0,-1 1 0 0 0,10-16 0 0 0,-3 0 0 0 0,-8 20 0 0 0,-1 0 0 0 0,1 0 0 0 0,0-1 0 0 0,3-4 0 0 0,10-20 0 0 0,-13 24 0 0 0,1-1 0 0 0,0 0 0 0 0,0 1 0 0 0,4-6 0 0 0,-2 3 0 0 0,-4 6 0 0 0,0 1 0 0 0,-1-1 0 0 0,1 1 0 0 0,0 0 0 0 0,0 0 0 0 0,0-1 0 0 0,0 1 0 0 0,0 0 0 0 0,0 0 0 0 0,0 0 0 0 0,0 0 0 0 0,1 0 0 0 0,-1 0 0 0 0,0 0 0 0 0,1 1 0 0 0,-1-1 0 0 0,1 0 0 0 0,-1 1 0 0 0,0-1 0 0 0,1 1 0 0 0,2-1 0 0 0,2-2 0 0 0,2-3 0 0 0,3 7 0 0 0,-7 0 0 0 0,-2-1 0 0 0,-1 1 0 0 0,0-1 0 0 0,0 0 0 0 0,1 1 0 0 0,-1-1 0 0 0,0 1 0 0 0,1-1 0 0 0,-1 1 0 0 0,0 0 0 0 0,0-1 0 0 0,0 1 0 0 0,2 2 0 0 0,3 0 0 0 0,-1 1 0 0 0,0 1 0 0 0,0-1 0 0 0,-1 1 0 0 0,1-1 0 0 0,-1 1 0 0 0,0 1 0 0 0,0-1 0 0 0,0 1 0 0 0,-1-1 0 0 0,0 1 0 0 0,2 6 0 0 0,14 36 0 0 0,-9-21 0 0 0,-8-23 0 0 0,0 1 0 0 0,0-1 0 0 0,0 0 0 0 0,-1 1 0 0 0,1 5 0 0 0,14 69 0 0 0,-11-52 32 0 0,-2-13 7 0 0,-1 0-1 0 0,1 22 0 0 0,1-7-11 0 0,-3-18 111 0 0,-1-10 107 0 0,-1-4 174 0 0,-2-4-419 0 0,2 4 0 0 0,0 1 0 0 0,0-1 0 0 0,1 1 0 0 0,-1-1 0 0 0,1 1 0 0 0,-1-1 0 0 0,1 1 0 0 0,0-1 0 0 0,0 0 0 0 0,0 1 0 0 0,1-1 0 0 0,-1 1 0 0 0,1-1 0 0 0,-1 1 0 0 0,3-5 0 0 0,1-18 0 0 0,0 6 0 0 0,-3 16 0 0 0,0 0 0 0 0,0 0 0 0 0,-1 0 0 0 0,1 0 0 0 0,-1 0 0 0 0,0 1 0 0 0,0-6 0 0 0,-1 1-8 0 0,0 1 0 0 0,1-1 0 0 0,0 0 0 0 0,0 0 0 0 0,0 1 0 0 0,1-1 0 0 0,0 0 0 0 0,0 1 0 0 0,4-10 0 0 0,18-62-196 0 0,-20 71 193 0 0,-3 5 11 0 0,1 0 0 0 0,0 1 0 0 0,0-1 0 0 0,0 1 0 0 0,0-1 0 0 0,0 1 0 0 0,1 0 0 0 0,-1-1 0 0 0,0 1 0 0 0,0 0 0 0 0,3-1 0 0 0,-1-1-1 0 0,-3 2 1 0 0,0 0 0 0 0,1 1 0 0 0,-1-1 0 0 0,1 1 0 0 0,-1-1 0 0 0,1 0 0 0 0,-1 1 0 0 0,1-1 0 0 0,0 1 0 0 0,-1-1 0 0 0,1 1 0 0 0,0 0 0 0 0,-1-1 0 0 0,1 1 0 0 0,0 0 0 0 0,0-1 0 0 0,-1 1 0 0 0,1 0 0 0 0,0 0 0 0 0,1-1 0 0 0,1 1 0 0 0,0-2-1 0 0,0 0 0 0 0,0 1 0 0 0,0 0 0 0 0,1 0 0 0 0,-1-1 0 0 0,0 2 0 0 0,0-1 0 0 0,1 0 0 0 0,3 0 0 0 0,14-3-53 0 0,-19 3 54 0 0,-1 1 0 0 0,0-1 0 0 0,0 1 0 0 0,0 0 0 0 0,0 0 0 0 0,0 0 0 0 0,0-1 0 0 0,0 1 0 0 0,0 0 0 0 0,0 0 0 0 0,0 0 0 0 0,0 0 0 0 0,0 1 0 0 0,0-1 0 0 0,0 0 0 0 0,0 0 0 0 0,0 1 0 0 0,-1-1 0 0 0,3 1 0 0 0,0 1 0 0 0,-3-2 0 0 0,1 1 0 0 0,0-1 0 0 0,0 1 0 0 0,-1-1 0 0 0,1 0 0 0 0,0 0 0 0 0,0 1 0 0 0,0-1 0 0 0,-1 0 0 0 0,1 0 0 0 0,0 0 0 0 0,0 0 0 0 0,0 0 0 0 0,0 0 0 0 0,-1 0 0 0 0,1 0 0 0 0,0 0 0 0 0,1-1 0 0 0,1 2 0 0 0,0 0 0 0 0,0-1 0 0 0,0 1 0 0 0,0 0 0 0 0,0 0 0 0 0,0 0 0 0 0,0 1 0 0 0,-1-1 0 0 0,1 1 0 0 0,0 0 0 0 0,-1-1 0 0 0,0 1 0 0 0,1 0 0 0 0,-1 0 0 0 0,4 5 0 0 0,-3-4 0 0 0,1 1 0 0 0,-1 0 0 0 0,0 0 0 0 0,0 1 0 0 0,-1-1 0 0 0,1 1 0 0 0,-1-1 0 0 0,2 7 0 0 0,7 25 0 0 0,-6-22 23 0 0,-1-1 0 0 0,4 27 1 0 0,7 178-1128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41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473 113 8752 0 0,'0'0'673'0'0,"-1"-1"-437"0"0,-5-4 92 0 0,-1 1 0 0 0,1 0-1 0 0,-1 1 1 0 0,-10-4 0 0 0,1-1 1181 0 0,-13-4 499 0 0,21 9-1241 0 0,0 0 0 0 0,-13-8 0 0 0,-41-23 2042 0 0,57 32-2630 0 0,0 0 0 0 0,-1 1-1 0 0,1 0 1 0 0,-7-1-1 0 0,-14-3 408 0 0,19 3-475 0 0,-1 1-1 0 0,1 0 1 0 0,0 1-1 0 0,-1 0 1 0 0,1 0-1 0 0,-1 0 1 0 0,1 1-1 0 0,-1 0 1 0 0,1 0 0 0 0,0 1-1 0 0,-9 3 1 0 0,13-4-85 0 0,1 1 0 0 0,-1-1-1 0 0,1 1 1 0 0,0 0 0 0 0,0 0 0 0 0,0 0 0 0 0,0 0 0 0 0,0 0 0 0 0,0 0 0 0 0,0 0 0 0 0,1 1 0 0 0,-3 4 0 0 0,-15 34 139 0 0,15-28-156 0 0,1 0-1 0 0,1 0 0 0 0,-1 1 0 0 0,2-1 1 0 0,0 1-1 0 0,1-1 0 0 0,0 1 0 0 0,1-1 1 0 0,0 1-1 0 0,1-1 0 0 0,1 1 0 0 0,0-1 1 0 0,1 0-1 0 0,0 0 0 0 0,11 20 0 0 0,-12-27-8 0 0,1-1 0 0 0,-1-1 0 0 0,1 1 1 0 0,5 4-1 0 0,1 2 13 0 0,-7-9 0 0 0,0 0 0 0 0,1 0 0 0 0,-1 0 0 0 0,1 0 0 0 0,0 0 0 0 0,0-1 1 0 0,0 1-1 0 0,-1-1 0 0 0,8 1 0 0 0,6 3-10 0 0,76 20-167 0 0,-72-18 164 0 0,0 0 0 0 0,37 4 0 0 0,-27-7 0 0 0,-23-4 0 0 0,0 1 0 0 0,0 0 0 0 0,-1 0 0 0 0,1 1 0 0 0,-1 0 0 0 0,1 0 0 0 0,-1 0 0 0 0,0 1 0 0 0,9 5 0 0 0,-9-4 0 0 0,0 1 0 0 0,0-1 0 0 0,-1 1 0 0 0,0 0 0 0 0,0 1 0 0 0,0 0 0 0 0,-1 0 0 0 0,6 8 0 0 0,-7-9 4 0 0,-1 0 0 0 0,0 0 0 0 0,0 1 0 0 0,0-1 1 0 0,-1 1-1 0 0,0-1 0 0 0,0 1 0 0 0,0 0 0 0 0,-1 0 0 0 0,0 0 0 0 0,0 0 0 0 0,0 0 0 0 0,-1 0 0 0 0,0 0 0 0 0,0 0 0 0 0,0 0 0 0 0,-1 0 0 0 0,0 0 0 0 0,0 0 0 0 0,-1 0 0 0 0,0-1 0 0 0,0 1 0 0 0,0 0 0 0 0,0-1 0 0 0,-1 1 0 0 0,0-1 1 0 0,0 0-1 0 0,-8 9 0 0 0,4-6 59 0 0,-1-1 0 0 0,0 0 0 0 0,0 0 0 0 0,-1-1 0 0 0,0 0 0 0 0,0-1 0 0 0,0 0 0 0 0,-1 0 0 0 0,0-1 0 0 0,-20 6 0 0 0,-1-2 214 0 0,20-4-205 0 0,0-2 0 0 0,0 1 0 0 0,1-1 0 0 0,-1-1 0 0 0,-1 0 0 0 0,1 0 0 0 0,-15-2 0 0 0,-12-2 122 0 0,28 3-136 0 0,1-1 1 0 0,-1 0-1 0 0,1 0 1 0 0,0-1-1 0 0,-18-6 0 0 0,1-2 13 0 0,12 4-24 0 0,0 0 1 0 0,-23-13 0 0 0,30 15-57 0 0,0 0 1 0 0,1-1 0 0 0,-1 0 0 0 0,1 0 0 0 0,0 0 0 0 0,0-1 0 0 0,1 0-1 0 0,0 0 1 0 0,-7-11 0 0 0,5 6-34 0 0,1 0 0 0 0,1 0-1 0 0,-7-22 1 0 0,10 28-406 0 0,1 0 0 0 0,0 0 0 0 0,1-1 0 0 0,-1 1 0 0 0,1 0-1 0 0,0 0 1 0 0,0-1 0 0 0,0 1 0 0 0,1 0 0 0 0,0 0 0 0 0,2-9 0 0 0,2 6-1498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2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77 5064 0 0,'0'0'389'0'0,"-2"1"-70"0"0,-12 7 4984 0 0,12-7-5074 0 0,1 0-1 0 0,0 0 1 0 0,0 1 0 0 0,0-1 0 0 0,0 0 0 0 0,0 1 0 0 0,0-1 0 0 0,0 1 0 0 0,0-1 0 0 0,-1 4 0 0 0,1-1-84 0 0,1-1 0 0 0,-1 1 0 0 0,0 0 1 0 0,1 0-1 0 0,0 0 0 0 0,0-1 0 0 0,0 1 0 0 0,1 0 1 0 0,0 4-1 0 0,-1-6-104 0 0,0 0-1 0 0,0-1 1 0 0,0 1 0 0 0,0 0-1 0 0,0 0 1 0 0,-1 0 0 0 0,0 3-1 0 0,1-4-26 0 0,-1 1 748 0 0,2 9 357 0 0,-1-11-1096 0 0,0 0 0 0 0,0 0 0 0 0,0 1 0 0 0,0-1 0 0 0,0 0 0 0 0,0 0 0 0 0,1 1 0 0 0,-1-1 0 0 0,0 0 0 0 0,0 0 0 0 0,0 1 0 0 0,0-1-1 0 0,0 0 1 0 0,0 0 0 0 0,0 1 0 0 0,0-1 0 0 0,0 0 0 0 0,0 0 0 0 0,0 1 0 0 0,0-1 0 0 0,-1 0 0 0 0,1 0 0 0 0,0 1 0 0 0,0-1 0 0 0,0 0 0 0 0,0 0 0 0 0,0 1 0 0 0,0-1 0 0 0,-1 0 0 0 0,1 1 0 0 0,-9-3 978 0 0,-1-1-1188 0 0,7 4 191 0 0,-1-1-13 0 0,-7-5 161 0 0,-5-12-99 0 0,14 16 56 0 0,-3-3 477 0 0,0 0 0 0 0,-1 0-1 0 0,-8-4 1 0 0,14 8-502 0 0,-5-5 412 0 0,18 17-256 0 0,-12-12-152 0 0,1 2 2 0 0,43 31 356 0 0,-44-32-434 0 0,1 0 0 0 0,-1 0 0 0 0,1 0 0 0 0,-1 0 0 0 0,1 0 0 0 0,-1 0 0 0 0,1-1 0 0 0,0 1 0 0 0,-1 0 0 0 0,1-1 0 0 0,0 1 0 0 0,0-1 0 0 0,1 1-1 0 0,32 8 145 0 0,-30-8-79 0 0,4-1 3 0 0,-6 0 336 0 0,-5-2-394 0 0,1 1-1 0 0,0-1 0 0 0,0 1 1 0 0,0 0-1 0 0,-1-1 0 0 0,1 1 1 0 0,-1 0-1 0 0,-2-1 0 0 0,-1-2 4 0 0,-1 1 1 0 0,0 0-1 0 0,0 1 0 0 0,-1-1 0 0 0,-8-1 0 0 0,-27-10 27 0 0,34 11-9 0 0,5 1-23 0 0,-23-14-100 0 0,25 15 12 0 0,1-2-12 0 0,0 3 78 0 0,0 0 1 0 0,0 0-1 0 0,0-1 1 0 0,0 1-1 0 0,0 0 0 0 0,-1 0 1 0 0,1-1-1 0 0,0 1 1 0 0,0 0-1 0 0,0 0 0 0 0,0 0 1 0 0,0-1-1 0 0,0 1 1 0 0,0 0-1 0 0,0 0 0 0 0,0 0 1 0 0,0-1-1 0 0,0 1 1 0 0,1 0-1 0 0,-1 0 1 0 0,0-1-1 0 0,0 1 0 0 0,0 0 1 0 0,0 0-1 0 0,0 0 1 0 0,0 0-1 0 0,0-1 0 0 0,1 1 1 0 0,-1 0-1 0 0,0 0 1 0 0,0 0-1 0 0,2-1-6 0 0,11-10-5 0 0,-5 2-33 0 0,-7 8 45 0 0,0-1 0 0 0,1 0 1 0 0,-1 1-1 0 0,0 0 0 0 0,1-1 0 0 0,-1 1 1 0 0,1 0-1 0 0,-1 0 0 0 0,4-2 0 0 0,1 1 1 0 0,0-1 0 0 0,0 1 0 0 0,1 1 0 0 0,-1-1 0 0 0,1 1 0 0 0,-1 0 0 0 0,1 1 0 0 0,-1-1 0 0 0,14 2 0 0 0,-8-1 0 0 0,54-5 0 0 0,-63 4 0 0 0,1 1 0 0 0,0-1 0 0 0,0 0 0 0 0,-1 0 0 0 0,1 0 0 0 0,0 0 0 0 0,-1 0 0 0 0,1-1 0 0 0,-1 0 0 0 0,0 0 0 0 0,1 0 0 0 0,4-4 0 0 0,-4 3 6 0 0,-1 1-1 0 0,1 0 0 0 0,-1 0 0 0 0,1 0 0 0 0,0 0 1 0 0,0 1-1 0 0,0-1 0 0 0,5 0 0 0 0,37-8 98 0 0,19 6-26 0 0,-42 4-25 0 0,-18 0-31 0 0,0 0 0 0 0,0 0 0 0 0,0-1 1 0 0,-1 1-1 0 0,1-1 0 0 0,6-2 0 0 0,-6 2-8 0 0,1 0-1 0 0,-1-1 1 0 0,1 2-1 0 0,-1-1 1 0 0,1 1-1 0 0,6 0 1 0 0,19-2 48 0 0,-29 2-60 0 0,-1 0 0 0 0,1 0 0 0 0,-1 0 0 0 0,1 0 0 0 0,-1 0 0 0 0,1 1 0 0 0,-1-1 0 0 0,1 0 0 0 0,1 1 0 0 0,-2-1 0 0 0,5-6 52 0 0,-5 5-47 0 0,4-1-18 0 0,12 8 82 0 0,-15-3-22 0 0,1-2 7 0 0,16-1-30 0 0,7 0 50 0 0,-22 1-32 0 0,6 0-33 0 0,-1-1-4 0 0,-9 0-4 0 0,1 0-1 0 0,-1 0 1 0 0,1 0 0 0 0,-1 0-1 0 0,0 0 1 0 0,1 0 0 0 0,-1 0-1 0 0,0 0 1 0 0,1 0 0 0 0,-1 0-1 0 0,0 0 1 0 0,1 0 0 0 0,-1 0-1 0 0,0 1 1 0 0,1-1 0 0 0,-1 0 0 0 0,0 0-1 0 0,1 0 1 0 0,-1 0 0 0 0,0 1-1 0 0,1-1 1 0 0,-1 0 0 0 0,0 1-1 0 0,17 10 28 0 0,-8-6 14 0 0,-2-2-22 0 0,-5-3 96 0 0,2 11-12 0 0,-3-10-102 0 0,0 0 1 0 0,-1-1 0 0 0,1 1-1 0 0,-1 0 1 0 0,1 0 0 0 0,-1-1-1 0 0,0 1 1 0 0,1 0 0 0 0,-1 0-1 0 0,0 0 1 0 0,0-1 0 0 0,0 1-1 0 0,1 0 1 0 0,-1 0 0 0 0,0 0-1 0 0,0 0 1 0 0,0 0 0 0 0,0 0-1 0 0,0-1 1 0 0,-1 3 0 0 0,-3 15 17 0 0,3-15 22 0 0,-2 0-19 0 0,-1 0 0 0 0,0 0 1 0 0,0 0-1 0 0,0-1 0 0 0,0 1 1 0 0,0-1-1 0 0,0 0 1 0 0,-1 0-1 0 0,1-1 0 0 0,0 1 1 0 0,-1-1-1 0 0,0 0 1 0 0,-5 0-1 0 0,-10 3 29 0 0,11-2-30 0 0,0-1-1 0 0,0-1 0 0 0,0 0 1 0 0,0 0-1 0 0,-1 0 0 0 0,1-1 1 0 0,-15-4-1 0 0,10 2 5 0 0,-31-5-7 0 0,-105-15 42 0 0,141 23-96 0 0,-1 0 0 0 0,1 0 0 0 0,-1 0 0 0 0,1 1 0 0 0,-17 4 0 0 0,-41 18-170 0 0,21 1 328 0 0,44-24 43 0 0,4 1-327 0 0,-1 1 148 0 0,1-1-1 0 0,0-1 0 0 0,-1 1 0 0 0,1 0 0 0 0,0 0 0 0 0,0 0 0 0 0,0-1 1 0 0,-1 1-1 0 0,5-1 0 0 0,36 8 2 0 0,-36-7 25 0 0,1 0 0 0 0,0-1 0 0 0,0 1 0 0 0,0-1 0 0 0,7-1 0 0 0,0 0 28 0 0,8 0-19 0 0,0-1 1 0 0,0 0 0 0 0,-1-2 0 0 0,1 0-1 0 0,37-14 1 0 0,-37 5 31 0 0,-19 10-41 0 0,0 1 1 0 0,0 1 0 0 0,0-1 0 0 0,0 0 0 0 0,0 1 0 0 0,4-2 0 0 0,0 2 9 0 0,2-2 150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4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1376 0 0,'1'2'10925'0'0,"1"3"-10204"0"0,0 1 1 0 0,-1 0-1 0 0,0 0 0 0 0,0 0 1 0 0,-1 10-1 0 0,1-8-234 0 0,-1 0-1 0 0,1-1 1 0 0,3 14-1 0 0,6 15 723 0 0,-2 1-1 0 0,4 57 1 0 0,-4-33-299 0 0,6 60 630 0 0,-9-45-777 0 0,-4-50-367 0 0,7 45 0 0 0,-6-58-299 0 0,0 0 0 0 0,0 0 1 0 0,-2 1-1 0 0,0 19 0 0 0,-1 21 109 0 0,1-53-271 0 0,-10-6-2146 0 0,6 3 1718 0 0,1-1 0 0 0,0 1 1 0 0,0-1-1 0 0,-5-6 0 0 0,1-4-1210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42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2304 0 0,'0'0'16109'0'0,"5"3"-15173"0"0,-1-1-705 0 0,0-1 0 0 0,1 1 0 0 0,-1 0-1 0 0,0 0 1 0 0,0 0 0 0 0,0 1 0 0 0,0 0 0 0 0,0 0 0 0 0,5 5 0 0 0,4 6 172 0 0,13 17-1 0 0,-18-21-180 0 0,1 0 1 0 0,18 17-1 0 0,-24-24-151 0 0,1 1 0 0 0,-1-1 0 0 0,0 1 0 0 0,0 0 0 0 0,0 0 1 0 0,-1 0-1 0 0,1 0 0 0 0,-1 0 0 0 0,4 9 0 0 0,-4-7 8 0 0,1 0 1 0 0,0 0-1 0 0,0-1 1 0 0,6 9-1 0 0,-2-7-20 0 0,0-1 0 0 0,1 1-1 0 0,0-1 1 0 0,0 0 0 0 0,13 6 0 0 0,-5-2-27 0 0,-9-5-13 0 0,0-1 0 0 0,0-1 0 0 0,0 0 0 0 0,1 0-1 0 0,-1 0 1 0 0,1-1 0 0 0,12 3 0 0 0,-15-5-14 0 0,0 1 0 0 0,1-1 1 0 0,-1 0-1 0 0,0 0 0 0 0,1-1 0 0 0,-1 1 0 0 0,0-1 1 0 0,1 0-1 0 0,-1-1 0 0 0,0 1 0 0 0,0-1 1 0 0,5-3-1 0 0,4-1 24 0 0,-10 5-22 0 0,-1 0 1 0 0,0 0-1 0 0,0-1 1 0 0,-1 1-1 0 0,1-1 0 0 0,0 0 1 0 0,0 0-1 0 0,-1 0 1 0 0,1 0-1 0 0,-1 0 0 0 0,0 0 1 0 0,4-5-1 0 0,3-6-32 0 0,-4 7-8 0 0,-1 0 0 0 0,0 0 0 0 0,0 0 0 0 0,-1-1-1 0 0,5-11 1 0 0,-1-2-81 0 0,4-23-148 0 0,-6 23 138 0 0,-4 16 101 0 0,1-1 1 0 0,-1 0-1 0 0,0 0 1 0 0,-1 1 0 0 0,1-1-1 0 0,-1 0 1 0 0,-1-7-1 0 0,1-15-63 0 0,0 22 87 0 0,0 1 0 0 0,0-1-1 0 0,0 0 1 0 0,-1 0 0 0 0,1 0 0 0 0,-1 0-1 0 0,-3-9 1 0 0,0 7-11 0 0,8 34-32 0 0,-1 1 246 0 0,1 38 0 0 0,-1-4-21 0 0,39 269 742 0 0,-28-210-767 0 0,0-17-17 0 0,-10-66-93 0 0,-4-29-33 0 0,1 1 1 0 0,1 0-1 0 0,-1-1 1 0 0,5 14-1 0 0,-5-18 67 0 0,0 0 1 0 0,0-1-1 0 0,0 1 0 0 0,0 0 1 0 0,-1 6-1 0 0,0 4-5566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4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50 9648 0 0,'0'0'868'0'0,"-2"-1"-714"0"0,-6-2-110 0 0,6 2 41 0 0,0 0 0 0 0,0 0 0 0 0,-1 0 0 0 0,1 0-1 0 0,0 0 1 0 0,0 0 0 0 0,0-1 0 0 0,-3-2 0 0 0,3 3 132 0 0,1 0 0 0 0,0 0-1 0 0,0 1 1 0 0,-1-1 0 0 0,1 0-1 0 0,0 1 1 0 0,-1-1 0 0 0,1 1-1 0 0,-2-1 1 0 0,-2-1 351 0 0,-46-14 3525 0 0,49 15-3929 0 0,0 1 1 0 0,-1-1-1 0 0,1 1 0 0 0,0-1 1 0 0,0 1-1 0 0,-1 0 0 0 0,-2 0 0 0 0,-12-1 698 0 0,12 0-705 0 0,0 0 0 0 0,1 0 0 0 0,-1 1 0 0 0,0 0 0 0 0,0 0 0 0 0,1 0 0 0 0,-1 0 0 0 0,0 1 0 0 0,-5 1 0 0 0,-1 1 102 0 0,-1 0 1 0 0,-14 8 0 0 0,21-8-199 0 0,0-1 0 0 0,1 1 1 0 0,0 0-1 0 0,-1 1 0 0 0,1-1 0 0 0,1 1 0 0 0,-1-1 0 0 0,0 1 0 0 0,1 0 0 0 0,-4 7 0 0 0,-11 11 195 0 0,15-18-202 0 0,0 1-1 0 0,0 0 0 0 0,0-1 0 0 0,-3 11 1 0 0,1-3 6 0 0,3-7-39 0 0,1 0 0 0 0,-1 1 0 0 0,1 0-1 0 0,1-1 1 0 0,-1 1 0 0 0,1 0 0 0 0,0-1 0 0 0,0 1 0 0 0,1 6 0 0 0,0 9 11 0 0,1-7-32 0 0,-1 0 0 0 0,2 0 0 0 0,0 0 0 0 0,0-1 0 0 0,8 17 0 0 0,-9-24 0 0 0,0-1 0 0 0,0 0 0 0 0,1 0 0 0 0,0 0 0 0 0,0-1 0 0 0,0 1 0 0 0,1-1 0 0 0,-1 0 0 0 0,1 0 0 0 0,0 0 0 0 0,0 0 0 0 0,1 0 0 0 0,-1-1 0 0 0,1 0 0 0 0,-1 0 0 0 0,1 0 0 0 0,0-1 0 0 0,0 1 0 0 0,0-1 0 0 0,1-1 0 0 0,-1 1 0 0 0,0-1 0 0 0,8 2 0 0 0,1 0 0 0 0,8 2 0 0 0,5-2 0 0 0,-22-2 0 0 0,0 0 0 0 0,1 0 0 0 0,-1-1 0 0 0,8 0 0 0 0,-7-1 1 0 0,68-4 52 0 0,-57 3-41 0 0,-15 2-12 0 0,0-1 0 0 0,0 1 0 0 0,-1 0 0 0 0,1 0-1 0 0,0 0 1 0 0,0 0 0 0 0,0 0 0 0 0,0 0 0 0 0,0 1-1 0 0,3 0 1 0 0,15 4 10 0 0,7 7 34 0 0,14 5-34 0 0,-28-9-10 0 0,-12-6 0 0 0,1 1 0 0 0,2-2 0 0 0,-3 0 0 0 0,0 0 0 0 0,1-1 0 0 0,-1 1 0 0 0,0 0 0 0 0,0 0 0 0 0,0 0 0 0 0,0 0 0 0 0,0 0 0 0 0,0 0 0 0 0,0 1 0 0 0,0-1 0 0 0,0 2 0 0 0,22 21 54 0 0,-23-23-54 0 0,1-1 1 0 0,0 1 0 0 0,-1-1-1 0 0,1 1 1 0 0,0-1 0 0 0,-1 1 0 0 0,1 0-1 0 0,-1 0 1 0 0,1-1 0 0 0,-1 1-1 0 0,1 0 1 0 0,-1 0 0 0 0,1-1 0 0 0,-1 1-1 0 0,0 0 1 0 0,1 0 0 0 0,-1 1-1 0 0,1 2-2 0 0,2-1 11 0 0,-2-2-6 0 0,0 0 1 0 0,0 0-1 0 0,0 0 1 0 0,0 0-1 0 0,0 0 1 0 0,-1 1-1 0 0,1-1 0 0 0,0 0 1 0 0,-1 0-1 0 0,1 1 1 0 0,-1-1-1 0 0,1 3 1 0 0,9 20 6 0 0,-5-3-10 0 0,-5-17 0 0 0,-1 0 0 0 0,1 18 14 0 0,1-15 58 0 0,0 0 0 0 0,-1 0 1 0 0,-1 0-1 0 0,1 0 0 0 0,-1 0 0 0 0,0 0 1 0 0,0 0-1 0 0,-1 0 0 0 0,-3 8 0 0 0,-4 4-148 0 0,-17 23 1 0 0,23-36 124 0 0,-1-1 0 0 0,0 0 0 0 0,-1 0 1 0 0,1-1-1 0 0,-1 0 0 0 0,0 1 1 0 0,0-1-1 0 0,-8 4 0 0 0,-21 17 81 0 0,-12 7 250 0 0,37-26-303 0 0,-1-2 1 0 0,0 0 0 0 0,0 0 0 0 0,0 0 0 0 0,0-1 0 0 0,0-1-1 0 0,-14 2 1 0 0,5 0 20 0 0,-5 0 12 0 0,10-4-58 0 0,3 1 2 0 0,1-1-1 0 0,-1-1 1 0 0,0 0 0 0 0,-12-3-1 0 0,-2-1 4 0 0,19 5-47 0 0,0-1 0 0 0,0 0 0 0 0,1-1 0 0 0,-1 1 0 0 0,0-1 0 0 0,1 0 0 0 0,-1-1 0 0 0,-7-4 0 0 0,-13-9 18 0 0,18 12-22 0 0,1 0 1 0 0,0-1-1 0 0,-10-8 0 0 0,10 6-46 0 0,0-1 0 0 0,0 0-1 0 0,1 0 1 0 0,-7-11 0 0 0,6 8-7 0 0,-5-4-174 0 0,10 12-128 0 0,0 1 1 0 0,0 0-1 0 0,0 0 1 0 0,1-1-1 0 0,-1 1 1 0 0,0-1-1 0 0,1 0 0 0 0,0 1 1 0 0,0-1-1 0 0,0 0 1 0 0,0 0-1 0 0,0 0 1 0 0,0-4-1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249 238 2760 0 0,'2'-2'92'0'0,"-1"0"0"0"0,0 0 0 0 0,1 0-1 0 0,-1 0 1 0 0,0 0 0 0 0,0-1 0 0 0,0 1 0 0 0,0 0 0 0 0,-1-1 0 0 0,1 1 0 0 0,-1 0 0 0 0,1-5-1 0 0,0-34 3462 0 0,-1 27-2430 0 0,-1 6-777 0 0,0-1-1 0 0,0 1 1 0 0,-1 0-1 0 0,0 0 0 0 0,-1 0 1 0 0,1 0-1 0 0,-1 0 1 0 0,-1 0-1 0 0,0 1 0 0 0,0 0 1 0 0,0 0-1 0 0,-1 0 1 0 0,0 0-1 0 0,0 1 0 0 0,-1-1 1 0 0,0 1-1 0 0,-10-8 1 0 0,14 13-283 0 0,1 0-1 0 0,-1 0 1 0 0,0 0 0 0 0,0 0 0 0 0,0 1 0 0 0,0-1 0 0 0,0 0 0 0 0,0 1 0 0 0,0-1 0 0 0,0 1 0 0 0,-1 0 0 0 0,1 0 0 0 0,0 0 0 0 0,0 0 0 0 0,0 0 0 0 0,0 0 0 0 0,0 0 0 0 0,0 1 0 0 0,0-1 0 0 0,0 1 0 0 0,0 0 0 0 0,-3 1 0 0 0,-2 1 61 0 0,1 0 0 0 0,-1 1 1 0 0,1 0-1 0 0,-1 0 0 0 0,1 0 1 0 0,0 1-1 0 0,-6 7 0 0 0,-7 4 245 0 0,19-16-352 0 0,-1 1-1 0 0,1-1 0 0 0,-1 1 0 0 0,1-1 1 0 0,-1 1-1 0 0,1-1 0 0 0,-1 1 0 0 0,1-1 1 0 0,0 1-1 0 0,0-1 0 0 0,-1 1 0 0 0,1 0 1 0 0,0-1-1 0 0,0 1 0 0 0,-1 0 1 0 0,0 4 38 0 0,-22 37 649 0 0,20-35-624 0 0,0 0 0 0 0,0 0 0 0 0,0 1 0 0 0,1-1-1 0 0,0 1 1 0 0,-1 9 0 0 0,-3 50 303 0 0,4-25-221 0 0,-3 9 86 0 0,3 0 0 0 0,2 0 0 0 0,11 75 0 0 0,1 24 361 0 0,-6-63-306 0 0,-5-43-151 0 0,-1-26-32 0 0,5 34 0 0 0,-4-46-96 0 0,10 63 127 0 0,-6-35-82 0 0,-4-26-55 0 0,1 1 0 0 0,-1-1-1 0 0,0 0 1 0 0,-1 17-1 0 0,-1-20-12 0 0,0 0 10 0 0,0 0 0 0 0,1 0 0 0 0,0 0 0 0 0,0 0 0 0 0,0 0-1 0 0,0 0 1 0 0,1 0 0 0 0,1 8 0 0 0,-1-7 15 0 0,0 0-1 0 0,0-1 1 0 0,-1 1 0 0 0,0 0-1 0 0,0-1 1 0 0,-1 1 0 0 0,-2 11-1 0 0,-1 16-50 0 0,4-31-96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1840 0 0,'2'1'2669'0'0,"11"2"672"0"0,-1 0 1 0 0,16 0-1 0 0,-21-2-2953 0 0,0-1-1 0 0,0-1 1 0 0,0 1-1 0 0,-1-1 1 0 0,1 0 0 0 0,9-3-1 0 0,99-29 902 0 0,-104 30-1331 0 0,-2 1-450 0 0,0-1-1 0 0,1 2 1 0 0,16-2-1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5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83 125 6912 0 0,'13'20'2320'0'0,"-14"-7"1344"0"0,8 100 2262 0 0,-2 52-3390 0 0,-5-145-2355 0 0,0 2 35 0 0,0-1 0 0 0,2 1 0 0 0,5 31 0 0 0,6 35 23 0 0,-12-85-300 0 0</inkml:trace>
  <inkml:trace contextRef="#ctx0" brushRef="#br0" timeOffset="1">0 1 4608 0 0,'0'0'11289'0'0,"2"1"-11212"0"0,-1 1-88 0 0,1 1 113 0 0,9 2-778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0,'2'4'150'0'0,"0"0"0"0"0,0 0 0 0 0,1-1 0 0 0,0 1 0 0 0,0 0-1 0 0,0-1 1 0 0,0 0 0 0 0,0 0 0 0 0,1 0 0 0 0,-1 0 0 0 0,1 0 0 0 0,0-1 0 0 0,5 4 0 0 0,-2-2 988 0 0,-1 0-1 0 0,0 0 0 0 0,11 11 1 0 0,31 34 1666 0 0,-35-38-2426 0 0,5 7 149 0 0,86 118 1945 0 0,-100-130-2403 0 0,24 30 533 0 0,42 73 0 0 0,-30-44-236 0 0,-9-14-125 0 0,-9-21-101 0 0,-18-21-139 0 0,-3-7-70 0 0,-1 5-97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6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0 3680 0 0,'-1'2'8353'0'0,"-3"9"-7234"0"0,1 0-1 0 0,-5 23 1 0 0,7-22-534 0 0,-2 0 1 0 0,0 0 0 0 0,-7 18-1 0 0,4-15-173 0 0,2-1-1 0 0,-1 0 0 0 0,-2 21 0 0 0,2-8-25 0 0,-12 95 874 0 0,9-46-811 0 0,4-36-266 0 0,3 64 0 0 0,1-55-139 0 0,0-48-208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7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559 55 4608 0 0,'-1'0'208'0'0,"-1"-1"-185"0"0,0 0 0 0 0,-1 0 0 0 0,1 0 0 0 0,0 1 0 0 0,0-1 0 0 0,-1 1 1 0 0,1 0-1 0 0,0 0 0 0 0,-3 0 0 0 0,2 0 16 0 0,0-1-1 0 0,0 1 1 0 0,0 0-1 0 0,0-1 1 0 0,0 1 0 0 0,-4-3-1 0 0,-20-11 4841 0 0,20 10-4067 0 0,0 0 1 0 0,0 0-1 0 0,-1 1 0 0 0,1 0 0 0 0,-15-4 0 0 0,12 5-341 0 0,8 1-377 0 0,-1 0 0 0 0,1 1 1 0 0,-1-1-1 0 0,1 1 0 0 0,-1 0 0 0 0,1 0 0 0 0,0 0 0 0 0,-1 0 0 0 0,1 0 0 0 0,-1 0 0 0 0,1 1 0 0 0,-1-1 0 0 0,1 1 0 0 0,-4 1 0 0 0,-16 7 518 0 0,15-7-504 0 0,1 1 1 0 0,-1-1 0 0 0,1 1 0 0 0,0 1 0 0 0,-5 3-1 0 0,-23 19 317 0 0,1 1 0 0 0,-50 54 0 0 0,68-64-322 0 0,1 1-1 0 0,1 1 1 0 0,0 0-1 0 0,2 0 1 0 0,0 2-1 0 0,-15 38 0 0 0,17-34-70 0 0,2-6 17 0 0,0-1 1 0 0,1 2-1 0 0,1-1 0 0 0,1 1 0 0 0,0-1 0 0 0,0 23 0 0 0,4-24-7 0 0,1-10-24 0 0,-1 0 0 0 0,0 0-1 0 0,0 0 1 0 0,-3 9 0 0 0,3-16-18 0 0,-1 4 9 0 0,-1 0-1 0 0,1 0 1 0 0,0 0-1 0 0,0 0 0 0 0,1 0 1 0 0,0 1-1 0 0,0-1 1 0 0,0 0-1 0 0,0 0 1 0 0,3 10-1 0 0,2 22 28 0 0,4 12 78 0 0,-4-33-46 0 0,0-1 1 0 0,2 0-1 0 0,0 0 0 0 0,0 0 1 0 0,16 21-1 0 0,54 68 380 0 0,-66-93-363 0 0,0 1 1 0 0,1-2-1 0 0,14 10 0 0 0,-3-2 30 0 0,-6-5 10 0 0,2-1-1 0 0,-1-2 0 0 0,28 13 0 0 0,-18-10-21 0 0,-19-9-80 0 0,1 0 1 0 0,-1-1-1 0 0,12 3 0 0 0,10 2 47 0 0,-24-6-45 0 0,1-1 0 0 0,0 0 0 0 0,-1 0 0 0 0,1 0 0 0 0,0-1 0 0 0,15-2 0 0 0,-3 0 60 0 0,30-9-1 0 0,-39 9-60 0 0,0 0 0 0 0,14 0 0 0 0,-14 2 7 0 0,-1-1 0 0 0,19-4 0 0 0,-27 4-15 0 0,1 0 0 0 0,0 1 0 0 0,-1-1 0 0 0,1 0-1 0 0,-1-1 1 0 0,1 1 0 0 0,-1 0 0 0 0,1-1 0 0 0,-1 1-1 0 0,4-4 1 0 0,-1 1-2 0 0,12-11 54 0 0,-16 13-62 0 0,0 0-1 0 0,1 1 1 0 0,0-1 0 0 0,-1 1 0 0 0,1-1 0 0 0,0 1 0 0 0,0 0-1 0 0,2-2 1 0 0,5-2 15 0 0,1 0 1 0 0,-1-1-1 0 0,-1 0 0 0 0,1-1 0 0 0,11-11 0 0 0,18-13 8 0 0,-35 28-23 0 0,0 0 0 0 0,0 1 0 0 0,-1-1 0 0 0,1 0 0 0 0,0 0 0 0 0,3-7 0 0 0,13-13 24 0 0,-15 17-20 0 0,0 1 0 0 0,0-1 0 0 0,0 1 0 0 0,-1-1 0 0 0,1 0-1 0 0,-1 0 1 0 0,-1-1 0 0 0,1 1 0 0 0,-1-1 0 0 0,-1 1 0 0 0,1-1-1 0 0,0-8 1 0 0,2 1 10 0 0,0-5 32 0 0,1-20-21 0 0,-3 30-20 0 0,0 0 0 0 0,0-14 0 0 0,-1-10-11 0 0,0 20 0 0 0,0 1 0 0 0,-1 0 0 0 0,-3-18 0 0 0,2 7-2 0 0,1 18 4 0 0,0 0 1 0 0,-1 0 0 0 0,0 0-1 0 0,-1-9 1 0 0,0 9 13 0 0,0 0-9 0 0,0-1 1 0 0,1 0-1 0 0,-1 0 1 0 0,0-12-1 0 0,1 8-1 0 0,0-1 0 0 0,-2 1 0 0 0,1-1-1 0 0,-1 1 1 0 0,0 0 0 0 0,-1 0 0 0 0,0 0 0 0 0,-11-17-1 0 0,-4-12 7 0 0,10 23-1 0 0,0 1-1 0 0,-1 0 0 0 0,0 1 0 0 0,-1 0 1 0 0,-22-21-1 0 0,22 24-8 0 0,-6-5 12 0 0,14 14-9 0 0,0-1-1 0 0,0 1 0 0 0,0-1 0 0 0,1 0 0 0 0,-1 0 0 0 0,1 0 0 0 0,0 0 1 0 0,0 0-1 0 0,0 0 0 0 0,0-1 0 0 0,-1-3 0 0 0,1 3-4 0 0,-1 0 0 0 0,0 0 0 0 0,0 1 0 0 0,0-1 0 0 0,0 1 0 0 0,0 0 0 0 0,-1-1 0 0 0,1 2 0 0 0,-1-1 0 0 0,0 0 0 0 0,-5-2 0 0 0,-8-8 0 0 0,-4-2-119 0 0,1 1 0 0 0,-2 0-1 0 0,-27-12 1 0 0,31 18-950 0 0,0 1-1 0 0,-26-7 1 0 0,26 9-230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8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11344 0 0,'0'0'8455'0'0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3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13736 0 0,'11'4'1372'0'0,"-8"-2"-1356"0"0,0 0 0 0 0,0-1 0 0 0,-1 1 0 0 0,1 0 0 0 0,0 1 0 0 0,0-1 0 0 0,2 3 0 0 0,11 9 72 0 0,30 24 1401 0 0,6 3-513 0 0,97 54-229 0 0,-95-61-580 0 0,-22-15-148 0 0,1-1 0 0 0,0-2 0 0 0,1-1 0 0 0,41 11 0 0 0,-66-23-771 0 0,0 0 1 0 0,-1 0-1 0 0,16 9 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6448 0 0,'0'0'498'0'0,"4"8"936"0"0,1-1 263 0 0,-4-5-1283 0 0,0-1-1 0 0,0 0 1 0 0,0 1-1 0 0,0-1 0 0 0,0 1 1 0 0,-1 0-1 0 0,1-1 1 0 0,0 1-1 0 0,-1 0 0 0 0,1-1 1 0 0,0 5 1126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8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3680 0 0,'0'0'5121'0'0,"4"-5"-3130"0"0,-3 4-1908 0 0,-1 0 1 0 0,1 0-1 0 0,0 0 1 0 0,0 0 0 0 0,-1 0-1 0 0,1 1 1 0 0,0-1-1 0 0,0 0 1 0 0,0 1 0 0 0,0-1-1 0 0,0 1 1 0 0,3-2 1001 0 0,-3 1-1027 0 0,-1 1 0 0 0,0-1 0 0 0,1 1 0 0 0,-1-1 0 0 0,0 1 0 0 0,1-1 1 0 0,-1 1-1 0 0,1-1 0 0 0,-1 1 0 0 0,1-1 0 0 0,-1 1 0 0 0,1 0 0 0 0,-1-1 0 0 0,1 1 1 0 0,-1 0-1 0 0,1-1 0 0 0,0 1 0 0 0,-1 0 0 0 0,1 0 0 0 0,1-1 0 0 0,5-2 860 0 0,-5 1-759 0 0,1 1 0 0 0,0 0-1 0 0,0 0 1 0 0,-1 0 0 0 0,1 0-1 0 0,0 0 1 0 0,4 0 0 0 0,9-7 456 0 0,-12 7-541 0 0,1 0 0 0 0,-1 1 0 0 0,1-1-1 0 0,-1 1 1 0 0,1 0 0 0 0,-1 0 0 0 0,1 0-1 0 0,-1 0 1 0 0,6 2 0 0 0,-5-1 127 0 0,10 2-132 0 0,-9-1-67 0 0,-3-2 3 0 0,-1 1 1 0 0,1 0-1 0 0,-1 0 0 0 0,1 0 0 0 0,-1 0 0 0 0,0 0 0 0 0,0 0 0 0 0,1 1 1 0 0,1 1-1 0 0,7 5 103 0 0,0 1-1 0 0,0 0 1 0 0,-1 1 0 0 0,13 16-1 0 0,-14-19-107 0 0,0 2 11 0 0,0 12 24 0 0,-7-20-228 0 0,0 3 289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9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0,'0'0'464'0'0,"1"2"-103"0"0,36 64 6495 0 0,-4-6-4451 0 0,-21-37-1752 0 0,-1 0-1 0 0,-1 1 1 0 0,-1 0 0 0 0,-1 1-1 0 0,7 35 1 0 0,-12-37-389 0 0,-1 0 0 0 0,-1-1 0 0 0,-1 1 1 0 0,-3 25-1 0 0,0 17 60 0 0,-3 37 0 0 0,1-47-208 0 0,1-3-96 0 0,-2 0 0 0 0,-3-1 0 0 0,-17 59 0 0 0,17-71-340 0 0,7-28-374 0 0,-1 0 0 0 0,0-1-1 0 0,-8 21 1 0 0,6-20-1081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08.59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0 171 12896 0 0,'13'15'997'0'0,"-13"-15"-992"0"0,0 0 0 0 0,0 0 0 0 0,0 0 0 0 0,0 0 0 0 0,0 0 0 0 0,0 0 0 0 0,0 0-1 0 0,0 0 1 0 0,0 0 0 0 0,0 0 0 0 0,0 0 0 0 0,-1 0 0 0 0,1 0 0 0 0,0 0 0 0 0,0 1 0 0 0,0-1 0 0 0,0 0 0 0 0,0 0 0 0 0,0 0 0 0 0,0 0 0 0 0,0 0 0 0 0,0 0 0 0 0,0 0 0 0 0,0 0 0 0 0,0 0 0 0 0,0 0-1 0 0,0 0 1 0 0,0 1 0 0 0,0-1 0 0 0,0 0 0 0 0,0 0 0 0 0,0 0 0 0 0,0 0 0 0 0,0 0 0 0 0,0 0 0 0 0,0 0 0 0 0,0 0 0 0 0,0 0 0 0 0,0 0 0 0 0,0 0 0 0 0,0 0 0 0 0,0 1 0 0 0,0-1 0 0 0,0 0 0 0 0,0 0-1 0 0,1 0 1 0 0,-1 0 0 0 0,0 0 0 0 0,0 0 0 0 0,0 0 0 0 0,0 0 0 0 0,0 0 0 0 0,0 0 0 0 0,0 0 0 0 0,0 0 0 0 0,0 0 0 0 0,0 0 0 0 0,0 0 0 0 0,0 0 0 0 0,0 0 0 0 0,1 0 0 0 0,-1 0 0 0 0,0 0 0 0 0,0 0-1 0 0,0 0 1 0 0,0 0 0 0 0,0 0 0 0 0,0 0 0 0 0,0 0-2 0 0,0 0-1 0 0,-1 0 1 0 0,1 0 0 0 0,0 0-1 0 0,0 1 1 0 0,0-1 0 0 0,-1 0-1 0 0,1 0 1 0 0,0 0-1 0 0,0 0 1 0 0,0 0 0 0 0,-1 0-1 0 0,1 0 1 0 0,0 1 0 0 0,0-1-1 0 0,0 0 1 0 0,-1 0-1 0 0,1 0 1 0 0,0 0 0 0 0,0 1-1 0 0,0-1 1 0 0,0 0 0 0 0,0 0-1 0 0,0 0 1 0 0,-1 1-1 0 0,1-1 1 0 0,0 0 0 0 0,0 0-1 0 0,0 1 1 0 0,0-1-1 0 0,0 0 1 0 0,0 0 0 0 0,0 1-1 0 0,0-1 1 0 0,0 0 0 0 0,0 0-1 0 0,0 0 1 0 0,0 1-1 0 0,0-1 1 0 0,0 0 0 0 0,0 0-1 0 0,0 1 1 0 0,1-1 0 0 0,-1 0-1 0 0,0 0 1 0 0,0 0-1 0 0,0 1 1 0 0,4 3 65 0 0,-2-2 208 0 0,0-1-251 0 0,-1 0 0 0 0,1-1 0 0 0,0 1 1 0 0,0 0-1 0 0,-1 0 0 0 0,1 0 1 0 0,-1 0-1 0 0,3 2 0 0 0,0 0 28 0 0,-3-2 11 0 0,1 0-26 0 0,4-1-34 0 0,1 1 0 0 0,-1-1-1 0 0,1 0 1 0 0,-1-1 0 0 0,1 0-1 0 0,-1 0 1 0 0,8-2 0 0 0,-10 2 24 0 0,51-11 417 0 0,-33 6-252 0 0,1 1-1 0 0,-1 1 1 0 0,39-2-1 0 0,-42 5 121 0 0,35-6 0 0 0,-35 3 121 0 0,38-1 1 0 0,-30 5-229 0 0,-13 1-81 0 0,0-1 1 0 0,0 0 0 0 0,24-5 0 0 0,-29 3 12 0 0,1 1-1 0 0,15 0 0 0 0,17-3 255 0 0,66-7 124 0 0,-25 5-408 0 0,-49 2-106 0 0,80-12 50 0 0,-83 12-15 0 0,-25 4-23 0 0,0-1 1 0 0,0 1 0 0 0,11-4 0 0 0,-3 1 15 0 0,-1 0 0 0 0,0 0 0 0 0,1 2 0 0 0,-1 0 0 0 0,1 0 0 0 0,-1 1 0 0 0,24 3 0 0 0,6 4 166 0 0,72 19 1 0 0,-82-17-95 0 0,-14-4 56 0 0,35 14-1 0 0,-49-17-120 0 0,0-1-1 0 0,0 1 0 0 0,0-1 1 0 0,7 1-1 0 0,-8-1-5 0 0,0 0 1 0 0,0 0-1 0 0,0 0 0 0 0,0 0 0 0 0,0 0 0 0 0,4 3 0 0 0,-1-1 12 0 0,0 0-1 0 0,1-1 0 0 0,-1 0 0 0 0,1 0 1 0 0,-1-1-1 0 0,1 0 0 0 0,0 0 0 0 0,8-1 1 0 0,-7 1 5 0 0,1-1 1 0 0,0 2 0 0 0,-1-1 0 0 0,15 5-1 0 0,-12-2 1 0 0,0-1-1 0 0,18 4 1 0 0,-14-5-13 0 0,4 4-7 0 0,-15-4-20 0 0,-1-1 0 0 0,0 0 0 0 0,1 0 0 0 0,8 1 0 0 0,-5-2 2 0 0,-1 1-1 0 0,1 0 1 0 0,-1 1-1 0 0,15 4 1 0 0,16 4 11 0 0,-23-8-4 0 0,-1 1 0 0 0,26 9 0 0 0,6 1-7 0 0,7 0 61 0 0,49 4 52 0 0,-92-16-108 0 0,0 0 0 0 0,17 7 0 0 0,-20-6-1 0 0,0 0 0 0 0,1 0 1 0 0,-1-1-1 0 0,16 2 0 0 0,-10-3 27 0 0,25 6 0 0 0,-24-4-10 0 0,23 2 0 0 0,69 3 49 0 0,-57-3-44 0 0,-43-3-32 0 0,95 4 54 0 0,-47-1-50 0 0,-40-2 5 0 0,0 0-1 0 0,1-1 1 0 0,19-2 0 0 0,63-4 6 0 0,-62 5-109 0 0,58-8 0 0 0,12-5 715 0 0,-95 12-542 0 0,-1 0 0 0 0,17-6 0 0 0,6 0-208 0 0,131-31-126 0 0,-142 31 250 0 0,36-18 0 0 0,-35 14 0 0 0,37-12 0 0 0,5 1 130 0 0,-2-2 0 0 0,83-46 0 0 0,-94 38-88 0 0,4-2-246 0 0,-53 33 145 0 0,1-1 0 0 0,-1 1 0 0 0,0-1 0 0 0,0 0 0 0 0,0 0 0 0 0,0 1 1 0 0,-1-1-1 0 0,1 0 0 0 0,0 0 0 0 0,-1-1 0 0 0,0 1 0 0 0,3-4 0 0 0,-1 0-824 0 0,2-2-736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6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1045 3224 0 0,'0'0'8732'0'0,"-1"-2"-8251"0"0,-3-5-9 0 0,0 1-1 0 0,1-1 1 0 0,0-1 0 0 0,0 1 0 0 0,1 0-1 0 0,0-1 1 0 0,0 1 0 0 0,0-1 0 0 0,1 0-1 0 0,0-8 1 0 0,-4-40 689 0 0,2 36-867 0 0,3 17-258 0 0,-1 0 1 0 0,1 0-1 0 0,-1 0 0 0 0,1 0 1 0 0,0-1-1 0 0,1-3 0 0 0,0-7 0 0 0,0-1-1 0 0,-1 0 0 0 0,-2-22 1 0 0,1 20 230 0 0,1 1 1 0 0,0 0 0 0 0,5-27 0 0 0,-1 4-34 0 0,18-111 84 0 0,-6 57-204 0 0,-14 80-80 0 0,1 0-1 0 0,6-15 1 0 0,0-1 29 0 0,16-50-46 0 0,-11 47-16 0 0,0 2 0 0 0,-10 18 0 0 0,1 0 0 0 0,0 1 0 0 0,1 0 0 0 0,1 0 0 0 0,7-11 0 0 0,0 1 0 0 0,-11 16 0 0 0,-1 1 0 0 0,1-1 0 0 0,0 1 0 0 0,1 0 0 0 0,4-4 0 0 0,-3-1 0 0 0,-4 8 0 0 0,-1 1 0 0 0,0-1 0 0 0,1 0 0 0 0,-1 0 0 0 0,1 1 0 0 0,-1-1 0 0 0,1 0 0 0 0,-1 0 0 0 0,1 1 0 0 0,-1-1 0 0 0,1 1 0 0 0,0-1 0 0 0,-1 1 0 0 0,1-1 0 0 0,1 0 0 0 0,1 0 1 0 0,2-3 1 0 0,1-3 6 0 0,-5 6-6 0 0,1 0 1 0 0,0 0-1 0 0,-1 0 0 0 0,1 0 1 0 0,0 0-1 0 0,0 0 0 0 0,-1 0 1 0 0,1 0-1 0 0,0 1 0 0 0,0-1 1 0 0,0 1-1 0 0,0 0 0 0 0,0-1 0 0 0,0 1 1 0 0,0 0-1 0 0,0 0 0 0 0,0 0 1 0 0,0 0-1 0 0,0 0 0 0 0,0 1 1 0 0,0-1-1 0 0,3 2 0 0 0,4 1-2 0 0,-2 0 0 0 0,2 3 0 0 0,-1 6 0 0 0,-3-8 14 0 0,-1 1 0 0 0,0 1 0 0 0,0-1 0 0 0,0 1 0 0 0,-1-1 0 0 0,0 1-1 0 0,0 0 1 0 0,0 0 0 0 0,1 7 0 0 0,5 15 40 0 0,2 8 103 0 0,-1 1 0 0 0,6 55 0 0 0,-15-87-146 0 0,13 201 1241 0 0,-13-174-1350 0 0,0-13 58 0 0,-2 20-1 0 0,0-26 74 0 0,1-1 0 0 0,1 1 0 0 0,2 16 0 0 0,-1-16-1 0 0,0-1-1 0 0,-2 24 0 0 0,-1-14 105 0 0,0 1 1 0 0,2 0 0 0 0,5 34-1 0 0,-1-3-408 0 0,-4-14 138 0 0,-2-34 147 0 0,1 1 0 0 0,0-1 1 0 0,0 0-1 0 0,1 0 0 0 0,0 0 1 0 0,2 9-1 0 0,-2-10-152 0 0,0 0 0 0 0,0 0 0 0 0,0 0 0 0 0,0 1 0 0 0,-1 9 0 0 0,0-12-395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6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9 172 5984 0 0,'-8'-5'8904'0'0,"9"4"-8338"0"0,0 1-516 0 0,9-4 435 0 0,-1 0 0 0 0,1 0 1 0 0,-1-1-1 0 0,15-11 0 0 0,-17 11-330 0 0,0 0 0 0 0,0 0 0 0 0,0 0 0 0 0,9-3 0 0 0,21-14 202 0 0,37-30-169 0 0,-69 50-161 0 0,-1 0-1 0 0,1 0 1 0 0,0 0-1 0 0,0 0 1 0 0,0 1-1 0 0,7-1 1 0 0,21-7-5733 0 0,-19 1-192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7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6448 0 0,'0'2'8'0'0,"1"0"41"0"0,-1 0-1 0 0,1 0 0 0 0,-1 0 1 0 0,1 0-1 0 0,-1 0 0 0 0,0 0 1 0 0,0 1-1 0 0,0-1 0 0 0,0 0 1 0 0,0 0-1 0 0,-1 0 0 0 0,1 0 1 0 0,-1 4-1 0 0,-5 25 142 0 0,5-9 3807 0 0,4 38-1 0 0,4-11-2462 0 0,3-1 0 0 0,27 85 0 0 0,-17-80-1125 0 0,-12-32 1229 0 0,-9-23-1530 0 0,1 1-104 0 0,0 1 0 0 0,0 0 0 0 0,0-1 0 0 0,0 1 0 0 0,0 0 0 0 0,0 0 0 0 0,-1-1-1 0 0,1 1 1 0 0,0 0 0 0 0,0 0 0 0 0,0-1 0 0 0,0 1 0 0 0,0 0 0 0 0,0 0 0 0 0,0-1-1 0 0,-1 1 1 0 0,1 0 0 0 0,0 0 0 0 0,0 0 0 0 0,0-1 0 0 0,0 1 0 0 0,-1 0 0 0 0,1 0-1 0 0,0 0 1 0 0,0 0 0 0 0,-1 0 0 0 0,1-1 0 0 0,-2 0 15 0 0,0 0 1 0 0,0-1-1 0 0,0 1 1 0 0,0-1-1 0 0,0 0 1 0 0,0 0-1 0 0,0 0 1 0 0,1 0-1 0 0,-1 0 0 0 0,1 0 1 0 0,-1 0-1 0 0,0-3 1 0 0,0 2-10 0 0,0 0-1 0 0,1 0 1 0 0,-1-1 0 0 0,1 1 0 0 0,0 0 0 0 0,0-1 0 0 0,0 0-1 0 0,0-4 1 0 0,-5-21 62 0 0,6 20-46 0 0,-1 0 0 0 0,0 0-1 0 0,-3-10 1 0 0,1 10-4 0 0,2 1 1 0 0,-1-1-1 0 0,1-11 0 0 0,1 9-20 0 0,0 1 0 0 0,1-1 0 0 0,0 0 0 0 0,1 1 0 0 0,4-16 0 0 0,-2 14-2 0 0,1 1 0 0 0,11-22 0 0 0,-4 12 0 0 0,-12 19 0 0 0,1 0 0 0 0,0 0 0 0 0,0 0 0 0 0,1 0 0 0 0,-1 1 0 0 0,0-1 0 0 0,1 0 0 0 0,-1 0 0 0 0,1 1 0 0 0,0-1 0 0 0,-1 1 0 0 0,1-1 0 0 0,0 1 0 0 0,3-2 0 0 0,21-3-400 0 0,-25 5 200 0 0,8 1-3048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8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4608 0 0,'0'0'10468'0'0,"0"2"-10002"0"0,6 112 1711 0 0,-2-74-1741 0 0,12 46-1 0 0,-4-25-114 0 0,58 304 791 0 0,-46-255-965 0 0,-10-55-84 0 0,-9-39-53 0 0,0-1 1 0 0,-2 1-1 0 0,2 17 0 0 0,3 44 201 0 0,-8-75 58 0 0,-5-7-8 0 0,1 2-226 0 0,0 0-1 0 0,0 0 0 0 0,1-1 1 0 0,0 0-1 0 0,0 0 0 0 0,0 1 0 0 0,0-2 1 0 0,0 1-1 0 0,1 0 0 0 0,0 0 1 0 0,0-1-1 0 0,0 0 0 0 0,0 1 0 0 0,0-6 1 0 0,-6-11-30 0 0,6 16-5 0 0,1 0 0 0 0,0 0 0 0 0,0 0 0 0 0,-1-7 0 0 0,0-6 0 0 0,-1 4 0 0 0,2 1 0 0 0,0-1 0 0 0,0 0 0 0 0,3-23 0 0 0,-1 28 0 0 0,1 1 0 0 0,0-1 0 0 0,6-13 0 0 0,1-3 0 0 0,4-20 0 0 0,7-32 0 0 0,-19 74 0 0 0,0 1 0 0 0,1-1 0 0 0,-1 1 0 0 0,0-1 0 0 0,1 1 0 0 0,-1 0 0 0 0,1-1 0 0 0,0 1 0 0 0,0 0 0 0 0,0 0 0 0 0,3-3 0 0 0,1 0 0 0 0,0 1 0 0 0,0-1 0 0 0,9-4 0 0 0,-4 4 0 0 0,0-1 0 0 0,0 1 0 0 0,0 1 0 0 0,0 0 0 0 0,1 0 0 0 0,0 1 0 0 0,0 1 0 0 0,0 0 0 0 0,0 1 0 0 0,19 0 0 0 0,-28 1 0 0 0,0 0 0 0 0,0 0 0 0 0,0 0 0 0 0,0 0 0 0 0,0 1 0 0 0,0-1 0 0 0,0 1 0 0 0,0 0 0 0 0,0 0 0 0 0,-1 0 0 0 0,1 0 0 0 0,0 1 0 0 0,5 3 0 0 0,8 2 0 0 0,-14-7 0 0 0,0 1 0 0 0,0 0 0 0 0,0-1 0 0 0,-1 1 0 0 0,1 0 0 0 0,0 0 0 0 0,-1 0 0 0 0,1 0 0 0 0,0 0 0 0 0,-1 0 0 0 0,1 1 0 0 0,-1-1 0 0 0,0 1 0 0 0,1-1 0 0 0,0 2 0 0 0,4 6 0 0 0,39 65 0 0 0,-40-65 0 0 0,-1 0 0 0 0,0 0 0 0 0,0 1 0 0 0,-1-1 0 0 0,-1 1 0 0 0,3 15 0 0 0,2 12 0 0 0,-5-29 0 0 0,0 0 0 0 0,0 0 0 0 0,0 16 0 0 0,0 19-2 0 0,-1-31 38 0 0,0 0 0 0 0,0 0 0 0 0,-2 0 1 0 0,1-1-1 0 0,-4 19 0 0 0,1-18-3 0 0,2-5 30 0 0,-1 0 1 0 0,0-1-1 0 0,0 1 0 0 0,0-1 1 0 0,0 1-1 0 0,-1-1 0 0 0,0 0 0 0 0,-1 0 1 0 0,1 0-1 0 0,-8 9 0 0 0,3-8-9 0 0,0 1-1 0 0,0-1 0 0 0,-1 0 1 0 0,1-1-1 0 0,-2 0 0 0 0,1-1 1 0 0,0 0-1 0 0,-1 0 0 0 0,0-1 1 0 0,0 0-1 0 0,-1 0 0 0 0,1-2 1 0 0,-1 1-1 0 0,1-1 0 0 0,-1-1 1 0 0,-15 1-1 0 0,14-3-27 0 0,-1 0 0 0 0,1-1 1 0 0,0-1-1 0 0,0 0 0 0 0,-19-8 0 0 0,27 10-31 0 0,1-1 0 0 0,0 0 1 0 0,0 0-1 0 0,0 0 0 0 0,0 0 0 0 0,1 0 0 0 0,-1-1 0 0 0,1 1 0 0 0,-1-1 0 0 0,1 0 0 0 0,0 1 0 0 0,0-1 0 0 0,-2-4 0 0 0,-2-4-211 0 0,0 0-1 0 0,-5-17 1 0 0,4 9-2129 0 0,-4-24 0 0 0,7 22-4398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2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7 263 2760 0 0,'-1'-8'9458'0'0,"-4"7"-7414"0"0,14-1-1513 0 0,17 0-255 0 0,1 5 294 0 0,38-1 1 0 0,-54-2-527 0 0,31 3 333 0 0,-31-3-283 0 0,1 0 0 0 0,0-1-1 0 0,-1-1 1 0 0,14-3-1 0 0,-23 5 9 0 0,17-12 240 0 0,-16 10-257 0 0,0 0 0 0 0,0 0 0 0 0,0-1 0 0 0,0 1 0 0 0,0-1-1 0 0,4-5 1 0 0,4-2 120 0 0,-11 9-199 0 0,0 1 0 0 0,0 0 1 0 0,1 0-1 0 0,-1 0 0 0 0,0-1 0 0 0,0 1 0 0 0,0 0 0 0 0,1 0 0 0 0,-1 0 0 0 0,0-1 1 0 0,0 1-1 0 0,0 0 0 0 0,0 0 0 0 0,0-1 0 0 0,1 1 0 0 0,-1 0 0 0 0,0-1 1 0 0,0 1-1 0 0,0 0 0 0 0,0 0 0 0 0,0-1 0 0 0,0 1 0 0 0,0 0 0 0 0,0-1 1 0 0,0 1-1 0 0,0 0 0 0 0,0 0 0 0 0,0-1 0 0 0,-1 1 0 0 0,1 0 0 0 0,0 0 0 0 0,0-1 1 0 0,0 1-1 0 0,0 0 0 0 0,0 0 0 0 0,0-1 0 0 0,-1 1 0 0 0,1 0 0 0 0,0 0 1 0 0,0-1-1 0 0,-1 1 4 0 0,1-1 1 0 0,-1 0-1 0 0,1 1 1 0 0,0-1-1 0 0,0 1 0 0 0,-1-1 1 0 0,1 0-1 0 0,0 1 1 0 0,0-1-1 0 0,0 0 1 0 0,-1 1-1 0 0,1-1 1 0 0,0 0-1 0 0,0 1 1 0 0,0-1-1 0 0,0-1 0 0 0,8-16 226 0 0,-8 17-226 0 0,0 1-1 0 0,0-1 1 0 0,0 1-1 0 0,0-1 0 0 0,0 1 1 0 0,0-1-1 0 0,0 1 1 0 0,-1-1-1 0 0,1 1 1 0 0,0 0-1 0 0,0-1 0 0 0,0 1 1 0 0,0-1-1 0 0,-1 1 1 0 0,1-1-1 0 0,0 1 0 0 0,0 0 1 0 0,-1-1-1 0 0,1 0 1 0 0,-1 0 19 0 0,-3-6 23 0 0,1 0 1 0 0,-1 0 0 0 0,0 0-1 0 0,-1 1 1 0 0,0 0 0 0 0,-5-6-1 0 0,-5-6 154 0 0,11 14-151 0 0,-1 0 0 0 0,1 0 0 0 0,-1 0-1 0 0,0 1 1 0 0,0 0 0 0 0,-6-4 0 0 0,-10-6 152 0 0,2 2 108 0 0,18 10-149 0 0,1 0-142 0 0,-1 1 0 0 0,1-1 0 0 0,0 0 1 0 0,0 0-1 0 0,-1 0 0 0 0,1 0 0 0 0,-1 0 0 0 0,1 1 0 0 0,-1-1 0 0 0,1 0 0 0 0,-1 0 0 0 0,0 1 0 0 0,1-1 0 0 0,-1 0 0 0 0,0 1 0 0 0,1-1 0 0 0,-1 1 0 0 0,0-1 0 0 0,-1 0 0 0 0,-15-7 167 0 0,14 6-174 0 0,1 1 0 0 0,-1 0 1 0 0,0 0-1 0 0,0 1 0 0 0,0-1 0 0 0,-4 0 0 0 0,-1 4-83 0 0,3 0 52 0 0,1-1 106 0 0,-1 0-1 0 0,1 0 1 0 0,0 0-1 0 0,0 1 0 0 0,0 0 1 0 0,0 0-1 0 0,-6 5 1 0 0,-10 8 383 0 0,17-13-401 0 0,0-1 1 0 0,1 0-1 0 0,-1 1 1 0 0,1 0-1 0 0,0-1 0 0 0,0 1 1 0 0,-2 4-1 0 0,-4 5-62 0 0,6-10-43 0 0,1 0 1 0 0,0 1 0 0 0,0-1-1 0 0,0 0 1 0 0,0 1 0 0 0,0-1-1 0 0,0 1 1 0 0,0-1 0 0 0,1 1-1 0 0,-1 0 1 0 0,1 2 0 0 0,0 33-64 0 0,1-20 172 0 0,0-10-28 0 0,0-1 1 0 0,0 1 0 0 0,1 0 0 0 0,0 0 0 0 0,0-1 0 0 0,1 1-1 0 0,0-1 1 0 0,1 0 0 0 0,3 7 0 0 0,-2-4-74 0 0,-3-5-9 0 0,0 0 1 0 0,0 0-1 0 0,-1 0 1 0 0,0 1 0 0 0,1 7-1 0 0,-2-10 35 0 0,1 1 1 0 0,-1 0-1 0 0,1 0 0 0 0,0-1 0 0 0,0 1 1 0 0,0 0-1 0 0,1-1 0 0 0,-1 1 0 0 0,1-1 1 0 0,0 0-1 0 0,0 1 0 0 0,3 4 0 0 0,12 13 79 0 0,-14-17-69 0 0,0 1 0 0 0,1-1 0 0 0,-1 0 0 0 0,1 0 0 0 0,0-1-1 0 0,6 6 1 0 0,-5-6-16 0 0,4 2-22 0 0,-1 1 1 0 0,12 10-1 0 0,-15-13 42 0 0,0 1-1 0 0,1-1 1 0 0,-1 0-1 0 0,1-1 1 0 0,0 1-1 0 0,-1-1 1 0 0,1 0-1 0 0,7 1 1 0 0,9 4 29 0 0,-14-5-26 0 0,0 0 1 0 0,14 2 0 0 0,-16-3-15 0 0,0 0 0 0 0,0 1 0 0 0,11 3 0 0 0,-14-4 2 0 0,1 0 0 0 0,-1 0-1 0 0,0-1 1 0 0,1 1 0 0 0,-1-1-1 0 0,1 1 1 0 0,-1-1 0 0 0,1 0-1 0 0,-1-1 1 0 0,1 1 0 0 0,-1-1-1 0 0,0 1 1 0 0,1-1 0 0 0,-1 0-1 0 0,4-2 1 0 0,15-2 1 0 0,-15 3-79 0 0,0 0 1 0 0,0 0-1 0 0,-1-1 0 0 0,1 1 0 0 0,-1-1 0 0 0,1-1 0 0 0,6-5 0 0 0,-4 4-1231 0 0,-1 1 0 0 0,14-7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0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0,'0'1'7277'0'0,"0"11"-5943"0"0,0-7-916 0 0,0 1-1 0 0,0 0 0 0 0,0-1 1 0 0,2 9-1 0 0,0-7-105 0 0,0 0-1 0 0,-1 0 1 0 0,0 0-1 0 0,0 0 1 0 0,-1 12-1 0 0,1-6 256 0 0,3 22 0 0 0,-2-23-122 0 0,1 24 0 0 0,-2 0 163 0 0,6 39 0 0 0,-5-34-314 0 0,-1-31-223 0 0,-1 1-1 0 0,1-1 1 0 0,4 18-1 0 0,-2-17-23 0 0,-1 1 1 0 0,1 12-1 0 0,-2-15-30 0 0,0 0 0 0 0,1-1 1 0 0,-1 1-1 0 0,6 13 0 0 0,-3-15-82 0 0,-3-5-179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3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5528 0 0,'0'0'790'0'0,"11"-6"3150"0"0,5 2-2351 0 0,-11 2-1350 0 0,0 0 0 0 0,1 1-1 0 0,-1 0 1 0 0,0 0 0 0 0,1 0-1 0 0,-1 1 1 0 0,1-1 0 0 0,-1 1-1 0 0,1 1 1 0 0,6 0 0 0 0,-1 1 138 0 0,0 1 1 0 0,-1 1-1 0 0,1-1 0 0 0,17 10 1 0 0,-17-7-227 0 0,0 1 1 0 0,0-1 0 0 0,-1 2 0 0 0,17 14 0 0 0,40 48 543 0 0,-32-31-481 0 0,2-2 0 0 0,52 40-1 0 0,-72-64-219 0 0,-4-3-334 0 0,0-1 0 0 0,15 9 0 0 0,-18-17-755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0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6448 0 0,'4'-14'297'0'0,"-3"11"-9"0"0,-1 2-188 0 0,0 0 44 0 0,-1 0 0 0 0,1 0 1 0 0,0-1-1 0 0,1 1 0 0 0,-1 0 0 0 0,0 0 0 0 0,0 0 0 0 0,0 0 0 0 0,0 0 0 0 0,1 0 1 0 0,-1 0-1 0 0,1 0 0 0 0,-1 0 0 0 0,1-1 0 0 0,1-3 1298 0 0,4-10 4178 0 0,4 3-5402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0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11664 0 0,'16'0'1344'0'0,"-15"0"-907"0"0,0 3 130 0 0,0-1-464 0 0,0-1 0 0 0,0 1 0 0 0,-1 0 0 0 0,1 0 0 0 0,-1 0 0 0 0,0 0 0 0 0,1 0 0 0 0,-1 0 0 0 0,0 0 0 0 0,0 0 0 0 0,0 1 0 0 0,0-1 0 0 0,-1 0 0 0 0,1 0 0 0 0,0 0 0 0 0,-1 0 0 0 0,-1 3 0 0 0,2-3 14 0 0,-1 0 0 0 0,1 0 0 0 0,0 0 0 0 0,0 0 0 0 0,0 0-1 0 0,0 0 1 0 0,0 0 0 0 0,0 0 0 0 0,1 0 0 0 0,0 3 0 0 0,2 12 576 0 0,-8 11 48 0 0,4-23-641 0 0,0 0-1 0 0,1-1 1 0 0,-1 1-1 0 0,1 0 1 0 0,0 5-1 0 0,3 17 355 0 0,-1-18-290 0 0,-1 0 0 0 0,0 0 1 0 0,-1 13-1 0 0,-2-3 112 0 0,2 1-1 0 0,2 27 1 0 0,-2-39-243 0 0,0 0 1 0 0,0-1-1 0 0,-1 1 1 0 0,0 0-1 0 0,-2 7 1 0 0,0-5 25 0 0,2-1 1 0 0,-1 18 0 0 0,2 5 187 0 0,1-11 79 0 0,-4 36 1 0 0,2-52-283 0 0,-2 17 86 0 0,0 0 0 0 0,2 0 0 0 0,0 0 0 0 0,6 44 0 0 0,12 42 142 0 0,-14-92-222 0 0,-1 0-1 0 0,0 25 1 0 0,-3-30-47 0 0,2 1 0 0 0,0 0 1 0 0,0-1-1 0 0,1 1 1 0 0,0-1-1 0 0,5 13 0 0 0,13 35 201 0 0,-19-56-198 0 0,0-1 0 0 0,1 1 1 0 0,-1 0-1 0 0,1 0 0 0 0,0-1 0 0 0,-1 1 0 0 0,1-1 0 0 0,0 1 0 0 0,0-1 0 0 0,1 0 0 0 0,2 2 0 0 0,12 15-7 0 0,-15-17 1 0 0,1 1 0 0 0,0-1 0 0 0,-1 0 0 0 0,1 0 0 0 0,0 0 0 0 0,0 0 0 0 0,0 0 0 0 0,1-1 0 0 0,-1 1 0 0 0,0-1 0 0 0,1 0 0 0 0,4 1 0 0 0,3 2 0 0 0,-9-3 4 0 0,1 0 0 0 0,-1 0 0 0 0,1 0 0 0 0,-1-1 0 0 0,1 1 0 0 0,0-1 0 0 0,-1 1 0 0 0,1-1 0 0 0,0 0 0 0 0,-1 0 0 0 0,1 0 0 0 0,3-1 0 0 0,4 0 8 0 0,1 0-163 0 0,0-1 1 0 0,0 0-1 0 0,19-6 0 0 0,-14 4-220 0 0,-1-1-1120 0 0,-1-6-444 0 0</inkml:trace>
  <inkml:trace contextRef="#ctx0" brushRef="#br0" timeOffset="1">33 677 6448 0 0,'-12'14'8413'0'0,"12"-14"-8352"0"0,20 5 777 0 0,-11-3 692 0 0,-7-2-1289 0 0,71-4 401 0 0,-63 2-640 0 0,0 1 1 0 0,0-2-1 0 0,13-3 0 0 0,0-1-790 0 0,-5 5-183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1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89 10480 0 0,'-16'-22'1117'0'0,"14"21"-1046"0"0,1 0-1 0 0,-1-1 1 0 0,1 1-1 0 0,-1 0 1 0 0,1 0-1 0 0,-1 0 1 0 0,0 0 0 0 0,1 0-1 0 0,-1 0 1 0 0,0 1-1 0 0,-2-2 1 0 0,2 2 120 0 0,0-1 0 0 0,0 0 1 0 0,0 1-1 0 0,0-1 0 0 0,1 0 0 0 0,-1 0 1 0 0,0 0-1 0 0,1 0 0 0 0,-1-1 0 0 0,0 1 1 0 0,1 0-1 0 0,-2-3 0 0 0,0 0 253 0 0,-1-1 0 0 0,0 1-1 0 0,0 0 1 0 0,0 0-1 0 0,0 0 1 0 0,-1 0 0 0 0,-6-4-1 0 0,8 7-63 0 0,-6 6 263 0 0,-3-2-368 0 0,10-3-240 0 0,0 1 1 0 0,1-1-1 0 0,-1 1 1 0 0,0-1-1 0 0,1 1 0 0 0,-1 0 1 0 0,0-1-1 0 0,1 1 1 0 0,-1 0-1 0 0,1 0 1 0 0,-1 0-1 0 0,1 0 1 0 0,-1 0-1 0 0,0 2 1 0 0,-15 16 211 0 0,12-15-202 0 0,1 1 1 0 0,0 0-1 0 0,-1 0 1 0 0,2 1-1 0 0,-1-1 1 0 0,0 1-1 0 0,1-1 1 0 0,0 1-1 0 0,1 0 1 0 0,-1 1 0 0 0,-1 5-1 0 0,-22 87 256 0 0,19-16-225 0 0,6-79-73 0 0,1 0 0 0 0,0 0 0 0 0,0 0 0 0 0,1 0 0 0 0,-1 0-1 0 0,1 0 1 0 0,0 0 0 0 0,0 0 0 0 0,0 0 0 0 0,2 5 0 0 0,5 17 59 0 0,-7-24-59 0 0,0 0-1 0 0,0 0 1 0 0,0 0 0 0 0,0 0 0 0 0,0 0 0 0 0,1 0 0 0 0,-1 0-1 0 0,0 0 1 0 0,1 0 0 0 0,0-1 0 0 0,-1 1 0 0 0,3 1 0 0 0,-1-1-12 0 0,-1 1 1 0 0,1-1-1 0 0,-1 1 1 0 0,0-1 0 0 0,4 7-1 0 0,-5-8 9 0 0,-1 0 0 0 0,1 1 0 0 0,0-1 0 0 0,0 0 0 0 0,0 0 0 0 0,0 0 0 0 0,0 1 0 0 0,0-1 0 0 0,0 0 0 0 0,0-1 0 0 0,0 1 0 0 0,2 1 0 0 0,-3-1 0 0 0,1-1 0 0 0,0 1 0 0 0,-1 0 0 0 0,1-1 0 0 0,0 1 0 0 0,0-1 0 0 0,-1 0 0 0 0,1 1 0 0 0,0-1 0 0 0,0 1 0 0 0,0-1 0 0 0,0 0 0 0 0,-1 0 0 0 0,1 1 0 0 0,0-1 0 0 0,0 0 0 0 0,0 0 0 0 0,0 0 0 0 0,0 0 0 0 0,0 0 0 0 0,1 0 0 0 0,2-1 0 0 0,2 2 0 0 0,20 1 0 0 0,-2-2 0 0 0,-12-1 27 0 0,1 0-1 0 0,13-3 1 0 0,-14 2 98 0 0,1 0 1 0 0,13 0-1 0 0,2 2-101 0 0,-24-1-24 0 0,-4 1 0 0 0,1 0 0 0 0,0 0 0 0 0,0 0 0 0 0,0 0 0 0 0,-1 0 0 0 0,1 0 0 0 0,0 0 0 0 0,0 0 0 0 0,0 1 0 0 0,-1-1 0 0 0,1 0 0 0 0,0 0 0 0 0,0 1 0 0 0,-1-1 0 0 0,1 0 0 0 0,0 1 0 0 0,-1-1 0 0 0,2 2 0 0 0,1 0-37 0 0,1 0 0 0 0,-1 0 0 0 0,0 1 0 0 0,0 0 0 0 0,-1 0 0 0 0,1-1 0 0 0,3 6 0 0 0,3 3-129 0 0,-8-10 190 0 0,0 0 0 0 0,0 0 0 0 0,0 1 0 0 0,0-1 0 0 0,0 0 0 0 0,-1 1 0 0 0,1-1 0 0 0,-1 1 0 0 0,1-1 0 0 0,-1 1 1 0 0,1 2-1 0 0,1 3 71 0 0,1 7 55 0 0,-3-12-139 0 0,-1 0-1 0 0,1 1 1 0 0,-1-1 0 0 0,1 0-1 0 0,-1 1 1 0 0,0-1-1 0 0,-1 3 1 0 0,1-4-10 0 0,0 1 0 0 0,1-1 1 0 0,-1 0-1 0 0,0 1 0 0 0,1-1 1 0 0,0 1-1 0 0,-1 0 0 0 0,1-1 1 0 0,0 1-1 0 0,0-1 0 0 0,-1 1 0 0 0,1-1 1 0 0,0 1-1 0 0,1 0 0 0 0,-1 2 1 0 0,4 3 50 0 0,-4-7-48 0 0,1 0-1 0 0,-1 1 1 0 0,0-1-1 0 0,0 1 1 0 0,1-1-1 0 0,-1 1 1 0 0,0-1-1 0 0,0 1 1 0 0,0-1-1 0 0,1 1 1 0 0,-1-1-1 0 0,0 1 1 0 0,0-1-1 0 0,0 1 1 0 0,0 0-1 0 0,0-1 1 0 0,0 1-1 0 0,0-1 1 0 0,0 1-1 0 0,0-1 1 0 0,0 1-1 0 0,-1-1 1 0 0,1 1-1 0 0,0-1 1 0 0,0 1-1 0 0,0-1 1 0 0,-1 1-1 0 0,1-1 1 0 0,0 1-1 0 0,-6 6 97 0 0,1-1 0 0 0,-1 0 1 0 0,0 0-1 0 0,0-1 0 0 0,0 0 0 0 0,-1 0 1 0 0,0 0-1 0 0,0-1 0 0 0,0 0 0 0 0,-10 4 1 0 0,10-5-32 0 0,2-1-15 0 0,0 0 0 0 0,0 0 0 0 0,0 0 0 0 0,1 1 0 0 0,-1-1 0 0 0,1 1-1 0 0,0 0 1 0 0,-5 5 0 0 0,4-4 33 0 0,0 0-1 0 0,0 0 1 0 0,-1-1 0 0 0,1 0-1 0 0,-1 0 1 0 0,0 0 0 0 0,0 0-1 0 0,0-1 1 0 0,0 0-1 0 0,0 0 1 0 0,0-1 0 0 0,-7 1-1 0 0,-4 0 19 0 0,0-1-1 0 0,0-1 1 0 0,-23-3-1 0 0,36 2-104 0 0,0 1 0 0 0,0-1 0 0 0,1-1 0 0 0,-1 1 0 0 0,0 0 0 0 0,-4-3 0 0 0,-13-5 0 0 0,13 7-10 0 0,5 1-6 0 0,0 0-1 0 0,-1 0 0 0 0,1 0 1 0 0,0 0-1 0 0,1 0 1 0 0,-1-1-1 0 0,0 1 0 0 0,0-1 1 0 0,1 0-1 0 0,-1 1 1 0 0,-3-5-1 0 0,-9-3-317 0 0,14 8 294 0 0,0 1-1 0 0,0-1 0 0 0,-1 1 0 0 0,1-1 0 0 0,0 0 0 0 0,0 0 1 0 0,0 0-1 0 0,0 1 0 0 0,0-1 0 0 0,0 0 0 0 0,0 0 1 0 0,0 0-1 0 0,0-1 0 0 0,0 1 0 0 0,0-2 0 0 0,-8-23-2905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90 1376 0 0,'0'0'65'0'0,"-4"9"6"0"0,0 0-159 0 0,3-8 456 0 0,0 1 1 0 0,1 0-1 0 0,-1 0 1 0 0,0-1-1 0 0,1 1 1 0 0,-1 0-1 0 0,1 0 1 0 0,0 0 0 0 0,-1 0-1 0 0,1 0 1 0 0,0 0-1 0 0,0 0 1 0 0,0 0-1 0 0,1 3 1 0 0,4 29 6280 0 0,-5-28-6328 0 0,0 0 0 0 0,1 1 0 0 0,0-1-1 0 0,1 0 1 0 0,2 10 0 0 0,-1-9-111 0 0,-1 0 0 0 0,0 1 0 0 0,0-1 0 0 0,0 13 0 0 0,3 13 308 0 0,-3-24-388 0 0,4 17 424 0 0,13 35-1 0 0,-13-43-280 0 0,5 25-1 0 0,1 3 114 0 0,41 173 722 0 0,-33-124-671 0 0,-14-61-279 0 0,-2-23-86 0 0,-3-9 13 0 0,-2 0 131 0 0,-1-5-80 0 0,-5-11-36 0 0,4 8-100 0 0,0 0 1 0 0,0-1-1 0 0,-2-9 0 0 0,-8-49 35 0 0,-3-15 0 0 0,6 14-141 0 0,5 40 102 0 0,1 0 0 0 0,0-30 0 0 0,3 6 55 0 0,2-59-30 0 0,1 98-21 0 0,9-83 0 0 0,-8 80 0 0 0,0 1 0 0 0,1 0 0 0 0,0-1 0 0 0,11-21 0 0 0,-5 16 0 0 0,1 0 0 0 0,19-26 0 0 0,-21 35 0 0 0,16-16 0 0 0,-22 24 0 0 0,-1-1 0 0 0,1 1 0 0 0,0 0 0 0 0,0 0 0 0 0,0 1 0 0 0,0-1 0 0 0,0 1 0 0 0,0-1 0 0 0,1 1 0 0 0,-1 0 0 0 0,6-1 0 0 0,-1 1 12 0 0,-4 0-20 0 0,-1 1-1 0 0,1-1 1 0 0,0 1-1 0 0,-1 0 1 0 0,1 0 0 0 0,0 0-1 0 0,-1 1 1 0 0,6 0-1 0 0,-3 1 9 0 0,0 0 0 0 0,0 1 0 0 0,-1 0 0 0 0,1 0 0 0 0,-1 0 0 0 0,0 0 0 0 0,7 6 0 0 0,0 3 0 0 0,15 17 0 0 0,-15-15 0 0 0,-10-12 0 0 0,0 0 0 0 0,0 0 0 0 0,0 0 0 0 0,-1 0 0 0 0,1 0 0 0 0,-1 0 0 0 0,1 0 0 0 0,-1 1 0 0 0,0-1 0 0 0,0 0 0 0 0,0 1 0 0 0,0-1 0 0 0,-1 1 0 0 0,1-1 0 0 0,-1 1 0 0 0,1 0 0 0 0,-1-1 0 0 0,0 1 0 0 0,0-1 0 0 0,0 1 0 0 0,0 0 0 0 0,-1 2 0 0 0,1 0 0 0 0,0-1 0 0 0,0 1 0 0 0,0 0 0 0 0,1 5 0 0 0,0-5 0 0 0,0 1 0 0 0,-1-1 0 0 0,1 0 0 0 0,-2 7 0 0 0,0-1 0 0 0,0 0 0 0 0,0 0 0 0 0,1 0 0 0 0,1 0 0 0 0,2 18 0 0 0,-1-18 32 0 0,-1 0-1 0 0,-1 0 1 0 0,0 0-1 0 0,-1 0 1 0 0,0 0-1 0 0,0 0 1 0 0,-1 0-1 0 0,-1 0 1 0 0,0 0-1 0 0,0-1 1 0 0,-1 1-1 0 0,-9 15 1 0 0,9-17 85 0 0,-2 0 1 0 0,1-1-1 0 0,-1 1 0 0 0,0-1 1 0 0,-1-1-1 0 0,0 1 1 0 0,0-1-1 0 0,0-1 1 0 0,-1 1-1 0 0,0-1 1 0 0,-10 5-1 0 0,12-8-95 0 0,0 0 1 0 0,-1 0-1 0 0,1-1 1 0 0,-1 0-1 0 0,1-1 1 0 0,-1 1-1 0 0,-9 0 1 0 0,12-2-24 0 0,0 0 0 0 0,0 0 0 0 0,0-1 0 0 0,0 1 0 0 0,0-1 0 0 0,1 0 0 0 0,-1 0 0 0 0,0 0 0 0 0,0 0 0 0 0,1-1 0 0 0,-1 1 0 0 0,1-1 0 0 0,-1 0 0 0 0,-3-3 0 0 0,0 0-76 0 0,1 0 0 0 0,-1-1 0 0 0,1 0 0 0 0,0 0 0 0 0,1 0 0 0 0,-1-1 0 0 0,1 0 0 0 0,1 0 0 0 0,-1-1 0 0 0,1 1 0 0 0,1-1 0 0 0,-7-16 0 0 0,-2-22-2391 0 0,10 21 1033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3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2304 0 0,'-1'2'13600'0'0,"-1"1"-13345"0"0,1 1 1 0 0,0 0-1 0 0,-1 0 0 0 0,1 0 1 0 0,1 0-1 0 0,-1 0 1 0 0,1 0-1 0 0,-1 8 1 0 0,1-6 21 0 0,0 0 0 0 0,-1 0-1 0 0,-2 10 1 0 0,-2 5 230 0 0,0 0 0 0 0,2 1-1 0 0,-2 39 1 0 0,3-24-198 0 0,1-3 185 0 0,0-1 0 0 0,9 65-1 0 0,-3-56-187 0 0,-3-25-338 0 0,0 1-1 0 0,1-1 1 0 0,6 18-1 0 0,6 12 15 0 0,1 0-1 0 0,45 83 0 0 0,-59-126-31 0 0,1-1-1 0 0,0 0 1 0 0,0 0-1 0 0,0 0 0 0 0,0 0 1 0 0,0-1-1 0 0,0 1 1 0 0,1-1-1 0 0,-1 0 0 0 0,1 0 1 0 0,0 0-1 0 0,5 2 1 0 0,11 6-1241 0 0,-8-9-2161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4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0 331 1376 0 0,'10'8'8536'0'0,"-1"10"-5480"0"0,-7-16-2448 0 0,22 19 1118 0 0,-13-17-827 0 0,-1 0-610 0 0,-2 0-56 0 0,-1-1 1 0 0,1 1-1 0 0,0-1 0 0 0,0 0 0 0 0,0-1 0 0 0,10 2 1 0 0,-18-4-226 0 0,160 46 1100 0 0,-156-45-1096 0 0,-1 0 0 0 0,1-1 0 0 0,0 0 0 0 0,0 1 1 0 0,0-1-1 0 0,0-1 0 0 0,0 1 0 0 0,0 0 0 0 0,0-1 0 0 0,0 0 0 0 0,0 0 0 0 0,3-2 0 0 0,18-2 23 0 0,-18 4-29 0 0,0 0 1 0 0,0-1-1 0 0,0 1 0 0 0,-1-1 0 0 0,1-1 0 0 0,0 1 0 0 0,-1-1 0 0 0,0 0 0 0 0,1-1 0 0 0,-1 0 0 0 0,-1 0 0 0 0,9-6 0 0 0,4-6 206 0 0,-13 12-160 0 0,1 0 0 0 0,-2-1 0 0 0,1 0 0 0 0,0 0 0 0 0,4-6 0 0 0,-5 5-100 0 0,0 1 0 0 0,-1-1 0 0 0,0 1 1 0 0,0-1-1 0 0,0 0 0 0 0,0 0 0 0 0,-1-1 0 0 0,0 1 0 0 0,2-12 0 0 0,-3 11 106 0 0,0-1 115 0 0,0 0 0 0 0,-1 0 0 0 0,1 0-1 0 0,-2 0 1 0 0,-1-13 0 0 0,0 5-73 0 0,1 6-45 0 0,-1 0 0 0 0,0 0 0 0 0,-1 0 0 0 0,0 1 0 0 0,0-1 0 0 0,-1 1 0 0 0,-9-18 0 0 0,-10-15 138 0 0,21 40-186 0 0,1 0-1 0 0,-1-1 0 0 0,0 1 0 0 0,1 0 0 0 0,-1 0 1 0 0,0 0-1 0 0,-1 0 0 0 0,1 0 0 0 0,0 0 1 0 0,-5-2-1 0 0,-26-13-12 0 0,32 17 7 0 0,-11-5 46 0 0,0 0 0 0 0,-1 1-1 0 0,0 0 1 0 0,-14-1 0 0 0,23 4 36 0 0,-1 1 1 0 0,1 0-1 0 0,-1 1 0 0 0,1-1 1 0 0,-1 1-1 0 0,-7 2 1 0 0,-13 1 316 0 0,17-2-357 0 0,1-1 0 0 0,-1 1 0 0 0,1 1 0 0 0,-1-1 0 0 0,1 1 0 0 0,0 1 0 0 0,0-1 1 0 0,0 1-1 0 0,0 1 0 0 0,-8 6 0 0 0,2-1 25 0 0,1 1 0 0 0,1 0 0 0 0,0 1 0 0 0,-11 15 0 0 0,11-12-68 0 0,1 1 0 0 0,0 0 0 0 0,2 0 0 0 0,0 1 0 0 0,-12 32 0 0 0,19-41 19 0 0,-1 0-1 0 0,1 0 1 0 0,0 0-1 0 0,1 0 1 0 0,-1 0-1 0 0,2 0 1 0 0,-1 0-1 0 0,1 0 1 0 0,0 0-1 0 0,1 0 1 0 0,5 14-1 0 0,-1-4 11 0 0,2 0-1 0 0,0-1 1 0 0,20 31-1 0 0,-23-41-35 0 0,1-1-1 0 0,-1 1 0 0 0,1-1 0 0 0,0 0 0 0 0,0-1 1 0 0,1 0-1 0 0,0 0 0 0 0,0 0 0 0 0,0 0 1 0 0,12 4-1 0 0,-11-6 89 0 0,0 0-1 0 0,0-1 1 0 0,1 0 0 0 0,-1 0 0 0 0,1-1 0 0 0,10 0-1 0 0,-15-1-80 0 0,0 1 0 0 0,-1-1 0 0 0,1-1 0 0 0,0 1 0 0 0,0 0 0 0 0,0-1-1 0 0,-1 0 1 0 0,8-2 0 0 0,0-1 12 0 0,7-1-142 0 0,0-1 1 0 0,0-1-1 0 0,0-1 1 0 0,21-13-1 0 0,-30 16 237 0 0,0-1 0 0 0,0 0 0 0 0,-1-1 0 0 0,0 0 0 0 0,10-11 1 0 0,-13 13-99 0 0,-1 0 1 0 0,0-1-1 0 0,0 1 1 0 0,-1-1 0 0 0,0 0-1 0 0,0 0 1 0 0,0 0-1 0 0,0 0 1 0 0,2-12 0 0 0,10-30-261 0 0,-11 37 189 0 0,0 0 0 0 0,0 0 0 0 0,1-13 0 0 0,-2 9 3 0 0,-2 13 52 0 0,-1-1-1 0 0,1 1 1 0 0,-1 0 0 0 0,1-1 0 0 0,-1 1-1 0 0,0-1 1 0 0,0 1 0 0 0,0 0 0 0 0,0-1 0 0 0,-1-4-1 0 0,-2-1 8 0 0,0 9 0 0 0,2 4 0 0 0,0 9 0 0 0,0 0 0 0 0,2 0 0 0 0,0 1 0 0 0,0-1 0 0 0,7 25 0 0 0,-4-23 0 0 0,-2-3 2 0 0,13 51 32 0 0,-13-57-30 0 0,1 0 0 0 0,0 0 0 0 0,0 1 0 0 0,1-2 0 0 0,0 1 0 0 0,6 8 0 0 0,-3-7-3 0 0,-5-4-6 0 0,0-1-1 0 0,1 0 0 0 0,-1 0 0 0 0,1 0 0 0 0,0-1 1 0 0,6 6-1 0 0,-8-8-6 0 0,0 1-1 0 0,1 0 1 0 0,-1-1 0 0 0,1 1 0 0 0,-1-1 0 0 0,1 0-1 0 0,-1 1 1 0 0,1-1 0 0 0,-1 0 0 0 0,1 0 0 0 0,-1 0-1 0 0,1 0 1 0 0,0 0 0 0 0,-1-1 0 0 0,1 1 0 0 0,-1 0-1 0 0,1-1 1 0 0,-1 1 0 0 0,0-1 0 0 0,1 1 0 0 0,-1-1-1 0 0,3-1 1 0 0,20-15-2253 0 0,-13 8 52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5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0 6912 0 0,'0'0'8821'0'0,"0"2"-8113"0"0,6 88 2230 0 0,-5-71-2498 0 0,0 1 0 0 0,7 23 0 0 0,-1 0-98 0 0,-3-17-215 0 0,16 93 618 0 0,3 22 883 0 0,-3-17-718 0 0,-10-84-578 0 0,-5-26-99 0 0,-2 0 0 0 0,4 25 0 0 0,3 14-188 0 0,-9-45-57 0 0,-1-7-49 0 0,-1-10 156 0 0,-4-9-272 0 0,-2 0 0 0 0,0 0 0 0 0,-1 1 0 0 0,0 0 1 0 0,-12-17-1 0 0,-23-47-781 0 0,35 65 904 0 0,-1 1 1 0 0,-20-29-1 0 0,-3-5 154 0 0,27 43-126 0 0,0-1 1 0 0,0 1-1 0 0,-6-5 1 0 0,-4-7-215 0 0,14 17 228 0 0,0 0 1 0 0,0 0-1 0 0,0 1 0 0 0,0-1 0 0 0,0 0 0 0 0,0 0 0 0 0,0 1 0 0 0,0-1 0 0 0,0 0 0 0 0,0 1 0 0 0,0-1 1 0 0,-2 1-1 0 0,-6-5 14 0 0,4-1 14 0 0,4 4 60 0 0,-2 18 97 0 0,3-14-164 0 0,-1 0-1 0 0,1-1 1 0 0,-1 1 0 0 0,1 0 0 0 0,0-1 0 0 0,0 1 0 0 0,0 0 0 0 0,0 0 0 0 0,0-1 0 0 0,1 4 0 0 0,0-1 2 0 0,-1-1-2 0 0,1 0 0 0 0,0 0 0 0 0,0 0 0 0 0,0-1 1 0 0,0 1-1 0 0,0 0 0 0 0,1-1 0 0 0,2 6 0 0 0,5 4 1 0 0,-6-8-3 0 0,0 0 1 0 0,0 0 0 0 0,0 0 0 0 0,1 0 0 0 0,-1 0-1 0 0,8 5 1 0 0,2 0-8 0 0,1 0 0 0 0,15 7 0 0 0,-23-13 0 0 0,0 0 0 0 0,0-1 0 0 0,0 0 0 0 0,0-1 0 0 0,1 0 0 0 0,-1 1 0 0 0,1-2 0 0 0,8 1 0 0 0,5 0 0 0 0,-14 0 0 0 0,0-1 0 0 0,-1 0 0 0 0,1 0 0 0 0,0 0 0 0 0,0-1 0 0 0,-1 0 0 0 0,1 0 0 0 0,-1 0 0 0 0,1-1 0 0 0,-1 0 0 0 0,0 0 0 0 0,6-3 0 0 0,-3 2-77 0 0,-1-1 0 0 0,0 0 0 0 0,-1 0-1 0 0,1 0 1 0 0,-1-1 0 0 0,1 0 0 0 0,-1 0-1 0 0,-1-1 1 0 0,1 1 0 0 0,-1-1 0 0 0,0-1-1 0 0,0 1 1 0 0,-1-1 0 0 0,0 1 0 0 0,0-1-1 0 0,3-9 1 0 0,-4 10-47 0 0,-1 1 0 0 0,1-1-1 0 0,-2 0 1 0 0,1 0 0 0 0,1-9 0 0 0,1-7-48 0 0,0-11 18 0 0,-4-2 165 0 0,0 33 42 0 0,1 5 18 0 0,5 14 82 0 0,-4-11-126 0 0,0-1-1 0 0,0 0 1 0 0,0 0 0 0 0,0 0 0 0 0,5 7-1 0 0,18 26 127 0 0,-17-25-114 0 0,17 23-1 0 0,-21-32-26 0 0,0 0-1 0 0,1 0 0 0 0,-1 0 0 0 0,1 0 0 0 0,-1-1 0 0 0,1 1 1 0 0,0-1-1 0 0,8 3 0 0 0,-5-2 20 0 0,-6-3-29 0 0,0 1 1 0 0,0-1 0 0 0,1 0 0 0 0,-1 0 0 0 0,1 0-1 0 0,-1-1 1 0 0,1 1 0 0 0,-1 0 0 0 0,1-1-1 0 0,-1 0 1 0 0,6 1 0 0 0,10-5 45 0 0,-15 3-42 0 0,1 1 1 0 0,-1-1-1 0 0,1 0 0 0 0,-1 0 1 0 0,1 0-1 0 0,-1 0 0 0 0,1-1 0 0 0,-1 1 1 0 0,0-1-1 0 0,5-3 0 0 0,4-5-6 0 0,25-14 0 0 0,-24 16 0 0 0,-7 3 14 0 0,-1 0 0 0 0,1-1 0 0 0,-1 1 0 0 0,7-12 0 0 0,-5 9-20 0 0,0-6 6 0 0,-6 12 0 0 0,0 0 0 0 0,0 0 0 0 0,0 0 0 0 0,1 0 0 0 0,-1 0 0 0 0,0 0 0 0 0,1 0 0 0 0,0 0 0 0 0,-1 0 0 0 0,1 0 0 0 0,0 1 0 0 0,0-1 0 0 0,0 1 0 0 0,0-1 0 0 0,0 1 0 0 0,3-1 0 0 0,0-3 0 0 0,-5 5 0 0 0,0 0 0 0 0,1 0 0 0 0,-1 0 0 0 0,0-1 0 0 0,0 1 0 0 0,0 0 0 0 0,0 0 0 0 0,0 0 0 0 0,0 0 0 0 0,0 0 0 0 0,1 0 0 0 0,-1 0 0 0 0,0 0 0 0 0,0 0 0 0 0,0 0 0 0 0,0-1 0 0 0,0 1 0 0 0,1 0 0 0 0,-1 0 0 0 0,0 0 0 0 0,0 0 0 0 0,0 0 0 0 0,0 0 0 0 0,0 0 0 0 0,1 0 0 0 0,-1 0 0 0 0,0 0 0 0 0,0 0 0 0 0,0 0 0 0 0,0 0 0 0 0,1 1 0 0 0,-1-1 0 0 0,0 0 0 0 0,0 0 0 0 0,0 0 0 0 0,2 2 1 0 0,0 1 0 0 0,-1-1 0 0 0,1 1 0 0 0,-1-1 0 0 0,1 1 0 0 0,-1-1 1 0 0,0 1-1 0 0,0 0 0 0 0,0 0 0 0 0,0 0 0 0 0,0 3 0 0 0,0-1 15 0 0,0 1 1 0 0,-1 0-1 0 0,1-1 1 0 0,-1 1 0 0 0,-1 7-1 0 0,-12 83 504 0 0,10-81-364 0 0,-1 0 0 0 0,-8 26 1 0 0,-3 4 104 0 0,5-11-173 0 0,-28 57 0 0 0,35-84-90 0 0,-4 7-20 0 0,-14 20 1 0 0,3-7 70 0 0,17-24-24 0 0,-1-1 1 0 0,0 1-1 0 0,0-1 1 0 0,0 1 0 0 0,0-1-1 0 0,-1 0 1 0 0,1 0-1 0 0,-1 0 1 0 0,1 0 0 0 0,-1-1-1 0 0,1 1 1 0 0,-1-1 0 0 0,0 1-1 0 0,0-1 1 0 0,-3 1-1 0 0,4-1-40 0 0,0-1 0 0 0,0 1 0 0 0,0-1-1 0 0,0 0 1 0 0,0 0 0 0 0,0 0 0 0 0,0 0-1 0 0,0 0 1 0 0,0 0 0 0 0,0 0-1 0 0,0 0 1 0 0,0-1 0 0 0,0 1 0 0 0,0-1-1 0 0,0 0 1 0 0,0 1 0 0 0,1-1 0 0 0,-1 0-1 0 0,0 0 1 0 0,0 0 0 0 0,1 0 0 0 0,-3-3-1 0 0,3 1 62 0 0,-1 0 0 0 0,2-1 0 0 0,-1 1-1 0 0,0-1 1 0 0,0-5 0 0 0,0 5-30 0 0,1 3-16 0 0,0 1-1 0 0,0-1 1 0 0,0 0-1 0 0,0 0 1 0 0,0 0-1 0 0,0 0 1 0 0,0 0-1 0 0,0 0 1 0 0,0 0-1 0 0,0 1 1 0 0,0-1-1 0 0,1 0 1 0 0,-1 0-1 0 0,0 0 1 0 0,1 0-1 0 0,-1 1 1 0 0,1-1-1 0 0,-1 0 1 0 0,1 0-1 0 0,-1 1 1 0 0,1-2-1 0 0,15-17-160 0 0,-6 8 34 0 0,-6 10 108 0 0,-1 1-2 0 0,3-3-2 0 0,1 0 0 0 0,0 0 0 0 0,0 1 0 0 0,12-2 1 0 0,-15 3 17 0 0,-1 1 0 0 0,1 0 0 0 0,-1 0 0 0 0,1 0 0 0 0,-1 0 0 0 0,1 1 0 0 0,-1 0 0 0 0,1-1 0 0 0,-1 1 0 0 0,0 0 0 0 0,1 0 1 0 0,3 3-1 0 0,8 3-7 0 0,0 0 12 0 0,0 1-1 0 0,14 10 0 0 0,-24-14 1 0 0,10 7 0 0 0,0-1 0 0 0,1 0 0 0 0,0-1 0 0 0,24 10 0 0 0,-1 1 4 0 0,-33-17-34 0 0,-1 1 0 0 0,1-1 1 0 0,0 0-1 0 0,0-1 0 0 0,1 1 1 0 0,-1-1-1 0 0,0 0 0 0 0,1-1 1 0 0,9 2-1 0 0,-14-3-285 0 0,11-5-582 0 0,-3 0-762 0 0,-6-2-465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5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13736 0 0,'0'15'629'0'0,"0"-13"-13"0"0,1-1-397 0 0,6 0 9 0 0,-1 1 0 0 0,1-1 0 0 0,-1-1 0 0 0,1 0 0 0 0,0 1 0 0 0,-1-2 0 0 0,1 1 0 0 0,-1-1 0 0 0,1 0 0 0 0,6-2 0 0 0,19-2 903 0 0,-13 2-701 0 0,1-1-1 0 0,31-11 1 0 0,-12 4-2140 0 0,-23 6-4908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7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3680 0 0,'5'-1'6795'0'0,"-16"6"-2113"0"0,3-1-4239 0 0,6-4 141 0 0,1 0-535 0 0,0 0 1 0 0,1 0-1 0 0,-1 0 1 0 0,0 1-1 0 0,0-1 1 0 0,1 0-1 0 0,-1 0 1 0 0,0 0-1 0 0,1 1 0 0 0,-1-1 1 0 0,0 0-1 0 0,1 1 1 0 0,-1-1-1 0 0,0 0 1 0 0,1 1-1 0 0,-1-1 1 0 0,1 1-1 0 0,-1-1 1 0 0,1 1-1 0 0,-1-1 1 0 0,1 1-1 0 0,-1 1 1 0 0,-7 17 1070 0 0,0 2-487 0 0,4-14-449 0 0,1-1 0 0 0,0 1 0 0 0,1 0 0 0 0,-1 0 0 0 0,1 0 0 0 0,1 0 0 0 0,-1 0 0 0 0,0 9 0 0 0,2 50 640 0 0,0-59-768 0 0,0 0-1 0 0,1 0 1 0 0,-1 0-1 0 0,1 0 1 0 0,1 0 0 0 0,2 10-1 0 0,17 39 161 0 0,-19-51-201 0 0,16 29 170 0 0,-13-27-136 0 0,-1 0 0 0 0,-1 1 1 0 0,4 8-1 0 0,0 3-3 0 0,0-1 1 0 0,2 1 0 0 0,12 21 0 0 0,-14-30-31 0 0,0 0 0 0 0,0 0 0 0 0,1 0 0 0 0,1-1-1 0 0,-1 0 1 0 0,15 10 0 0 0,-17-15-16 0 0,0 0 0 0 0,0-1 0 0 0,1 0 0 0 0,-1 0 0 0 0,1-1 0 0 0,0 0 0 0 0,7 2 0 0 0,6 2 0 0 0,-15-5 4 0 0,-1 0-1 0 0,1-1 0 0 0,0 1 0 0 0,-1-1 1 0 0,1 0-1 0 0,-1 0 0 0 0,1 0 1 0 0,0-1-1 0 0,-1 0 0 0 0,1 1 1 0 0,-1-2-1 0 0,1 1 0 0 0,3-2 0 0 0,9-4 23 0 0,-1-1-1 0 0,16-9 0 0 0,-10 4-8 0 0,-17 10 0 0 0,0-1 1 0 0,0 0-1 0 0,-1 1 0 0 0,0-2 1 0 0,1 1-1 0 0,5-9 0 0 0,3-2 39 0 0,-11 12-36 0 0,1 0-1 0 0,-1-1 0 0 0,-1 1 1 0 0,1-1-1 0 0,0 0 1 0 0,-1 0-1 0 0,0 1 0 0 0,1-1 1 0 0,-2 0-1 0 0,1 0 1 0 0,0-5-1 0 0,5-17 91 0 0,-3 13-60 0 0,-1-1 0 0 0,0 1 0 0 0,-1-1 1 0 0,0 0-1 0 0,-1 1 0 0 0,-2-19 0 0 0,0-11 106 0 0,2 36-129 0 0,-1 0 1 0 0,0 0 0 0 0,-1 1-1 0 0,-3-12 1 0 0,-1 0-8 0 0,6 16-13 0 0,-1 1-1 0 0,0-1 1 0 0,0 0 0 0 0,1 1-1 0 0,-1-1 1 0 0,-1 0-1 0 0,1 1 1 0 0,-2-3 0 0 0,-5-8 4 0 0,-10-20-62 0 0,17 31-87 0 0,0-1-390 0 0,-7-13-2374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7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7368 0 0,'0'0'12689'0'0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4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8352 0 0,'-12'0'381'0'0,"10"0"-6"0"0,4 1-242 0 0,28 7 552 0 0,-23-7-440 0 0,0 0 1 0 0,-1 1-1 0 0,1 0 1 0 0,8 4-1 0 0,8 6 669 0 0,0 1-1 0 0,-1 1 1 0 0,33 26 0 0 0,-25-17-208 0 0,34 20 1 0 0,-49-34-614 0 0,-10-7-72 0 0,-1 0 0 0 0,0 1 0 0 0,0 0 0 0 0,0 0 0 0 0,0 0 0 0 0,6 6 0 0 0,-3-2 4 0 0,1 0 1 0 0,13 9 0 0 0,-3-2-85 0 0,-11-6-680 0 0,2-6 263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7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10136 0 0,'0'0'1096'0'0,"0"12"2608"0"0,5-12-3840 0 0,3 0 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6912 0 0,'0'0'2990'0'0,"1"8"-563"0"0,18 80 1404 0 0,-7-42-2742 0 0,0 32 99 0 0,29 105 0 0 0,-33-150-954 0 0,-2-1 407 0 0,3 34 0 0 0,-6-38-457 0 0,1-1 0 0 0,10 35 0 0 0,-11-53-200 0 0,-1 0 0 0 0,0 0 0 0 0,0 0 1 0 0,0 13-1 0 0,-1-7-67 0 0,-1-11 457 0 0,-6-13-386 0 0,3 5-23 0 0,1 0-1 0 0,1 0 1 0 0,-1 0 0 0 0,1 0 0 0 0,-1-1 0 0 0,1 1 0 0 0,0 0 0 0 0,1-1 0 0 0,-1-8 0 0 0,-3-15 36 0 0,3 26-1 0 0,1-1-1 0 0,0 0 1 0 0,0 0 0 0 0,0 0-1 0 0,0 0 1 0 0,0 1-1 0 0,1-1 1 0 0,-1 0-1 0 0,1 0 1 0 0,0 0-1 0 0,1-3 1 0 0,16-28 68 0 0,-7 15 503 0 0,-1-1-1 0 0,8-23 1 0 0,-10 25-870 0 0,-1 0-84 0 0,-5 11 331 0 0,1-1 1 0 0,0 1-1 0 0,5-7 0 0 0,-7 12 53 0 0,0 0 0 0 0,1 0 0 0 0,0 0-1 0 0,-1 0 1 0 0,1 0 0 0 0,0 0-1 0 0,0 1 1 0 0,0-1 0 0 0,0 1-1 0 0,0-1 1 0 0,0 1 0 0 0,0 0 0 0 0,5-2-1 0 0,-2 1 2 0 0,6-2-13 0 0,1-1 1 0 0,0 2-1 0 0,0 0 1 0 0,0 0-1 0 0,0 1 1 0 0,17 0-1 0 0,-23 1 11 0 0,0 1 0 0 0,0 0 0 0 0,0 0 0 0 0,0 1 0 0 0,0 0 0 0 0,0 0 0 0 0,-1 0 0 0 0,1 1 0 0 0,0 0 0 0 0,-1 0 0 0 0,1 0 0 0 0,-1 1 0 0 0,6 3 0 0 0,9 6 0 0 0,-15-10 0 0 0,0 0 0 0 0,0 1 0 0 0,0 0 0 0 0,-1 0 0 0 0,0 0 0 0 0,8 8 0 0 0,3 4 0 0 0,-5-4 0 0 0,15 18 0 0 0,-23-25 0 0 0,0-1 0 0 0,1 1 0 0 0,-1 0 0 0 0,-1-1 0 0 0,1 1 0 0 0,0 0 0 0 0,-1 0 0 0 0,0 0 0 0 0,0 0 0 0 0,1 5 0 0 0,3 27 0 0 0,-3-23 0 0 0,2 25 0 0 0,-4-24 72 0 0,-1 0 0 0 0,0-1 0 0 0,-1 1 0 0 0,0-1-1 0 0,-1 1 1 0 0,0-1 0 0 0,-2 0 0 0 0,1 0 0 0 0,-1 0 0 0 0,-1 0-1 0 0,0-1 1 0 0,-1 0 0 0 0,-1-1 0 0 0,1 1 0 0 0,-19 19 0 0 0,22-27-6 0 0,-1 0-1 0 0,0 0 1 0 0,0 0 0 0 0,0-1 0 0 0,-1 0 0 0 0,1 0 0 0 0,-1 0 0 0 0,0 0 0 0 0,0-1 0 0 0,0 0 0 0 0,0-1 0 0 0,0 1 0 0 0,0-1 0 0 0,0 0-1 0 0,0 0 1 0 0,-1-1 0 0 0,-8 0 0 0 0,-1 0 108 0 0,6 0-80 0 0,0 0 0 0 0,-1 0-1 0 0,-13-3 1 0 0,21 2-82 0 0,0 0-1 0 0,0 0 1 0 0,0 0-1 0 0,1 0 1 0 0,-1 0-1 0 0,0 0 1 0 0,1-1-1 0 0,-1 1 0 0 0,1-1 1 0 0,-1 0-1 0 0,1 0 1 0 0,0 0-1 0 0,0 0 1 0 0,0 0-1 0 0,0 0 1 0 0,-2-3-1 0 0,2 2-7 0 0,-1 0 0 0 0,1 1 0 0 0,0-1 0 0 0,-1 1-1 0 0,0 0 1 0 0,1 0 0 0 0,-1 0 0 0 0,-3-2 0 0 0,2 3-2 0 0,1-1-1 0 0,0 0 1 0 0,0-1 0 0 0,1 1 0 0 0,-5-4 0 0 0,-25-38-413 0 0,29 41-34 0 0,0 0-1 0 0,0 0 1 0 0,1-1 0 0 0,0 1-1 0 0,0-1 1 0 0,0 1 0 0 0,0-1-1 0 0,0 0 1 0 0,-1-6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9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1 171 11232 0 0,'0'0'2386'0'0,"2"0"-1747"0"0,7 4-197 0 0,-1-1-1 0 0,1 1 1 0 0,-1 1 0 0 0,0-1 0 0 0,13 11-1 0 0,-19-13-370 0 0,1-1-1 0 0,-1 0 1 0 0,1 1-1 0 0,-1-1 1 0 0,1 0-1 0 0,-1-1 1 0 0,6 2-1 0 0,5 2 104 0 0,-3-1-55 0 0,0 1 1 0 0,1-2-1 0 0,-1 1 0 0 0,1-1 1 0 0,0-1-1 0 0,20 0 1 0 0,-28-1 462 0 0,8 0-503 0 0,11-5 8 0 0,-14 0-22 0 0,7-7 33 0 0,-13 11-83 0 0,1-1 0 0 0,-1 0 0 0 0,1 0 0 0 0,-1 0-1 0 0,0 0 1 0 0,0 0 0 0 0,0-1 0 0 0,0 1 0 0 0,0-1-1 0 0,0 1 1 0 0,2-6 0 0 0,-1 4 16 0 0,-1-1 1 0 0,-1 1-1 0 0,1 0 1 0 0,0-1-1 0 0,-1 0 0 0 0,0 1 1 0 0,0-1-1 0 0,0 0 0 0 0,-1 1 1 0 0,0-1-1 0 0,0 0 1 0 0,0 1-1 0 0,0-1 0 0 0,-1 0 1 0 0,1 0-1 0 0,-3-4 0 0 0,-2-6 108 0 0,4 10-44 0 0,0-1 0 0 0,-1 0 0 0 0,0 1 0 0 0,-1 0 0 0 0,1-1 0 0 0,-1 1 0 0 0,0 0 0 0 0,0 1 0 0 0,0-1 0 0 0,-7-7 0 0 0,6 10-28 0 0,4 2-62 0 0,0 0-1 0 0,-1-1 1 0 0,1 1-1 0 0,-1 0 1 0 0,1 0-1 0 0,0-1 1 0 0,-1 1-1 0 0,1 0 1 0 0,0-1-1 0 0,0 1 1 0 0,-1 0 0 0 0,1-1-1 0 0,0 1 1 0 0,0 0-1 0 0,-1-1 1 0 0,1 1-1 0 0,0 0 1 0 0,0-1-1 0 0,0 1 1 0 0,0-1-1 0 0,0 1 1 0 0,-1 0-1 0 0,1-1 1 0 0,0 0-1 0 0,-13-1 56 0 0,3-1 60 0 0,0 1-1 0 0,0 1 0 0 0,0 0 1 0 0,0 0-1 0 0,-19 2 0 0 0,25-1-87 0 0,0 1-1 0 0,0 0 0 0 0,0 0 1 0 0,0 0-1 0 0,1 0 0 0 0,-1 0 1 0 0,0 1-1 0 0,0 0 0 0 0,1 0 1 0 0,-1 0-1 0 0,1 0 0 0 0,0 0 1 0 0,0 1-1 0 0,0-1 0 0 0,0 1 1 0 0,0 0-1 0 0,-3 4 0 0 0,-14 19 166 0 0,14-20-153 0 0,1 0 0 0 0,0 0 0 0 0,1 1 0 0 0,-1 0 0 0 0,1 0 0 0 0,1 0 0 0 0,-6 12 1 0 0,1 8 6 0 0,4-18-21 0 0,2 0 0 0 0,-1 0 0 0 0,-2 16-1 0 0,4-18 9 0 0,1 1 0 0 0,0-1-1 0 0,0 0 1 0 0,0 0-1 0 0,1 0 1 0 0,0 1 0 0 0,0-1-1 0 0,1 0 1 0 0,0 0 0 0 0,0 0-1 0 0,1-1 1 0 0,5 13 0 0 0,8 8-31 0 0,29 37 0 0 0,-42-60-6 0 0,0-1-1 0 0,1 1 0 0 0,-1-1 1 0 0,1 0-1 0 0,0-1 1 0 0,0 1-1 0 0,0 0 0 0 0,7 2 1 0 0,17 11-269 0 0,24 20 598 0 0,-48-33-308 0 0,1-1-1 0 0,-1 0 1 0 0,1 0 0 0 0,-1 0 0 0 0,1-1 0 0 0,-1 0 0 0 0,1 0 0 0 0,0 0 0 0 0,0 0 0 0 0,-1-1 0 0 0,1 0 0 0 0,0 0 0 0 0,0 0 0 0 0,0 0 0 0 0,0-1 0 0 0,7-2 0 0 0,-1 0-933 0 0,0-1 0 0 0,0 0 1 0 0,0 0-1 0 0,0-2 1 0 0,16-9-1 0 0,-25 13 651 0 0,-1 1-1 0 0,1-1 1 0 0,0 0 0 0 0,0 0 0 0 0,-1 1-1 0 0,1-1 1 0 0,-1 0 0 0 0,0 0-1 0 0,1 0 1 0 0,-1-1 0 0 0,1-1-1 0 0,1-4-351 0 0,11-17-1290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39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2304 0 0,'1'1'167'0'0,"0"2"311"0"0,0-1 0 0 0,0 0 1 0 0,0 0-1 0 0,0 1 1 0 0,0-1-1 0 0,0 0 0 0 0,0 1 1 0 0,-1-1-1 0 0,2 9 3371 0 0,3-5-2895 0 0,-3-4-267 0 0,6 17 868 0 0,-7-16-1420 0 0,0 0 0 0 0,0 0 0 0 0,1 0 0 0 0,-1-1 0 0 0,1 1 0 0 0,1 3 0 0 0,3 1 294 0 0,-1 1-1 0 0,-1 0 1 0 0,5 10 0 0 0,9 16 748 0 0,-9-19-569 0 0,-1 1 0 0 0,8 20 0 0 0,-12-27-331 0 0,-3-7 355 0 0,8 19 1807 0 0,-11-22-2398 0 0,0 1 0 0 0,0-1 0 0 0,0 0 0 0 0,0 0 0 0 0,0 0-1 0 0,0 0 1 0 0,0-1 0 0 0,0 1 0 0 0,1-1 0 0 0,-1 1 0 0 0,0-1 0 0 0,1 1 0 0 0,-1-1 0 0 0,1 0 0 0 0,0 0 0 0 0,0 1-1 0 0,0-1 1 0 0,-2-3 0 0 0,-4-9-9 0 0,3 8-13 0 0,1-1 0 0 0,0 0 0 0 0,0 1 0 0 0,0-1 0 0 0,1 0 0 0 0,0 0 0 0 0,0-1 0 0 0,1 1-1 0 0,-1 0 1 0 0,1-10 0 0 0,2 1-19 0 0,5-29 0 0 0,-2 14 0 0 0,-3 26 0 0 0,1-1 0 0 0,-1 1 0 0 0,1 0 0 0 0,4-9 0 0 0,4-13 0 0 0,-7 20 0 0 0,0-1 0 0 0,1 0 0 0 0,-1 1 0 0 0,1 0 0 0 0,1 0 0 0 0,-1 0 0 0 0,8-8 0 0 0,8-11 0 0 0,-17 22-213 0 0,0 0-1 0 0,0 1 0 0 0,1-1 0 0 0,0 1 1 0 0,0 0-1 0 0,0 0 0 0 0,0 0 1 0 0,5-2-1 0 0,-5 2-375 0 0,0 1 0 0 0,1 0-1 0 0,-1 0 1 0 0,1 1 0 0 0,-1-1 0 0 0,1 1-1 0 0,-1 0 1 0 0,10-1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2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1 12152 0 0,'-2'1'554'0'0,"-4"4"-250"0"0,-1-1 0 0 0,0 1-1 0 0,0-1 1 0 0,-1-1 0 0 0,1 1-1 0 0,-1-1 1 0 0,1 0 0 0 0,-9 1 0 0 0,-2 2 392 0 0,13-4-368 0 0,-1 0 0 0 0,0-1 0 0 0,-10 2-1 0 0,-68 9 2016 0 0,13-2-361 0 0,47-6-1258 0 0,-45 2-1 0 0,25-1-984 0 0,13 0 158 0 0,2 0 127 0 0,23-3-11 0 0,-1-1 0 0 0,0 0 0 0 0,-9 1 0 0 0,11-2-3 0 0,0 1-1 0 0,0 0 1 0 0,0 0-1 0 0,-8 3 0 0 0,-6 1 4 0 0,10-3-13 0 0,6-1 0 0 0,0 0 0 0 0,1 0 0 0 0,-1-1 0 0 0,0 0 0 0 0,0 1 0 0 0,0-1 0 0 0,1 0 0 0 0,-5-1 0 0 0,-28 5 20 0 0,34-4 82 0 0,0 0-107 0 0,1 0-1 0 0,0-1 1 0 0,-1 1 0 0 0,1 0 0 0 0,0 0 0 0 0,-1 0 0 0 0,1 0 0 0 0,0 0 0 0 0,-1 0 0 0 0,1 0 0 0 0,0 0-1 0 0,-1 0 1 0 0,1 0 0 0 0,0 0 0 0 0,0 0 0 0 0,-1 1 0 0 0,1-1 0 0 0,0 0 0 0 0,-1 0 0 0 0,1 0 0 0 0,0 0 0 0 0,-1 0-1 0 0,1 1 1 0 0,0-1 0 0 0,0 0 0 0 0,-1 0 0 0 0,1 1 0 0 0,0 4-1 0 0,0 0 1 0 0,1 0-1 0 0,0 0 1 0 0,0 0-1 0 0,0 0 0 0 0,0 0 1 0 0,1-1-1 0 0,0 1 1 0 0,0 0-1 0 0,0-1 0 0 0,1 1 1 0 0,4 7-1 0 0,-4-9 4 0 0,0 1 0 0 0,-1 1-1 0 0,0-1 1 0 0,0 0 0 0 0,0 0 0 0 0,0 1 0 0 0,1 7-1 0 0,-2-10 5 0 0,-1 0 0 0 0,1 0 0 0 0,0 0 0 0 0,0 0 0 0 0,0 0 0 0 0,0 0 0 0 0,0 0 0 0 0,3 3 0 0 0,-3-3 2 0 0,1-1-1 0 0,-1 1 1 0 0,0 0-1 0 0,1 0 1 0 0,-1 0-1 0 0,0 1 1 0 0,-1-1 0 0 0,1 0-1 0 0,1 3 1 0 0,5 36 25 0 0,5 36 28 0 0,4 40 53 0 0,0-11-32 0 0,16 100 54 0 0,-23-133-97 0 0,-6-45-14 0 0,9 35-1 0 0,-7-34-6 0 0,0 0-1 0 0,0 33 0 0 0,3 24 11 0 0,-5-60 17 0 0,0 43 0 0 0,0 12 21 0 0,2 64-5 0 0,-5-109-50 0 0,4-15 4 0 0,-4-12 32 0 0,-3-1-47 0 0,2-7-71 0 0,12 2-20 0 0,-8-1 95 0 0,13 0 0 0 0,1 0 18 0 0,-15-2-14 0 0,1 1 0 0 0,0-1 0 0 0,-1 0 1 0 0,1 0-1 0 0,-1 0 0 0 0,1 0 0 0 0,0 0 1 0 0,-1 0-1 0 0,1-1 0 0 0,4-1 0 0 0,68-14 7 0 0,-48 9 54 0 0,0 1 0 0 0,33-3 0 0 0,-7 2 52 0 0,-1 0-36 0 0,98 2 1 0 0,-135 6-339 0 0,0 1 1 0 0,28 6 0 0 0,4 1-1305 0 0,-27-8 573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6968 0 0,'0'0'3592'0'0,"0"2"-3194"0"0,-3 194 2628 0 0,3-179-2795 0 0,-1-1 1 0 0,-4 23-1 0 0,4-27-97 0 0,0 0 0 0 0,1 0 0 0 0,1 19 0 0 0,0 5 113 0 0,0-17-59 0 0,5 28-1 0 0,-3-28-29 0 0,1 29 0 0 0,-4-45-144 0 0,0-1-4 0 0,0 0-1 0 0,0 0 1 0 0,1 1-1 0 0,-1-1 1 0 0,0 0-1 0 0,1 0 1 0 0,1 4-1 0 0,2 9 44 0 0,-3-13 76 0 0,9-7-54 0 0,-9 4-69 0 0,-1 0 0 0 0,1-1 0 0 0,0 1 0 0 0,-1 0 0 0 0,1-1 0 0 0,-1 1 0 0 0,0 0 0 0 0,1-1 0 0 0,-1 1 0 0 0,0 0 0 0 0,0-1 0 0 0,0 1 0 0 0,0-2 0 0 0,-1-24 36 0 0,1 13-33 0 0,0 1 9 0 0,0 1 0 0 0,4-21-1 0 0,-3 26-17 0 0,0 1 0 0 0,-1 0 0 0 0,0-11 0 0 0,-1 12 0 0 0,1 0 0 0 0,0 0 0 0 0,1 0 0 0 0,-1-1 0 0 0,1 1 0 0 0,2-8 0 0 0,11-40 0 0 0,-12 46 0 0 0,0 0 0 0 0,0 1 0 0 0,1-13 1 0 0,2-7-2 0 0,36-92 1 0 0,-31 100 0 0 0,-9 17 0 0 0,0-1 0 0 0,0 0 0 0 0,0 0 0 0 0,0 1 0 0 0,0-1 0 0 0,0 0 0 0 0,-1 0 0 0 0,1-2 0 0 0,2-5 0 0 0,4 3 0 0 0,-6 6 0 0 0,-1 0 0 0 0,1-1 0 0 0,-1 1 0 0 0,1 0 0 0 0,-1-1 0 0 0,0 1 0 0 0,1-1 0 0 0,-1 1 0 0 0,0-1 0 0 0,1 1 0 0 0,-1-1 0 0 0,0 1 0 0 0,1-1 0 0 0,-1 1 0 0 0,0-1 0 0 0,0 1 0 0 0,0-1 0 0 0,0 0 0 0 0,3-2 0 0 0,11 1 0 0 0,-7 1 1 0 0,16-3-2 0 0,-14 4 1 0 0,0 4 0 0 0,0 0 0 0 0,-6-3 4 0 0,-1 0-1 0 0,1 0 0 0 0,-1 1 0 0 0,0-1 0 0 0,0 1 0 0 0,0-1 0 0 0,0 1 1 0 0,0 0-1 0 0,0-1 0 0 0,0 1 0 0 0,-1 0 0 0 0,1 0 0 0 0,-1 1 0 0 0,1-1 1 0 0,-1 0-1 0 0,0 0 0 0 0,0 1 0 0 0,0-1 0 0 0,0 1 0 0 0,1 4 0 0 0,3 7 49 0 0,-3-10-18 0 0,-1 1 0 0 0,0 0 0 0 0,0 0 0 0 0,0-1 0 0 0,0 1 0 0 0,-1 0 0 0 0,0 0 0 0 0,0 0 0 0 0,-1 9 0 0 0,0-6 24 0 0,1-1 0 0 0,1 16 0 0 0,3 11 92 0 0,0 53 0 0 0,-3-74 118 0 0,0 0 0 0 0,4 18-1 0 0,1 3-50 0 0,-5-29-204 0 0,0 1 1 0 0,1 0-1 0 0,-1 0 0 0 0,1-1 0 0 0,0 1 0 0 0,1-1 0 0 0,-1 1 0 0 0,1-1 0 0 0,0 0 0 0 0,1 0 0 0 0,-1 0 0 0 0,1 0 0 0 0,0-1 0 0 0,0 0 0 0 0,0 0 0 0 0,1 0 0 0 0,-1 0 0 0 0,11 6 0 0 0,-14-9-9 0 0,1 0-1 0 0,-1 0 0 0 0,1 0 0 0 0,-1 0 0 0 0,1-1 0 0 0,0 1 1 0 0,-1 0-1 0 0,1-1 0 0 0,0 1 0 0 0,0-1 0 0 0,-1 1 0 0 0,1-1 0 0 0,0 0 1 0 0,0 0-1 0 0,0 0 0 0 0,-1 0 0 0 0,1 0 0 0 0,0 0 0 0 0,2-1 0 0 0,0 0-2 0 0,1 1 7 0 0,-1 0 0 0 0,0-1 0 0 0,0 1 0 0 0,0-1-1 0 0,0 0 1 0 0,0-1 0 0 0,0 1 0 0 0,0-1 0 0 0,6-3-1 0 0,0-1-1250 0 0,19-16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1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5064 0 0,'-20'2'5770'0'0,"19"6"-5218"0"0,0 0-1 0 0,1-1 1 0 0,0 1-1 0 0,0 0 0 0 0,1 0 1 0 0,2 9-1 0 0,9 61 1065 0 0,-9-48-1023 0 0,8 28 1 0 0,-5-35-246 0 0,-2 0 1 0 0,2 42 0 0 0,-7-44-220 0 0,1-10-95 0 0,0 1 1 0 0,1 12-1 0 0,2-14-47 0 0,-3-8-136 0 0,5-32-11560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75 5528 0 0,'0'0'584'0'0,"-3"-8"-584"0"0,3-1 1096 0 0,0 0 200 0 0,0 2 40 0 0,0-1 8 0 0,0-1-544 0 0,3 0-248 0 0,7 1-552 0 0,-10 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2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21 8952 0 0,'0'0'406'0'0,"-2"0"-4"0"0,-1 0-287 0 0,-1 0 1 0 0,0 0 0 0 0,0 0 0 0 0,1-1-1 0 0,-1 1 1 0 0,0-1 0 0 0,1 0 0 0 0,-1 0-1 0 0,0 0 1 0 0,-3-3 0 0 0,2 2 311 0 0,0 0-1 0 0,0 0 1 0 0,0 1 0 0 0,0-1-1 0 0,-1 1 1 0 0,1 0 0 0 0,0 1-1 0 0,-7-1 1 0 0,9 2-303 0 0,0-1-1 0 0,0 1 1 0 0,0 0 0 0 0,1 0-1 0 0,-1 0 1 0 0,0 0 0 0 0,1 1 0 0 0,-1-1-1 0 0,0 1 1 0 0,1-1 0 0 0,0 1-1 0 0,-1 0 1 0 0,1 0 0 0 0,0 0 0 0 0,0 0-1 0 0,0 1 1 0 0,-3 4 0 0 0,-3 2 71 0 0,3-3-86 0 0,1 0-1 0 0,-1 0 0 0 0,1 1 0 0 0,0 0 0 0 0,1 0 1 0 0,0 0-1 0 0,-3 9 0 0 0,-13 56 120 0 0,11-40-64 0 0,4-10-52 0 0,1-1-1 0 0,1 1 1 0 0,1 0 0 0 0,1 0 0 0 0,2 24-1 0 0,0-32 18 0 0,1 0 0 0 0,0 1 0 0 0,1-1 0 0 0,0 0 0 0 0,12 25 0 0 0,-11-30-143 0 0,0-1 1 0 0,1 0 0 0 0,-1 0-1 0 0,2-1 1 0 0,-1 0 0 0 0,1 0-1 0 0,0 0 1 0 0,0-1 0 0 0,1 0-1 0 0,0 0 1 0 0,0-1 0 0 0,15 8-1 0 0,-20-12 21 0 0,0-1 0 0 0,-1 1 1 0 0,1 0-1 0 0,-1-1 0 0 0,1 1 0 0 0,0-1 0 0 0,0 0 0 0 0,-1 0 0 0 0,1 0 0 0 0,0 0 0 0 0,-1-1 0 0 0,1 1 0 0 0,0-1 0 0 0,-1 0 0 0 0,1 1 0 0 0,3-3 0 0 0,0 0-101 0 0,0 0-1 0 0,0 0 0 0 0,0-1 1 0 0,-1 1-1 0 0,8-7 0 0 0,-6 2-585 0 0,0 1 0 0 0,0-2 0 0 0,-1 1 1 0 0,0-1-1 0 0,-1 1 0 0 0,1-2 0 0 0,3-10 0 0 0,6-14-1176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2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2304 0 0,'-5'18'9776'0'0,"6"-9"-9336"0"0,0 0 0 0 0,0 0 0 0 0,1 0 0 0 0,4 12 0 0 0,-3-13-273 0 0,0 0 1 0 0,-1 0 0 0 0,-1 1-1 0 0,1-1 1 0 0,-1 0-1 0 0,-1 17 1 0 0,-4 2 111 0 0,2-19-192 0 0,1-1 1 0 0,0 1-1 0 0,1 0 1 0 0,-1-1-1 0 0,2 15 1 0 0,4 2 149 0 0,2 18 158 0 0,0 40 333 0 0,-4-49-433 0 0,0 0 1 0 0,-3 1 0 0 0,-2 33-1 0 0,1-55-122 0 0,1 24-1 0 0,1-25-49 0 0,-1-1-1 0 0,-2 20 0 0 0,-1-12 1 0 0,1-8-49 0 0,0 0 0 0 0,0 0 0 0 0,1 1 0 0 0,0-1 0 0 0,1 0 0 0 0,1 0 0 0 0,2 18 0 0 0,-1-18-35 0 0,1-3-15 0 0,-1 0 0 0 0,0 0 0 0 0,-1 0 0 0 0,0 1-1 0 0,0-1 1 0 0,-1 0 0 0 0,1 1 0 0 0,-1-1 0 0 0,-1 1 0 0 0,0-1 0 0 0,-1 8-1 0 0,-1-10-18 0 0,3-4 5 0 0,-1 1 1 0 0,1-1 0 0 0,-1 1-1 0 0,1-1 1 0 0,-1 1 0 0 0,1 0-1 0 0,0-1 1 0 0,0 1-1 0 0,0 0 1 0 0,0-1 0 0 0,0 1-1 0 0,1 3 1 0 0,-9-23 114 0 0,7 12-111 0 0,0-1 0 0 0,0 1 0 0 0,1 0 0 0 0,0 0 0 0 0,1-12 0 0 0,8-44 50 0 0,-9 60-64 0 0,0 0 0 0 0,0 0 0 0 0,0 0 0 0 0,0-1 0 0 0,0 1 0 0 0,0 0 0 0 0,-1 0 0 0 0,0-3 0 0 0,0 3 0 0 0,1 0 0 0 0,0 1 0 0 0,-1-1 0 0 0,1 0 0 0 0,0 1 0 0 0,0-1 0 0 0,0 0 0 0 0,0 1 0 0 0,0-1 0 0 0,0 0 0 0 0,0 1 0 0 0,1-3 0 0 0,21-42 0 0 0,-20 41 0 0 0,0-1 0 0 0,1 1 0 0 0,-1 0 0 0 0,1 0 0 0 0,5-7 0 0 0,6-11 0 0 0,-6 8-1 0 0,1 1 0 0 0,0 1 0 0 0,1-1-1 0 0,12-11 1 0 0,8-12-65 0 0,-24 30 37 0 0,0 1 0 0 0,1-1-1 0 0,-1 1 1 0 0,1 1 0 0 0,0-1-1 0 0,0 1 1 0 0,1 0 0 0 0,12-5-1 0 0,-7 6 30 0 0,-8 6 0 0 0,-3 0 0 0 0,1-1-5 0 0,1 1 0 0 0,-1 1 0 0 0,1-1-1 0 0,-1 0 1 0 0,0 1 0 0 0,0-1 0 0 0,0 1 0 0 0,0 0-1 0 0,0 0 1 0 0,0 1 0 0 0,-1-1 0 0 0,0 0 0 0 0,1 1-1 0 0,1 4 1 0 0,1 4 7 0 0,0 0-1 0 0,0 0 1 0 0,3 18-1 0 0,-2-8-1 0 0,-1-7 0 0 0,-2-1 0 0 0,3 26 0 0 0,-4-10 0 0 0,4 85 0 0 0,-1-32 0 0 0,-3-65 48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4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1 661 9672 0 0,'0'-1'2017'0'0,"0"-5"-1517"0"0,1 0 0 0 0,-1 0 0 0 0,1 1 0 0 0,1-1 0 0 0,-1 0 0 0 0,1 1 0 0 0,0-1 0 0 0,4-7 0 0 0,3-4 51 0 0,15-20 0 0 0,8-16-339 0 0,-10 14-135 0 0,33-45 0 0 0,-21 35 201 0 0,-12 18-311 0 0,31-33-1 0 0,-20 26-195 0 0,67-66 437 0 0,-79 79-194 0 0,-17 20-141 0 0,-1 1-1 0 0,1-1 1 0 0,0 1 0 0 0,0 0 0 0 0,0 0-1 0 0,6-3 1 0 0,12-6-1475 0 0,-2-1-4006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2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4608 0 0,'0'0'701'0'0,"0"8"2070"0"0,14 42 2199 0 0,2 30-2654 0 0,0 1-1159 0 0,2 32-25 0 0,11 98 744 0 0,-14-107-1165 0 0,3 45-130 0 0,-16-126-706 0 0,-1 2-540 0 0,1-1 1 0 0,7 33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4:53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0,'0'0'600'0'0,"6"9"808"0"0,-1-1 2016 0 0,9-1-1672 0 0,-1-2-1376 0 0,-4-1-280 0 0,5-4-96 0 0,0-4 72 0 0,5 4-232 0 0,-6 0-40 0 0,20-5-16 0 0,-9 2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3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34 2304 0 0,'3'1'7716'0'0,"61"14"-1079"0"0,-62-14-6550 0 0,-1-1 0 0 0,1 1 0 0 0,0 0-1 0 0,0-1 1 0 0,-1 1 0 0 0,1 0 0 0 0,0 0 0 0 0,-1 0 0 0 0,1 0 0 0 0,1 2 0 0 0,15 9 775 0 0,-10-8-587 0 0,4 2 235 0 0,1-1-1 0 0,0 0 0 0 0,24 6 0 0 0,-33-11-337 0 0,11 1 101 0 0,-7-1-180 0 0,-1 0 1 0 0,0 0 0 0 0,1 0-1 0 0,-1-1 1 0 0,0 0-1 0 0,0-1 1 0 0,11-2 0 0 0,-6-3-72 0 0,-8 4 24 0 0,0-1 0 0 0,1 0-1 0 0,-2 0 1 0 0,1 0 0 0 0,4-5-1 0 0,-2 2-19 0 0,-2 0-26 0 0,6-7 0 0 0,-9 12 7 0 0,0 1 0 0 0,-1-1-1 0 0,1 0 1 0 0,0 1 0 0 0,-1-1 0 0 0,0 0-1 0 0,1 1 1 0 0,-1-1 0 0 0,0 0-1 0 0,0 0 1 0 0,0 1 0 0 0,0-1 0 0 0,-1-3-1 0 0,1-1 474 0 0,0 6-470 0 0,-1 0 1 0 0,1 0-1 0 0,-1 1 0 0 0,1-1 1 0 0,0 0-1 0 0,-1 0 1 0 0,1 0-1 0 0,0 1 1 0 0,-1-1-1 0 0,1 0 1 0 0,0 1-1 0 0,0-1 1 0 0,-1 0-1 0 0,1 1 1 0 0,0-1-1 0 0,0 0 0 0 0,-1 1 1 0 0,1-1-1 0 0,0 0 1 0 0,0 1-1 0 0,0-1 1 0 0,0 1-1 0 0,0-1 1 0 0,-1 0-1 0 0,1 1 1 0 0,-2 12 90 0 0,-3 54 84 0 0,5-55-158 0 0,-2-1 0 0 0,-3 17 0 0 0,3-16 5 0 0,0-1-1 0 0,-1 18 1 0 0,-2 46 260 0 0,-4 29 156 0 0,2-25-104 0 0,0-10-73 0 0,-1 28-14 0 0,9-41-163 0 0,-1 54 34 0 0,0-36 161 0 0,0 9 91 0 0,-1 19-569 0 0,1-55 143 0 0,4 14 560 0 0,-4-60-440 0 0,0-2-45 0 0,0 0 0 0 0,0 0-1 0 0,-1 0 1 0 0,1 0 0 0 0,0 0 0 0 0,0 0 0 0 0,0 0-1 0 0,-1 0 1 0 0,1 0 0 0 0,-1 0 0 0 0,1 0-1 0 0,-1 0 1 0 0,0-2 0 0 0,-6 0 30 0 0,0 0 1 0 0,-1 0-1 0 0,1 0 0 0 0,-1 1 1 0 0,1 0-1 0 0,-1 0 1 0 0,0 1-1 0 0,0 0 0 0 0,-8 0 1 0 0,-22-3 107 0 0,3 0-19 0 0,-62 1-1 0 0,-15-1-90 0 0,98 3-22 0 0,0 2-1 0 0,-1 0 1 0 0,1 1-1 0 0,0 0 1 0 0,0 1-1 0 0,-19 7 1 0 0,-6 0-112 0 0,34-9 32 0 0,-4 1-575 0 0,1 0 0 0 0,-1 0-1 0 0,-14 0 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0.37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108 1316 5528 0 0,'0'0'0'0'0,"-3"2"584"0"0,-12 6 4562 0 0,13-10-4284 0 0,-2-2-49 0 0,0-2-2 0 0,1-4-171 0 0,-1-1 10 0 0,0-3-22 0 0,-2-7 632 0 0,0-1-939 0 0,0-1 307 0 0,1 1-108 0 0,0 0-93 0 0,0-1-2 0 0,2-2-5 0 0,-1-7 342 0 0,-1-2-613 0 0,1-1 187 0 0,0-3-71 0 0,1-2-66 0 0,0-1 0 0 0,0 0-5 0 0,0 0-2 0 0,1 1 187 0 0,1-1-26 0 0,0 0 29 0 0,3-2 0 0 0,1-1-446 0 0,3-11-301 0 0,4-2 292 0 0,2 0 179 0 0,2 3 21 0 0,3 5 22 0 0,1 4 21 0 0,1 5-200 0 0,-1 5 58 0 0,1 4-28 0 0,-1 3 0 0 0,0 4-130 0 0,-2 2-29 0 0,0 3-18 0 0,-1 3-5 0 0,-1 2 213 0 0,0 2-62 0 0,-1 1 31 0 0,2 1 0 0 0,0 1 0 0 0,-1 2 0 0 0,0 2 0 0 0,0 2 0 0 0,-1-1 0 0 0,-2 2 0 0 0,1 2 0 0 0,-2 0 0 0 0,-1 1 0 0 0,1 2 0 0 0,-1 0 0 0 0,-2 0 0 0 0,1 2 0 0 0,-1 2 75 0 0,0 2-96 0 0,1 1 31 0 0,-1 2-10 0 0,0 2 84 0 0,2 5-33 0 0,-2 3-60 0 0,1 1 113 0 0,-2 3-131 0 0,1 1 190 0 0,0 3-75 0 0,-2 2 17 0 0,-1 3 0 0 0,-1 4 55 0 0,1 3-6 0 0,-2 2 4 0 0,-2 10 105 0 0,0 1-235 0 0,-1 1 73 0 0,0-3-29 0 0,0-3 19 0 0,0-3-6 0 0,1-3 3 0 0,0-3 0 0 0,0-1-28 0 0,0-2-66 0 0,0 1 128 0 0,0 8-79 0 0,0-1-48 0 0,1-1 99 0 0,-1-4-118 0 0,0-4 36 0 0,0-5 63 0 0,0-5-96 0 0,0-4 31 0 0,0-4-84 0 0,0-4-45 0 0,0-5-1 0 0,0-1-3451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0.6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43.61682"/>
      <inkml:brushProperty name="anchorY" value="-604.32037"/>
      <inkml:brushProperty name="scaleFactor" value="0.5"/>
    </inkml:brush>
  </inkml:definitions>
  <inkml:trace contextRef="#ctx0" brushRef="#br0">0 214 3680 0 0,'0'-8'7116'0'0,"1"2"-4694"0"0,0 1-1588 0 0,1-2 150 0 0,2-1-215 0 0,1-1-23 0 0,2-2-299 0 0,3-1 36 0 0,0 0-47 0 0,2 0-2 0 0,1 0-207 0 0,1 0 21 0 0,0 0-19 0 0,2 0 79 0 0,1 0-369 0 0,1 2 222 0 0,-2 1-193 0 0,2 1 48 0 0,-2 2-16 0 0,1 1 0 0 0,3-1-1549 0 0,2-1 162 0 0,11-5-2110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1.4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993.51855"/>
      <inkml:brushProperty name="anchorY" value="-1015.30951"/>
      <inkml:brushProperty name="scaleFactor" value="0.5"/>
    </inkml:brush>
  </inkml:definitions>
  <inkml:trace contextRef="#ctx0" brushRef="#br0">4 236 13792 0 0,'0'0'0'0'0,"0"5"1512"0"0,-2 5-1764 0 0,1 2 504 0 0,0 9 532 0 0,2 6-75 0 0,-1 5 88 0 0,2 6 26 0 0,2 3-579 0 0,1 1 54 0 0,2 2-68 0 0,2 0-21 0 0,1 1 318 0 0,1 0-18 0 0,-1-1 24 0 0,0 1 21 0 0,0-2-312 0 0,-1-1 34 0 0,0-2-46 0 0,-2-2-4 0 0,1-2-95 0 0,0-1 8 0 0,-1-2-18 0 0,0-1 0 0 0,0-3-66 0 0,-1 0 46 0 0,0-2-119 0 0,-2-4 144 0 0,1-4-158 0 0,-2-4 160 0 0,-1-5-160 0 0,-1-5 179 0 0,0-2-91 0 0,-2-4 20 0 0,-2-6 72 0 0,-1-5-181 0 0,-1-5 167 0 0,-1-3-91 0 0,0-3-48 0 0,-1-3 15 0 0,0 0 74 0 0,0-8-108 0 0,1-1 36 0 0,-2-2-12 0 0,1 1 0 0 0,2 0 0 0 0,0 0 0 0 0,0 0 0 0 0,1-6 0 0 0,2-3 0 0 0,0 0 0 0 0,1 0 0 0 0,2 0 0 0 0,1 2 0 0 0,1 0 0 0 0,1 1 0 0 0,-1 1 0 0 0,1 2 0 0 0,1 2 0 0 0,1 3 0 0 0,1 2-112 0 0,1 3 23 0 0,-1 0-14 0 0,2 2-1 0 0,1 2 122 0 0,1 2 114 0 0,0 1-54 0 0,1 2 21 0 0,0 2-114 0 0,1 3 31 0 0,-2 2-16 0 0,2-1 0 0 0,-1 2 0 0 0,0 2 0 0 0,-1 3 0 0 0,-2 2 0 0 0,-1 1-149 0 0,1 3 70 0 0,-1 0-19 0 0,-1 2 112 0 0,2 1 92 0 0,0 0-38 0 0,4 3 13 0 0,0 1-224 0 0,0 1 91 0 0,-1 0-30 0 0,-2 1 94 0 0,0 2-26 0 0,0 2 14 0 0,-1 2 131 0 0,-2-1-66 0 0,-2 2 18 0 0,-1 0-95 0 0,-2 0 25 0 0,0 0-13 0 0,-2 1 75 0 0,-3 0-96 0 0,-1 0 31 0 0,-1 2-10 0 0,-1 1 0 0 0,-3 1 0 0 0,1 2 0 0 0,-2 1 84 0 0,-1 2-108 0 0,0 0 36 0 0,-2 1-198 0 0,0-2 90 0 0,-1 1-28 0 0,0-1 254 0 0,1 0-32 0 0,0-1 43 0 0,-3 2 0 0 0,2-1-165 0 0,0-3 48 0 0,2-3-24 0 0,0-1 0 0 0,1-3 0 0 0,1-1 0 0 0,2-4 0 0 0,0-2 84 0 0,2-2-108 0 0,2-3 36 0 0,1-1 72 0 0,1-1-108 0 0,2 0 36 0 0,-1 1-124 0 0,0 1 144 0 0,0-1-141 0 0,1 0 136 0 0,-1 0-41 0 0,3 1-70 0 0,0 0 108 0 0,2 1-36 0 0,1-1 12 0 0,0 1 0 0 0,3 0-140 0 0,1 2 68 0 0,1-1-28 0 0,1 1 4 0 0,-1-1 196 0 0,1 2-9 0 0,0 1 24 0 0,2 2 3 0 0,1 3-26 0 0,2 3 8 0 0,1 3-4 0 0,1 3 0 0 0,2 3 19 0 0,1 0-6 0 0,-1 2 3 0 0,0 1 0 0 0,0 1-9 0 0,-1 2 2 0 0,0 0-1 0 0,0 1 0 0 0,0 0-46 0 0,-1-3-62 0 0,0-1 117 0 0,2 0-478 0 0,3-2-495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2.71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248.75439"/>
      <inkml:brushProperty name="anchorY" value="-2579.57764"/>
      <inkml:brushProperty name="scaleFactor" value="0.5"/>
    </inkml:brush>
  </inkml:definitions>
  <inkml:trace contextRef="#ctx0" brushRef="#br0">0 92 8752 0 0,'0'0'833'0'0,"0"2"-757"0"0,0 1 688 0 0,0 3-125 0 0,0 3 91 0 0,0 6 926 0 0,1 3-1126 0 0,1 4 378 0 0,1 1-124 0 0,1 3-243 0 0,0 2 32 0 0,1 2-42 0 0,0 3-1 0 0,1 2-151 0 0,1 3 14 0 0,0 2-22 0 0,2 4-2 0 0,1 2 55 0 0,0 1-16 0 0,0 1 18 0 0,0-1-4 0 0,0-3-156 0 0,-1-4 16 0 0,-1-2-23 0 0,0-6-2 0 0,-2-4-150 0 0,0-3 14 0 0,-2-5-22 0 0,0-2-2 0 0,0-4-29 0 0,-1-3-1 0 0,-1-5-2 0 0,0-2-1 0 0,-2-2 19 0 0,1-2-6 0 0,-3-1 3 0 0,-2-1 0 0 0,-2-2-18 0 0,-1-2 4 0 0,-2-3-2 0 0,-1-3 0 0 0,-1-3-74 0 0,1-2 20 0 0,-1-4-10 0 0,1-3 0 0 0,1-1 0 0 0,0-1 0 0 0,1 0 0 0 0,0-6 0 0 0,1 0 0 0 0,1 0 0 0 0,1-7 0 0 0,1-1 0 0 0,1 1 0 0 0,1 0 0 0 0,3 2 0 0 0,0 1 0 0 0,2 2 0 0 0,1 1 0 0 0,2 1 0 0 0,0 2 0 0 0,2 2 0 0 0,3-4-84 0 0,4-2 108 0 0,1 1-36 0 0,0 2 12 0 0,1 5 0 0 0,-1 3 0 0 0,-1 5 0 0 0,0 2 0 0 0,0 4-74 0 0,-1 2 95 0 0,3 1-32 0 0,0 1 142 0 0,-1 3-56 0 0,-3 1 14 0 0,-3 2-102 0 0,-1 2-122 0 0,1 1 66 0 0,0 1-23 0 0,2 1 105 0 0,-1 3-28 0 0,0 1 15 0 0,0 1 0 0 0,-1 2 0 0 0,-1 2 0 0 0,0 0 0 0 0,-1 3 0 0 0,0 1 0 0 0,-1 2 0 0 0,-2 3 0 0 0,-2 1 0 0 0,-2 3 0 0 0,-1 1 112 0 0,-4 3-69 0 0,-1 4 26 0 0,-3 1-79 0 0,-6 10 104 0 0,1 1-24 0 0,1-1-85 0 0,-2 3 103 0 0,2-6-35 0 0,-1-4-63 0 0,0-6 20 0 0,0-6-10 0 0,0-7 75 0 0,0-3-96 0 0,-2-2 31 0 0,1-3-10 0 0,1-1 0 0 0,1-2-84 0 0,4-2 24 0 0,2-2-12 0 0,2-1 84 0 0,1 0 79 0 0,2-1-46 0 0,1 0 23 0 0,0-1-78 0 0,0 0 20 0 0,0 0-10 0 0,2-1 0 0 0,2-2 0 0 0,3-1 0 0 0,1-1 0 0 0,2-1 0 0 0,2-1 0 0 0,1 0 0 0 0,0-1 0 0 0,1 0-112 0 0,0-1 144 0 0,-2-1-141 0 0,1 0 136 0 0,0 0-41 0 0,2 0 14 0 0,0-1 0 0 0,1 1 0 0 0,1 0 0 0 0,1 1 0 0 0,0 0 0 0 0,1 0 0 0 0,-1 2 0 0 0,-1 0 0 0 0,-1 2 0 0 0,0 1 0 0 0,-2 1 0 0 0,3 3 0 0 0,0 2 0 0 0,-1 1 0 0 0,-1 1 0 0 0,0 2 0 0 0,-2 2 0 0 0,-1 2 0 0 0,-1 1 0 0 0,-2 1 0 0 0,-2 1 0 0 0,0 1 0 0 0,-2 2 0 0 0,0 2 0 0 0,-1 1 0 0 0,-1 2 0 0 0,-1 1 0 0 0,-2 1 0 0 0,-2 2 0 0 0,-1 1 0 0 0,-2 0 0 0 0,-1 0 0 0 0,-2 0 0 0 0,-1-1 420 0 0,-3 0 20 0 0,-1-1 58 0 0,-3-1 8 0 0,-1-2-479 0 0,-3-2 26 0 0,-2-2-37 0 0,-1-2-16 0 0,-1-2 0 0 0,-6-1 0 0 0,0-5 0 0 0,-1-2 0 0 0,3-4 0 0 0,2-4 0 0 0,2-2 0 0 0,2-4 75 0 0,-2-4 6 0 0,-4-9-2143 0 0,3 0 1466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3.35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074.58838"/>
      <inkml:brushProperty name="anchorY" value="-4059.60303"/>
      <inkml:brushProperty name="scaleFactor" value="0.5"/>
    </inkml:brush>
  </inkml:definitions>
  <inkml:trace contextRef="#ctx0" brushRef="#br0">1 0 12208 0 0,'0'0'5583'0'0,"0"2"-4937"0"0,0 1-28 0 0,0 3-19 0 0,0 2-82 0 0,0 7 602 0 0,0 1-775 0 0,0 4 141 0 0,1 10 358 0 0,0 3-582 0 0,1 2-130 0 0,0 9-2 0 0,2 0-139 0 0,0-1 556 0 0,2 3 488 0 0,3-4-700 0 0,0-4-195 0 0,1-4-94 0 0,2-4 50 0 0,2 1-23 0 0,3-3-13 0 0,2-3 7 0 0,0-2-2 0 0,1-4-74 0 0,1-2-129 0 0,0-4 70 0 0,0-1-23 0 0,0-2 208 0 0,0-2-20 0 0,1-1 28 0 0,-2-2 2 0 0,2-1-240 0 0,-1-1 22 0 0,2-1-31 0 0,-1 0-4 0 0,0-3 149 0 0,1 0-44 0 0,-1-1 22 0 0,1-3 0 0 0,0 1 0 0 0,0-2 0 0 0,-1-1 0 0 0,4-2-1484 0 0,2-3-1582 0 0,-3-2 2068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3.62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351.15137"/>
      <inkml:brushProperty name="anchorY" value="-5320.19482"/>
      <inkml:brushProperty name="scaleFactor" value="0.5"/>
    </inkml:brush>
  </inkml:definitions>
  <inkml:trace contextRef="#ctx0" brushRef="#br0">1 118 6912 0 0,'0'0'9917'0'0,"1"-1"-9229"0"0,4-1-215 0 0,2 0-50 0 0,4-2-117 0 0,3-2 12 0 0,1 0-21 0 0,3 0 0 0 0,2-1-75 0 0,1-1 11 0 0,3 0-17 0 0,2-1 1 0 0,2-1 9 0 0,1 1 6 0 0,1 1-2 0 0,0-1 2 0 0,-1 3-270 0 0,-1-1-110 0 0,-1 3 52 0 0,-2 1-38 0 0,-2 1 240 0 0,-1 2-12 0 0,-2 0 28 0 0,1 3-929 0 0,1 1-1272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3.85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500.31543"/>
      <inkml:brushProperty name="anchorY" value="-5848.48047"/>
      <inkml:brushProperty name="scaleFactor" value="0.5"/>
    </inkml:brush>
  </inkml:definitions>
  <inkml:trace contextRef="#ctx0" brushRef="#br0">1 163 15664 0 0,'0'0'1695'0'0,"1"0"-1977"0"0,2-2 564 0 0,4-1-282 0 0,2-1 0 0 0,2-3 0 0 0,2 0 0 0 0,1-2 523 0 0,6-4 504 0 0,3-2-691 0 0,1-1-227 0 0,1 0-56 0 0,0 0-37 0 0,-1 2-16 0 0,-2-1 0 0 0,0 2 0 0 0,-1 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4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1 591 12440 0 0,'0'0'1125'0'0,"0"-2"-928"0"0,0 1-164 0 0,0-1 1 0 0,1 0-1 0 0,-1 0 0 0 0,1 0 0 0 0,-1 1 1 0 0,1-1-1 0 0,-1 0 0 0 0,1 1 0 0 0,0-1 1 0 0,0 1-1 0 0,2-4 0 0 0,7-12 1080 0 0,-5 4-398 0 0,1 1 0 0 0,0 0 1 0 0,16-21-1 0 0,4-9 231 0 0,-14 23-678 0 0,1 1 1 0 0,29-33-1 0 0,-7 10-63 0 0,31-34 37 0 0,6-8-128 0 0,-58 67-137 0 0,1 0-1 0 0,26-19 0 0 0,-19 16-65 0 0,-16 14-34 0 0,0 0 0 0 0,1 1 0 0 0,-1 0-1 0 0,8-3 1 0 0,17-10-1266 0 0,-14 5-665 0 0,-2 3-3958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4.14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436.64258"/>
      <inkml:brushProperty name="anchorY" value="-6302.46729"/>
      <inkml:brushProperty name="scaleFactor" value="0.5"/>
    </inkml:brush>
  </inkml:definitions>
  <inkml:trace contextRef="#ctx0" brushRef="#br0">11 1 13360 0 0,'0'0'1184'0'0,"-1"1"-1102"0"0,-1 3 36 0 0,0 3-78 0 0,0 2 1108 0 0,-1 1-161 0 0,3 3 155 0 0,-1 3 22 0 0,1 3-343 0 0,1 4 35 0 0,0 3-49 0 0,1 5-5 0 0,0 4-552 0 0,1 3 44 0 0,1 2-64 0 0,-1 2-21 0 0,2 1 299 0 0,2 0-31 0 0,-1 0 46 0 0,2 1 2 0 0,0-2-501 0 0,-1-1 32 0 0,1-2-40 0 0,0-2-16 0 0,0-3 0 0 0,-1-1 0 0 0,0-2 0 0 0,1-2 0 0 0,-1-2 0 0 0,-1-2 0 0 0,1-3 0 0 0,-1-1-504 0 0,-1-5-528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4.40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201.59863"/>
      <inkml:brushProperty name="anchorY" value="-7840.13232"/>
      <inkml:brushProperty name="scaleFactor" value="0.5"/>
    </inkml:brush>
  </inkml:definitions>
  <inkml:trace contextRef="#ctx0" brushRef="#br0">0 0 5064 0 0,'0'0'0'0'0,"0"6"496"0"0,2 6-579 0 0,0 2 166 0 0,2 1-83 0 0,1 3 3285 0 0,2 1-341 0 0,1 1 420 0 0,2 3 78 0 0,0 3-2603 0 0,2 2 237 0 0,0 0-329 0 0,0 3-63 0 0,0-1-308 0 0,1 2 36 0 0,0-2-48 0 0,1 0-2 0 0,0-1-422 0 0,-1-1 120 0 0,1 0-60 0 0,0-3 0 0 0,0-1-121 0 0,-1-2 6 0 0,-1-1-9 0 0,3 2-4222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4.62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9093.16602"/>
      <inkml:brushProperty name="anchorY" value="-9055.58105"/>
      <inkml:brushProperty name="scaleFactor" value="0.5"/>
    </inkml:brush>
  </inkml:definitions>
  <inkml:trace contextRef="#ctx0" brushRef="#br0">1 41 17503 0 0,'0'0'1780'0'0,"3"0"-1688"0"0,2 0 426 0 0,1 0-125 0 0,4-1 75 0 0,3-1 1 0 0,2 0-99 0 0,2-1 19 0 0,1-1-21 0 0,1 1 1 0 0,1 0-206 0 0,4-1 21 0 0,0 1-19 0 0,6-1-14 0 0,1 0-82 0 0,1 1-70 0 0,6 0-368 0 0,3 2-689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6.6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109.75"/>
      <inkml:brushProperty name="anchorY" value="-9649.08984"/>
      <inkml:brushProperty name="scaleFactor" value="0.5"/>
    </inkml:brush>
  </inkml:definitions>
  <inkml:trace contextRef="#ctx0" brushRef="#br0">34 135 8288 0 0,'0'0'0'0'0,"-3"-13"864"0"0,-3-9-1008 0 0,0-1 288 0 0,1 0 752 0 0,2 5-126 0 0,-1 3 110 0 0,-2-5 4989 0 0,6 23-5157 0 0,0 3-205 0 0,0 2 12 0 0,0 5-26 0 0,1 3-4 0 0,1 4-150 0 0,2 4 14 0 0,1 3-22 0 0,2 11 288 0 0,0 3-495 0 0,1 4 158 0 0,0 2-58 0 0,1 4 10 0 0,1 3-4 0 0,0 1 2 0 0,1 1 0 0 0,1 0-270 0 0,1 0 76 0 0,-1-1-38 0 0,1-2 0 0 0,1-1 532 0 0,-1 3 502 0 0,-1-3-700 0 0,-1-1-223 0 0,1 2-58 0 0,-1-1-37 0 0,-2-5-16 0 0,-2-3 0 0 0,-2-4 0 0 0,-1 0 0 0 0,-1-3 0 0 0,1-6 0 0 0,-1-3 84 0 0,1-5-108 0 0,-1-5 36 0 0,-1-6 63 0 0,0-4-96 0 0,-1-4 31 0 0,-1-3 65 0 0,1-1-96 0 0,-1-4 106 0 0,-1-5-106 0 0,2-4 106 0 0,0-4-106 0 0,0-2 31 0 0,0-3-10 0 0,-1-1 0 0 0,-1-1 0 0 0,0-1 0 0 0,0 1 75 0 0,2-2-96 0 0,-2 1 31 0 0,1-1-10 0 0,1 1 0 0 0,0 0 0 0 0,2 1 0 0 0,0-1 0 0 0,0 1 0 0 0,0 0 0 0 0,2 1 0 0 0,0 0 0 0 0,-1 2 0 0 0,1 0 0 0 0,2 2 0 0 0,0 1 0 0 0,1 1 0 0 0,2-2 0 0 0,0 1-158 0 0,0 2 82 0 0,1 3-24 0 0,-1 3 114 0 0,0 1-30 0 0,0 3 16 0 0,-1 2 0 0 0,-1 1 0 0 0,-1 3 0 0 0,1 1 0 0 0,1 2 0 0 0,0 1 0 0 0,1 2 0 0 0,-1 3 0 0 0,3 7 0 0 0,0 3 0 0 0,0 4 0 0 0,0 2 0 0 0,0 2 0 0 0,1 1 0 0 0,-1 2 0 0 0,0 1 0 0 0,1 2 0 0 0,-1 0 0 0 0,0 1 0 0 0,-1-1 0 0 0,1 1 0 0 0,0 0 0 0 0,-2-2 0 0 0,0-2 0 0 0,-3-2 0 0 0,0-3 94 0 0,2-1-46 0 0,0-3 18 0 0,-1-2-76 0 0,-1-3-82 0 0,-1-2 46 0 0,0-2-22 0 0,-1-4 210 0 0,-2-2-88 0 0,-1-3 29 0 0,1-1-95 0 0,0-2-105 0 0,0 0 51 0 0,-1-7-16 0 0,-1-3 94 0 0,-1-5-26 0 0,-4-9 14 0 0,0-4 0 0 0,-3-5 0 0 0,-1-10 140 0 0,1 0 7 0 0,0-3 6 0 0,-3-7 17 0 0,1 0-200 0 0,-2 0 58 0 0,2 2 47 0 0,1 1-96 0 0,1 2 31 0 0,0 0-10 0 0,2-1 0 0 0,1 0 0 0 0,1-3 0 0 0,0 0 0 0 0,1-11 0 0 0,1 0 0 0 0,1 3 0 0 0,-1 5 0 0 0,2 6 0 0 0,1-1 0 0 0,2 2 0 0 0,2 6 0 0 0,0 6 0 0 0,5 1-1418 0 0,1 6 1039 0 0,6 6-2288 0 0,2 7 1214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7.1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1410.46973"/>
      <inkml:brushProperty name="anchorY" value="-10154.40918"/>
      <inkml:brushProperty name="scaleFactor" value="0.5"/>
    </inkml:brush>
  </inkml:definitions>
  <inkml:trace contextRef="#ctx0" brushRef="#br0">14 314 2304 0 0,'0'0'96'0'0,"-1"0"37"0"0,-1-3-159 0 0,1-1 47 0 0,0-2-21 0 0,2-1 2324 0 0,1-1-226 0 0,2-1 301 0 0,1-1 54 0 0,1-3-1718 0 0,1-2 150 0 0,2-2-213 0 0,2-1-49 0 0,0-1-163 0 0,1-1 15 0 0,2-1-25 0 0,0 1-1 0 0,2 1-113 0 0,-1 1 14 0 0,2 2-21 0 0,1 2 0 0 0,0 0-122 0 0,1 2-3 0 0,1 2-7 0 0,-1 2-5 0 0,1 2-9 0 0,0 1-7 0 0,-1 3 1 0 0,-1 2-1 0 0,-1 3-205 0 0,-1 2 58 0 0,1 3-29 0 0,-1 2 0 0 0,-1 2 476 0 0,0 3-89 0 0,0 4 73 0 0,1 1 1 0 0,-3 4-389 0 0,0 2 38 0 0,0 3-110 0 0,1 3 122 0 0,-2 1-154 0 0,-2 2 48 0 0,-1 2-16 0 0,-1 2 0 0 0,-2 1 495 0 0,0 0-58 0 0,-3 1 66 0 0,-2-1 6 0 0,-2 0-501 0 0,-1 0 51 0 0,-4-1-46 0 0,-2-1-13 0 0,-2 0 94 0 0,-2-2 38 0 0,0-1 13 0 0,-3-3 4 0 0,-1-4-25 0 0,-3-3-1 0 0,-1-2-2 0 0,-1-2-1 0 0,-1-6-9 0 0,-1-4 2 0 0,1-5-1 0 0,0-4 0 0 0,0-5-18 0 0,-4-9 98 0 0,-5-9-132 0 0,1-5 33 0 0,1-3-105 0 0,-1-5 119 0 0,-1-5-134 0 0,2-2 40 0 0,2 1-13 0 0,4 3 0 0 0,4 1 0 0 0,6-5 0 0 0,3 1 0 0 0,5 1 0 0 0,3-5-821 0 0,5-2-1278 0 0,5 3-4594 0 0,4 4-36 0 0,0 10-2750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7.50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2067.17188"/>
      <inkml:brushProperty name="anchorY" value="-10772.80566"/>
      <inkml:brushProperty name="scaleFactor" value="0.5"/>
    </inkml:brush>
  </inkml:definitions>
  <inkml:trace contextRef="#ctx0" brushRef="#br0">0 1 13824 0 0,'0'0'0'0'0,"3"1"608"0"0,5 3 326 0 0,-3 2-1128 0 0,1 2 342 0 0,2 3 337 0 0,-1 3-82 0 0,0 3 71 0 0,-1 2 3 0 0,0 3 321 0 0,-2 4-26 0 0,-1 3 45 0 0,-1 4 4 0 0,1 4-202 0 0,1 10 730 0 0,0 4-939 0 0,-1 2 142 0 0,-3-1-95 0 0,1 0-21 0 0,0 0-3 0 0,0 1-187 0 0,-1 0 15 0 0,1 0-25 0 0,-1 0-3 0 0,1 0-122 0 0,-1-1 16 0 0,1 0-22 0 0,-1-3 0 0 0,2-2-122 0 0,1-6 109 0 0,0-4-113 0 0,-1-4 31 0 0,2-5-10 0 0,-1-5 0 0 0,-1-6-74 0 0,0-7-932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7.78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2807.28027"/>
      <inkml:brushProperty name="anchorY" value="-12577.8418"/>
      <inkml:brushProperty name="scaleFactor" value="0.5"/>
    </inkml:brush>
  </inkml:definitions>
  <inkml:trace contextRef="#ctx0" brushRef="#br0">1 1 13560 0 0,'0'0'1517'0'0,"1"1"-1708"0"0,1 3 822 0 0,3 4-228 0 0,1 11 1462 0 0,2 11-553 0 0,0 6-640 0 0,-1 4-22 0 0,-2 2-110 0 0,-1 3-20 0 0,0 0-17 0 0,-1 0-100 0 0,3 10 485 0 0,2 2-622 0 0,1-1 6 0 0,1 9 175 0 0,0 1-315 0 0,0-1-47 0 0,-1-2-77 0 0,-2-3 98 0 0,-2-5-133 0 0,-1-4 115 0 0,0-4-109 0 0,-1-5 31 0 0,-1 1-224 0 0,0-4-369 0 0,-4-5-1578 0 0,0-7 425 0 0,1-25 930 0 0,0-1 403 0 0,1 0 0 0 0,-1 1 0 0 0,1-1 0 0 0,-1 0 0 0 0,1 0 1 0 0,-1 0-1 0 0,0 1 0 0 0,-1 0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7.95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565.85547"/>
      <inkml:brushProperty name="anchorY" value="-14373.96484"/>
      <inkml:brushProperty name="scaleFactor" value="0.5"/>
    </inkml:brush>
  </inkml:definitions>
  <inkml:trace contextRef="#ctx0" brushRef="#br0">0 102 13736 0 0,'0'0'1504'0'0,"1"-2"-1755"0"0,2 0 502 0 0,5-1 197 0 0,2-2-54 0 0,3-1 62 0 0,1-1 5 0 0,1 0-361 0 0,2-2 30 0 0,1 1-50 0 0,-1-1-6 0 0,1 2 45 0 0,-1 0-4 0 0,-1 1 3 0 0,4 0-894 0 0,-3 0-79 0 0,3 1-80 0 0,1-1-44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8.23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4463.41699"/>
      <inkml:brushProperty name="anchorY" value="-14903.28613"/>
      <inkml:brushProperty name="scaleFactor" value="0.5"/>
    </inkml:brush>
  </inkml:definitions>
  <inkml:trace contextRef="#ctx0" brushRef="#br0">24 0 8288 0 0,'0'0'0'0'0,"-2"1"736"0"0,-4 2-682 0 0,1 1 18 0 0,1 4-46 0 0,-1 1 1915 0 0,3 4-190 0 0,4 3 238 0 0,2 5 52 0 0,3 1-1368 0 0,-2 3 125 0 0,-2 3-166 0 0,-2 3-44 0 0,3 3-48 0 0,1 2-8 0 0,1 2-2 0 0,1 0-2 0 0,0 3-130 0 0,1 2 18 0 0,-1-1-23 0 0,0 2 0 0 0,0 2-337 0 0,-1 0-25 0 0,0 1 70 0 0,0-2-125 0 0,-2 0 204 0 0,0-3-78 0 0,0-3 28 0 0,0-3-2 0 0,0 2-802 0 0,-1-8-6454 0 0,-1-8 376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8.5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199.375"/>
      <inkml:brushProperty name="anchorY" value="-16485.93945"/>
      <inkml:brushProperty name="scaleFactor" value="0.5"/>
    </inkml:brush>
  </inkml:definitions>
  <inkml:trace contextRef="#ctx0" brushRef="#br0">8 0 11520 0 0,'0'0'0'0'0,"-2"3"1024"0"0,0 1-962 0 0,1 0 42 0 0,-1 3 1022 0 0,1 2-169 0 0,1 2 134 0 0,3 2 26 0 0,2 3-540 0 0,1 0 54 0 0,3 1-77 0 0,6 7 601 0 0,4 2-822 0 0,1 1 271 0 0,2 2-92 0 0,0 1-112 0 0,2 2-5 0 0,1-1-6 0 0,1 0-5 0 0,-1 0-177 0 0,-1-1 13 0 0,-1-1-24 0 0,-3-2-3 0 0,0-1-75 0 0,-2-1 11 0 0,0 1-17 0 0,0-1 1 0 0,0 1-131 0 0,3 6 120 0 0,0 2-51 0 0,1 0-60 0 0,3 5 94 0 0,-3-2-32 0 0,-2-2-175 0 0,-3-4 15 0 0,-2-4-16 0 0,-2-3-7387 0 0,-3-5 643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5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0 491 11952 0 0,'0'0'546'0'0,"0"-9"182"0"0,1 6-712 0 0,-1 1 0 0 0,1-1-1 0 0,0 1 1 0 0,0-1 0 0 0,0 1-1 0 0,1-1 1 0 0,-1 1 0 0 0,1 0-1 0 0,-1-1 1 0 0,1 1 0 0 0,0 0-1 0 0,-1 0 1 0 0,5-3 0 0 0,3-4 352 0 0,23-24 853 0 0,-21 23-646 0 0,19-23 0 0 0,54-86 611 0 0,-31 39-1172 0 0,5-5-16 0 0,-17 31-4779 0 0,-25 31-629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9.07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399.39648"/>
      <inkml:brushProperty name="anchorY" value="-18021.28516"/>
      <inkml:brushProperty name="scaleFactor" value="0.5"/>
    </inkml:brush>
  </inkml:definitions>
  <inkml:trace contextRef="#ctx0" brushRef="#br0">1 0 7832 0 0,'1'2'5193'0'0,"2"3"-4388"0"0,1 4 35 0 0,0 5-49 0 0,2 4-4 0 0,1 5-125 0 0,1 5 17 0 0,1 4-22 0 0,0 5 0 0 0,0 3-57 0 0,1 4 16 0 0,-2 2-17 0 0,1 1 2 0 0,-1 2-197 0 0,-2 0 19 0 0,0 1-27 0 0,0 0-3 0 0,-1 0-225 0 0,-1 10 204 0 0,1 1-268 0 0,-1-3-101 0 0,1-5 22 0 0,-2-6-25 0 0,1-6 0 0 0,-1-6 0 0 0,-1-7 0 0 0,0-6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9.46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87.28516"/>
      <inkml:brushProperty name="anchorY" value="-19679.38477"/>
      <inkml:brushProperty name="scaleFactor" value="0.5"/>
    </inkml:brush>
  </inkml:definitions>
  <inkml:trace contextRef="#ctx0" brushRef="#br0">14 1 14744 0 0,'0'3'1616'0'0,"0"3"-1886"0"0,0 2 540 0 0,0 3-270 0 0,0 1 597 0 0,-1 2-77 0 0,0 3 77 0 0,-1 2 18 0 0,0 1-122 0 0,0 1-1 0 0,0 2-7 0 0,0 3-5 0 0,1 2-37 0 0,0 2 10 0 0,2 2-14 0 0,0 2 2 0 0,2 3-150 0 0,1 2 14 0 0,-1 0-22 0 0,2 1-2 0 0,0-1-19 0 0,0 0 4 0 0,1-1-2 0 0,1 0 0 0 0,1 0-37 0 0,0-1 1 0 0,1 0-3 0 0,0-1-1 0 0,3-2-130 0 0,0-1 8 0 0,3-3-19 0 0,0-3-2 0 0,2-3-94 0 0,6-1 110 0 0,2-4-121 0 0,1-2 36 0 0,0-5 63 0 0,-1-3-96 0 0,0-2 31 0 0,-2-3-10 0 0,0-3 0 0 0,0-2 0 0 0,1-1 0 0 0,-1-2 0 0 0,1-1 75 0 0,-1-1-96 0 0,1-2 31 0 0,0 0-150 0 0,1-2-25 0 0,-1-2-20 0 0,3-6-1722 0 0,3-6-1686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9.73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8444.43164"/>
      <inkml:brushProperty name="anchorY" value="-21196.26953"/>
      <inkml:brushProperty name="scaleFactor" value="0.5"/>
    </inkml:brush>
  </inkml:definitions>
  <inkml:trace contextRef="#ctx0" brushRef="#br0">1 166 15288 0 0,'0'0'1679'0'0,"2"1"-1959"0"0,2 0 560 0 0,1-1-280 0 0,4-1 336 0 0,1 1-58 0 0,2-1 55 0 0,2-1 0 0 0,4-2 106 0 0,2-2-2 0 0,3-2 7 0 0,3-2 4 0 0,3-2-158 0 0,1-2 16 0 0,2-1-23 0 0,-1 0-2 0 0,-1 1-206 0 0,-1 1 21 0 0,-3 2-28 0 0,0 2-3 0 0,-3 0-75 0 0,-1 1 20 0 0,-3 1-10 0 0,4 2-1866 0 0,-2 2 1335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49.9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9580.27539"/>
      <inkml:brushProperty name="anchorY" value="-21664.4707"/>
      <inkml:brushProperty name="scaleFactor" value="0.5"/>
    </inkml:brush>
  </inkml:definitions>
  <inkml:trace contextRef="#ctx0" brushRef="#br0">5 60 12896 0 0,'0'0'1400'0'0,"-1"2"-1634"0"0,-2 3 2281 0 0,3-3-1071 0 0,2 2 20 0 0,1 1-399 0 0,3 0 32 0 0,2 0-42 0 0,1-1-19 0 0,3 0-241 0 0,2-2 21 0 0,0-2-22 0 0,2-3-15 0 0,-1 0-194 0 0,5-5 139 0 0,2-2-182 0 0,0-2-204 0 0,0-2-2 0 0,0 0-20 0 0,-2-3-6634 0 0,-1 0 567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0.13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0471.84961"/>
      <inkml:brushProperty name="anchorY" value="-22225.5625"/>
      <inkml:brushProperty name="scaleFactor" value="0.5"/>
    </inkml:brush>
  </inkml:definitions>
  <inkml:trace contextRef="#ctx0" brushRef="#br0">12 1 12896 0 0,'0'0'0'0'0,"-1"5"1152"0"0,0 4-1083 0 0,-1 4 48 0 0,0 3-79 0 0,0 4 736 0 0,0 4-127 0 0,1 4 111 0 0,2 5 6 0 0,0 4-52 0 0,0 3 7 0 0,2 5-6 0 0,1 2-1 0 0,0 3-186 0 0,5 25 612 0 0,3 6-382 0 0,1-2-498 0 0,-3-6 152 0 0,-2-9-99 0 0,-2-8-362 0 0,-2-7 29 0 0,0-7-50 0 0,1 4-1536 0 0,-1-8 1200 0 0,1 12-20266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0.40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189.70117"/>
      <inkml:brushProperty name="anchorY" value="-23880.78711"/>
      <inkml:brushProperty name="scaleFactor" value="0.5"/>
    </inkml:brush>
  </inkml:definitions>
  <inkml:trace contextRef="#ctx0" brushRef="#br0">1 0 1376 0 0,'0'0'128'0'0,"2"7"-149"0"0,0 4 42 0 0,4 6 3712 0 0,2 2-357 0 0,3 4 480 0 0,2 3 96 0 0,2 3-3088 0 0,0 3 284 0 0,-1 1-400 0 0,0 2-68 0 0,0-1-191 0 0,5 6 580 0 0,2 0-746 0 0,3 0 61 0 0,1-3-68 0 0,1-1-24 0 0,1-2-3 0 0,0-2-197 0 0,-1-1 10 0 0,-1-1-25 0 0,-1 0-4 0 0,-1 0-85 0 0,1 4 99 0 0,2 3-34 0 0,-1-2-175 0 0,-2-3 71 0 0,2 1-3280 0 0,-4-5 2443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0.64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366.27344"/>
      <inkml:brushProperty name="anchorY" value="-25381.15234"/>
      <inkml:brushProperty name="scaleFactor" value="0.5"/>
    </inkml:brush>
  </inkml:definitions>
  <inkml:trace contextRef="#ctx0" brushRef="#br0">177 1175 14512 0 0,'-1'-1'2119'0'0,"-3"-5"-176"0"0,0-6-955 0 0,-2-5-767 0 0,0-4 217 0 0,1-5-157 0 0,-1-3 94 0 0,1-2-1 0 0,-1-5 6 0 0,0-2 4 0 0,0-3-65 0 0,0-4 9 0 0,-1-4-7 0 0,-1-3-1 0 0,0-2-37 0 0,-1 1-8 0 0,1 1-1 0 0,0 0-2 0 0,1 0 10 0 0,-2-7 323 0 0,1 0-418 0 0,-1 2-38 0 0,2 5-33 0 0,0 4-24 0 0,1 5-3 0 0,3 6-103 0 0,1 4 28 0 0,-1 4-14 0 0,2 4 0 0 0,-1 1 0 0 0,0 2-102 0 0,1 2 38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1.57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553.32617"/>
      <inkml:brushProperty name="anchorY" value="-23525.99414"/>
      <inkml:brushProperty name="scaleFactor" value="0.5"/>
    </inkml:brush>
  </inkml:definitions>
  <inkml:trace contextRef="#ctx0" brushRef="#br0">21 0 16152 0 0,'0'0'0'0'0,"-4"8"1751"0"0,-2 5-2043 0 0,1 0 584 0 0,1 1-292 0 0,3 0 112 0 0,2 9 52 0 0,4 13 319 0 0,2 9-110 0 0,2 9 74 0 0,0 6-10 0 0,1 4-62 0 0,0 1 0 0 0,0 1-5 0 0,1-1-2 0 0,-2-2 131 0 0,-1-3 0 0 0,1-2 7 0 0,-1-3 6 0 0,1-3-382 0 0,-1-4 34 0 0,0-3-52 0 0,-1-3-6 0 0,0-4-123 0 0,-1-4 34 0 0,0-6-17 0 0,1-3-2100 0 0,-1-7 1496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1.83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349.70703"/>
      <inkml:brushProperty name="anchorY" value="-25281.875"/>
      <inkml:brushProperty name="scaleFactor" value="0.5"/>
    </inkml:brush>
  </inkml:definitions>
  <inkml:trace contextRef="#ctx0" brushRef="#br0">31 231 11976 0 0,'0'0'0'0'0,"-3"1"1280"0"0,-4 1-1494 0 0,1-1 1025 0 0,1 1-310 0 0,1-1 83 0 0,1 0 6 0 0,1 0 179 0 0,4-2-404 0 0,4-1-4 0 0,4-1 111 0 0,2 0-4 0 0,3 0 8 0 0,3 0 4 0 0,4 1-74 0 0,3-1 20 0 0,3 0-19 0 0,2-1 2 0 0,2-2-141 0 0,2-1 22 0 0,1-1-25 0 0,9-5 131 0 0,1-1-384 0 0,-2-1 108 0 0,-1-1-47 0 0,-2 1-85 0 0,-3 0 118 0 0,-2 0-133 0 0,-2 1 134 0 0,-2 1-134 0 0,-2 0 40 0 0,-1 2 71 0 0,3 0-1200 0 0,0 0-1322 0 0,16-4-15658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2.03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739.86133"/>
      <inkml:brushProperty name="anchorY" value="-25686.41797"/>
      <inkml:brushProperty name="scaleFactor" value="0.5"/>
    </inkml:brush>
  </inkml:definitions>
  <inkml:trace contextRef="#ctx0" brushRef="#br0">0 27 11976 0 0,'0'0'1296'0'0,"2"3"-1512"0"0,2 1 945 0 0,4 1-297 0 0,3 1 73 0 0,2-1 5 0 0,3 0-260 0 0,2-3 38 0 0,1-2-45 0 0,6-4 83 0 0,0-3-389 0 0,2-3 189 0 0,7-4-352 0 0,6-7-312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141 125 5064 0 0,'0'0'232'0'0,"-6"5"229"0"0,-1-3 386 0 0,-9 4 3362 0 0,16-5-4052 0 0,0 0-1 0 0,-1 1 1 0 0,1-1-1 0 0,0 0 1 0 0,-1 1-1 0 0,1-1 1 0 0,-1 0 0 0 0,0 0-1 0 0,1 0 1 0 0,-1 1-1 0 0,0-1 1 0 0,0 0-1 0 0,-1 2 1 0 0,1-2-76 0 0,0 0 0 0 0,0 1 1 0 0,0-1-1 0 0,0 0 0 0 0,0 1 0 0 0,0-1 0 0 0,0 1 0 0 0,0 2 1 0 0,0 3 73 0 0,1-1 0 0 0,-1 1 1 0 0,1 0-1 0 0,1-1 0 0 0,-1 1 1 0 0,1 0-1 0 0,0-1 0 0 0,1 1 1 0 0,-1-1-1 0 0,1 0 0 0 0,1 1 1 0 0,-1-1-1 0 0,5 8 0 0 0,-3-5-3 0 0,0 0-1 0 0,-1 0 0 0 0,4 17 1 0 0,-2-3 91 0 0,13 63 525 0 0,-14-60-472 0 0,1 1 0 0 0,12 32 0 0 0,-12-43-170 0 0,12 34 186 0 0,-13-35-201 0 0,1 0 1 0 0,0 0-1 0 0,11 20 0 0 0,4 10 36 0 0,-17-38-140 0 0,0 0 21 0 0,-1-1 1 0 0,1 1 0 0 0,7 11-1 0 0,-3-11 44 0 0,-5-5-19 0 0,-4-3-585 0 0,-5-3 253 0 0,0 0-1 0 0,-1-1 0 0 0,1 1 1 0 0,-8-9-1 0 0,6 6 54 0 0,6 4 123 0 0,0 0 0 0 0,0 0-1 0 0,0 0 1 0 0,1-1-1 0 0,-1 1 1 0 0,1-1-1 0 0,-3-3 1 0 0,-11-17-428 0 0,12 20 384 0 0,-1-2-1 0 0,1 1 1 0 0,0 0 0 0 0,1-1 0 0 0,-1 0 0 0 0,1 0-1 0 0,0 0 1 0 0,0 0 0 0 0,1 0 0 0 0,0 0-1 0 0,-2-10 1 0 0,0 0-54 0 0,-2 1 1 0 0,0-1-1 0 0,0 1 0 0 0,-15-23 0 0 0,-5-15 216 0 0,7 7 634 0 0,-19-69 1 0 0,30 91-348 0 0,6 21-274 0 0,0-1 0 0 0,1 0-1 0 0,0 0 1 0 0,0 0 0 0 0,0 0 0 0 0,0 0-1 0 0,0 0 1 0 0,1 0 0 0 0,0 0 0 0 0,0-4 0 0 0,1-13 147 0 0,-1 16-72 0 0,0 1 0 0 0,0-1-1 0 0,1 1 1 0 0,1-8 0 0 0,0 4 69 0 0,0 1-21 0 0,0 0 0 0 0,1 0 0 0 0,0 0-1 0 0,0 1 1 0 0,6-11 0 0 0,9-11 88 0 0,-15 21-213 0 0,1 0-1 0 0,0 1 1 0 0,0 0-1 0 0,1 0 1 0 0,0 0 0 0 0,0 0-1 0 0,0 1 1 0 0,1 0-1 0 0,9-7 1 0 0,-13 11-34 0 0,0 0 0 0 0,0-1 0 0 0,0 1 0 0 0,0-1 1 0 0,0 1-1 0 0,-1-1 0 0 0,1 0 0 0 0,2-2 0 0 0,-4 3 7 0 0,1 0 0 0 0,0 1 0 0 0,0-1 0 0 0,0 0 0 0 0,0 1 0 0 0,0-1 0 0 0,0 1 0 0 0,0-1 0 0 0,0 1 0 0 0,0-1 0 0 0,0 1 0 0 0,0 0 0 0 0,0 0 0 0 0,2-1 0 0 0,2 0 45 0 0,-1 0-30 0 0,0 0-1 0 0,0 0 0 0 0,1 0 0 0 0,-1 0 0 0 0,1 1 0 0 0,-1 0 0 0 0,1 0 0 0 0,-1 0 0 0 0,0 0 0 0 0,1 1 0 0 0,-1-1 0 0 0,1 1 0 0 0,-1 0 1 0 0,0 1-1 0 0,0-1 0 0 0,1 1 0 0 0,-1 0 0 0 0,0 0 0 0 0,6 5 0 0 0,2 1 43 0 0,-2 2-1 0 0,0 0 1 0 0,0 0 0 0 0,16 21-1 0 0,-20-21 19 0 0,1 0 0 0 0,-2 1 0 0 0,0-1 0 0 0,0 1-1 0 0,6 19 1 0 0,-6-16-14 0 0,0 6 39 0 0,-1 0-1 0 0,0 1 1 0 0,-1-1-1 0 0,-1 1 0 0 0,-2 0 1 0 0,-2 34-1 0 0,1-40-8 0 0,-2 0 0 0 0,0 0-1 0 0,-8 20 1 0 0,2-4 71 0 0,5-21-133 0 0,0 0 0 0 0,0 0 0 0 0,-1-1 0 0 0,-1 0 0 0 0,1 0 0 0 0,-1 0-1 0 0,-1-1 1 0 0,-14 16 0 0 0,15-18-45 0 0,4-3-221 0 0,-2 1 357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2.7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4651.69336"/>
      <inkml:brushProperty name="anchorY" value="-26276.13477"/>
      <inkml:brushProperty name="scaleFactor" value="0.5"/>
    </inkml:brush>
  </inkml:definitions>
  <inkml:trace contextRef="#ctx0" brushRef="#br0">158 434 11056 0 0,'0'0'0'0'0,"-2"7"984"0"0,-3 11-924 0 0,-1 11 656 0 0,0 11 540 0 0,2 12-374 0 0,1 2-584 0 0,3-2 176 0 0,3-2-104 0 0,2-5 277 0 0,1-2-32 0 0,0-5 45 0 0,2-3 1 0 0,0-2-211 0 0,0-2 23 0 0,2-2-20 0 0,-2-1-14 0 0,0-2-240 0 0,-2-2 21 0 0,0-2-22 0 0,-1-2-15 0 0,-1-2-63 0 0,-1-3 17 0 0,-2-3-18 0 0,0-3 2 0 0,-1-3-1 0 0,-1-2 0 0 0,-2-2 0 0 0,0-1 0 0 0,-1-1 10 0 0,-2-1-4 0 0,-3-3 2 0 0,-3-5 75 0 0,-4-2-171 0 0,-2-3-21 0 0,-1-3 111 0 0,0-2-154 0 0,3-1 123 0 0,-1-1-112 0 0,0-6 31 0 0,1-3-10 0 0,0-1 0 0 0,3-1 0 0 0,3 0 0 0 0,4 1 0 0 0,2 1 0 0 0,2-2 0 0 0,2 0 0 0 0,3-3 0 0 0,3-2 0 0 0,1-3 0 0 0,1-2 0 0 0,3-2 0 0 0,0 0 0 0 0,3-1 0 0 0,2 1 0 0 0,3 0 0 0 0,1 0 0 0 0,3 3 0 0 0,-1 1 0 0 0,3 2 0 0 0,0 3 0 0 0,0 2 0 0 0,-2 3 0 0 0,-1 3 0 0 0,-1 3 0 0 0,-1 4 0 0 0,0 2 0 0 0,-1 2 0 0 0,-1 4 0 0 0,0 1 0 0 0,-1 4 75 0 0,-2 1-96 0 0,0 2 31 0 0,3 2-10 0 0,0 2 75 0 0,0 1-96 0 0,1 4 31 0 0,-1 3 93 0 0,-2 3-132 0 0,0 4 137 0 0,-2 4-42 0 0,-2 2-79 0 0,-2 2 120 0 0,-5 2-59 0 0,-1 1 18 0 0,-4 2-2 0 0,-1 2 0 0 0,-4 1-74 0 0,-3 2 95 0 0,-3 2-106 0 0,-5 10 106 0 0,-7 10-386 0 0,-3 2 279 0 0,-1-1 14 0 0,-1-6 114 0 0,2-5-38 0 0,0-7 13 0 0,2-4-93 0 0,2-7 25 0 0,1-4-13 0 0,-1-1-102 0 0,2-3 56 0 0,2-3 53 0 0,3-4-92 0 0,4-4 106 0 0,4-3-125 0 0,3-3 131 0 0,2-1-134 0 0,1-1 134 0 0,2-1-115 0 0,-1 1 109 0 0,5-1-106 0 0,2 1 31 0 0,3-1 65 0 0,3 1-96 0 0,2 0 106 0 0,2 0-32 0 0,1 0 11 0 0,5 0 0 0 0,2 1 0 0 0,0 0 0 0 0,-1 2 0 0 0,0 2 0 0 0,-2 2 150 0 0,0 1-81 0 0,-1 3 23 0 0,-1 0 100 0 0,0 3-12 0 0,-1 2 19 0 0,1 0-1 0 0,1 1 105 0 0,-1-1-2 0 0,0 0 7 0 0,-1 2 4 0 0,-1 0-364 0 0,0 0-110 0 0,-2 0 36 0 0,7 3-2315 0 0,-1 0 1849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3.48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5923.71094"/>
      <inkml:brushProperty name="anchorY" value="-27573.26563"/>
      <inkml:brushProperty name="scaleFactor" value="0.5"/>
    </inkml:brush>
  </inkml:definitions>
  <inkml:trace contextRef="#ctx0" brushRef="#br0">17 35 3680 0 0,'0'0'0'0'0,"-1"-4"328"0"0,-13-26 11466 0 0,14 32-11430 0 0,0 4 129 0 0,0 5-13 0 0,0 4 22 0 0,-1 5 0 0 0,1 5-26 0 0,0 4 8 0 0,0 4-4 0 0,1 3 0 0 0,0 1-74 0 0,1 0-8 0 0,0 0-2 0 0,1 8 314 0 0,0-2-577 0 0,0-1 175 0 0,0-3-67 0 0,2-3-57 0 0,0-4 16 0 0,0-2-17 0 0,2 1 2 0 0,1-2-131 0 0,1-2-48 0 0,1-3 6 0 0,1-1 268 0 0,2-3-89 0 0,0-1 42 0 0,2-1-1 0 0,1-2-158 0 0,2 0 7 0 0,2-3-86 0 0,1 0 127 0 0,3-1-60 0 0,10-1 95 0 0,2-2-108 0 0,1-2-49 0 0,-2-2 12 0 0,0-2-12 0 0,0-4 0 0 0,0-2 75 0 0,1-3-3 0 0,-1 0 15 0 0,1-2-1 0 0,-1 0-100 0 0,-1-2 28 0 0,0 0-126 0 0,3-2-733 0 0,2-2-908 0 0,3-2-13466 0 0,-6 2 8546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3.80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7371.70898"/>
      <inkml:brushProperty name="anchorY" value="-28917.37695"/>
      <inkml:brushProperty name="scaleFactor" value="0.5"/>
    </inkml:brush>
  </inkml:definitions>
  <inkml:trace contextRef="#ctx0" brushRef="#br0">0 184 13184 0 0,'0'0'1510'0'0,"3"1"-1016"0"0,2 0-193 0 0,9-1 431 0 0,2-1-458 0 0,4-1 158 0 0,1-1-48 0 0,2-3 402 0 0,0 0-32 0 0,2-2 44 0 0,1-2 18 0 0,2-1-571 0 0,2-1 52 0 0,3 0-67 0 0,1-1-21 0 0,-1 1-93 0 0,-2 0 16 0 0,-1 1-20 0 0,-1 1 1 0 0,-1-1-131 0 0,0 2 36 0 0,-1 0 57 0 0,1 3-96 0 0,-2 0 31 0 0,-2 2-122 0 0,-2 0 60 0 0,-1 0-24 0 0,0 0-3626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4.03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8673.22461"/>
      <inkml:brushProperty name="anchorY" value="-29365.77344"/>
      <inkml:brushProperty name="scaleFactor" value="0.5"/>
    </inkml:brush>
  </inkml:definitions>
  <inkml:trace contextRef="#ctx0" brushRef="#br0">1 84 14512 0 0,'0'0'1576'0'0,"3"1"-1247"0"0,1 2-163 0 0,3 0 2 0 0,4 1 271 0 0,1 0-22 0 0,4-2 23 0 0,7-3 456 0 0,3-1-688 0 0,3-2 224 0 0,1-2-80 0 0,0-1-261 0 0,0-1 9 0 0,-2-1-28 0 0,1 1-7 0 0,-1-2-75 0 0,-1 1-129 0 0,1 0 70 0 0,1-1-6164 0 0,0 1 525 0 0,-6 1-2707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4.31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9750.80078"/>
      <inkml:brushProperty name="anchorY" value="-29917.8457"/>
      <inkml:brushProperty name="scaleFactor" value="0.5"/>
    </inkml:brush>
  </inkml:definitions>
  <inkml:trace contextRef="#ctx0" brushRef="#br0">0 1 3680 0 0,'0'0'12807'0'0,"2"2"-12071"0"0,1 3 38 0 0,2 3-12 0 0,0 3 16 0 0,1 4-4 0 0,1 2-278 0 0,-1 5 15 0 0,1 3-22 0 0,-2 4-18 0 0,2 4-26 0 0,0 3-2 0 0,0 4-2 0 0,0 2-1 0 0,1 2-130 0 0,0 0 18 0 0,0 1-23 0 0,0 0 0 0 0,1-2-169 0 0,-1 4 151 0 0,1-3-203 0 0,0-3-83 0 0,-1-4 94 0 0,0-5-116 0 0,1-2-510 0 0,0-6-761 0 0,-2-6-5988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5.11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0576.19922"/>
      <inkml:brushProperty name="anchorY" value="-31351.29102"/>
      <inkml:brushProperty name="scaleFactor" value="0.5"/>
    </inkml:brush>
  </inkml:definitions>
  <inkml:trace contextRef="#ctx0" brushRef="#br0">0 59 11832 0 0,'0'0'1761'0'0,"1"1"-1221"0"0,3 3-8 0 0,-1 1 20 0 0,3 1-39 0 0,2 0 3 0 0,1-1-3 0 0,2 0-1 0 0,0-2-93 0 0,2-1 8 0 0,1-1-18 0 0,2-1 0 0 0,2-2-290 0 0,2 0 36 0 0,0-2-47 0 0,2 0-2 0 0,2-1-123 0 0,2-1 34 0 0,2-1-17 0 0,2 0 0 0 0,0-1 0 0 0,0 0 0 0 0,-1 1 0 0 0,1-1 0 0 0,-3 1 0 0 0,7 0 0 0 0,-3 2 0 0 0,-1 0 0 0 0,-4 3 0 0 0,-3 0 0 0 0,-4 2 0 0 0,-5-1 290 0 0,-4 2-56 0 0,-2 1 44 0 0,-4 0 0 0 0,0 2-203 0 0,-1 3 21 0 0,-3 1-28 0 0,-2 3-3 0 0,-3 3-1 0 0,-1 3 0 0 0,-4 2 0 0 0,-1 3 0 0 0,-3 2-74 0 0,-1 4 95 0 0,-1 2-106 0 0,-3 3 106 0 0,0 1-106 0 0,-3 9 106 0 0,-1 0-32 0 0,-1 0-63 0 0,0-2 114 0 0,1-1-131 0 0,2-3 134 0 0,2-3-134 0 0,-1 3 40 0 0,3-3-13 0 0,4-4 0 0 0,2-4 0 0 0,3-4 0 0 0,3-2 0 0 0,3-4 0 0 0,1-5 0 0 0,4-2 0 0 0,0-1 0 0 0,4-2 0 0 0,2-2 0 0 0,3 0 75 0 0,1-1-96 0 0,2-1 31 0 0,0-1-10 0 0,0-1 0 0 0,0-1 168 0 0,1 0 27 0 0,1-1 21 0 0,4 0 5 0 0,2 1-109 0 0,4-1 4 0 0,2 1-8 0 0,1-1-4 0 0,2-1-46 0 0,7-1 40 0 0,-1 1-116 0 0,-2-1 116 0 0,2-1-122 0 0,-3 0 120 0 0,-4 1-120 0 0,-3 0 36 0 0,-4 1-12 0 0,4 1-2305 0 0,-4 1-3719 0 0,-4 1-236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5.3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2154.04492"/>
      <inkml:brushProperty name="anchorY" value="-32648.52539"/>
      <inkml:brushProperty name="scaleFactor" value="0.5"/>
    </inkml:brush>
  </inkml:definitions>
  <inkml:trace contextRef="#ctx0" brushRef="#br0">1 99 5528 0 0,'11'3'8008'0'0,"0"-2"-6386"0"0,2 1-835 0 0,1-1-226 0 0,2-1-254 0 0,2-1-69 0 0,3-1 241 0 0,3-2-27 0 0,2-1 21 0 0,1-3 17 0 0,1-1-340 0 0,2-2 33 0 0,0-1-48 0 0,-1 0-5 0 0,0-2-235 0 0,0 1 10 0 0,-2-2-26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5.94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3193.83203"/>
      <inkml:brushProperty name="anchorY" value="-33172.43359"/>
      <inkml:brushProperty name="scaleFactor" value="0.5"/>
    </inkml:brush>
  </inkml:definitions>
  <inkml:trace contextRef="#ctx0" brushRef="#br0">1 1 2304 0 0,'0'0'0'0'0,"0"3"96"0"0,0 2 37 0 0,3 18 8382 0 0,-2-15-5457 0 0,0 1-2182 0 0,1 1 191 0 0,-1 3-282 0 0,0 1-45 0 0,0 2-160 0 0,1 4 13 0 0,-2 2-22 0 0,1 3-2 0 0,-1 2-113 0 0,1 2 4 0 0,0 1-8 0 0,1 1-4 0 0,-1 0-130 0 0,1-1 8 0 0,0-1-19 0 0,1 0-2 0 0,1-1-122 0 0,4 4 221 0 0,2 0-285 0 0,2-1 41 0 0,6 2 122 0 0,1-3-195 0 0,1-2 34 0 0,6-1 90 0 0,1-4-146 0 0,1-3 19 0 0,-1-4-17 0 0,0-3-2 0 0,0-3-1 0 0,0-3-74 0 0,6-3 95 0 0,1-2-32 0 0,-2-1-63 0 0,1-2 95 0 0,0 0-106 0 0,-1 0 106 0 0,0-1-106 0 0,0-1 31 0 0,0 0-10 0 0,-3-1 75 0 0,0 1-199 0 0,-3 0 24 0 0,-3-1-24 0 0,7 0-5939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6.24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4588.76953"/>
      <inkml:brushProperty name="anchorY" value="-34516.22656"/>
      <inkml:brushProperty name="scaleFactor" value="0.5"/>
    </inkml:brush>
  </inkml:definitions>
  <inkml:trace contextRef="#ctx0" brushRef="#br0">1 119 9216 0 0,'0'-1'816'0'0,"3"-1"-766"0"0,3-2 1377 0 0,5-2 1389 0 0,4 0-1907 0 0,6-1-61 0 0,1 0-152 0 0,5 0-95 0 0,0 0-22 0 0,3 0-104 0 0,1 0 9 0 0,0 1-19 0 0,0 0 0 0 0,-1 0-253 0 0,-1 1 16 0 0,0 0-29 0 0,-1 1-6 0 0,-3-1-150 0 0,-2 0-32 0 0,0 1-1 0 0,2-1-122 0 0,3 2-341 0 0,-2-1-8897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6.4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5766.69922"/>
      <inkml:brushProperty name="anchorY" value="-35030.125"/>
      <inkml:brushProperty name="scaleFactor" value="0.5"/>
    </inkml:brush>
  </inkml:definitions>
  <inkml:trace contextRef="#ctx0" brushRef="#br0">1 124 8288 0 0,'0'0'790'0'0,"4"1"664"0"0,6 1 1490 0 0,5 0-2014 0 0,4-1-162 0 0,9-1 390 0 0,1-2-832 0 0,2-2 335 0 0,0-1-98 0 0,0-3 20 0 0,-1-1-1 0 0,-1-2-362 0 0,1-1 30 0 0,-1 0-50 0 0,1-1-6 0 0,1-1-226 0 0,0 1 64 0 0,1-1-32 0 0,-1 2-9305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 6448 0 0,'0'0'585'0'0,"0"-8"-474"0"0,2 3 126 0 0,-1 1-1 0 0,1 0 1 0 0,-1-1 0 0 0,1 1 0 0 0,0 0-1 0 0,4-5 1 0 0,5-10 660 0 0,-1 1-339 0 0,0 2 0 0 0,1-1 0 0 0,1 2 0 0 0,1 0 0 0 0,0 0 0 0 0,0 1 0 0 0,2 0 0 0 0,16-11 0 0 0,-25 20-486 0 0,0 2 0 0 0,0-1 0 0 0,0 1 0 0 0,0 0 0 0 0,13-4 0 0 0,-15 6-60 0 0,-1 0 1 0 0,1 0-1 0 0,0 0 1 0 0,-1 1-1 0 0,1-1 1 0 0,0 1 0 0 0,0 0-1 0 0,-1 0 1 0 0,1 1-1 0 0,0-1 1 0 0,-1 1-1 0 0,1 0 1 0 0,5 1 0 0 0,6 4 35 0 0,19 10 314 0 0,-31-15-332 0 0,-1 1 1 0 0,0 0-1 0 0,1 0 1 0 0,-1 0-1 0 0,0 0 1 0 0,0 0-1 0 0,0 0 1 0 0,-1 0-1 0 0,1 1 1 0 0,-1-1-1 0 0,3 4 1 0 0,-3-4 2 0 0,3 6 149 0 0,-1 0-1 0 0,0 0 1 0 0,4 14-1 0 0,22 78 201 0 0,-23-77-435 0 0,-4-18 74 0 0,-1 1 1 0 0,1-1-1 0 0,-1 0 1 0 0,0 1-1 0 0,0 6 1 0 0,-1 2 29 0 0,0-9-9 0 0,1-1-1 0 0,-1 1 1 0 0,0 0-1 0 0,-1-1 1 0 0,1 1 0 0 0,-1-1-1 0 0,0 1 1 0 0,0-1-1 0 0,0 1 1 0 0,-1-1 0 0 0,1 0-1 0 0,-3 5 1 0 0,-2 0 132 0 0,0 0-1 0 0,0-1 1 0 0,-1 1 0 0 0,-10 8 0 0 0,13-13-97 0 0,0-1 0 0 0,-1 0 0 0 0,1 0 0 0 0,-1 0 0 0 0,0 0 0 0 0,1-1 1 0 0,-1 0-1 0 0,0 0 0 0 0,0 0 0 0 0,-8 1 0 0 0,9-2-23 0 0,-14 2 279 0 0,-26 4-1 0 0,38-7-291 0 0,1 0 0 0 0,-1 0 0 0 0,1-1 0 0 0,-1 1 0 0 0,1-1 0 0 0,-1 0 0 0 0,1-1 0 0 0,0 1 0 0 0,-6-3 0 0 0,-18-6 203 0 0,25 9-213 0 0,0 0 0 0 0,0 0 1 0 0,0 0-1 0 0,0-1 0 0 0,0 1 0 0 0,0-1 0 0 0,0 0 0 0 0,1 0 1 0 0,-1-1-1 0 0,1 1 0 0 0,-1-1 0 0 0,1 1 0 0 0,-3-5 0 0 0,-4-5-119 0 0,1-1 0 0 0,1 0 0 0 0,0-1-1 0 0,-7-14 1 0 0,13 23-152 0 0,0 0 0 0 0,1 1-1 0 0,-1-1 1 0 0,1 0 0 0 0,0 0 0 0 0,0 0 0 0 0,1 0-1 0 0,0 0 1 0 0,-1 0 0 0 0,2 0 0 0 0,-1 0-1 0 0,0 0 1 0 0,1 0 0 0 0,0 0 0 0 0,0 0-1 0 0,4-9 1 0 0,5-3-5898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6.9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6898.29297"/>
      <inkml:brushProperty name="anchorY" value="-35532.35156"/>
      <inkml:brushProperty name="scaleFactor" value="0.5"/>
    </inkml:brush>
  </inkml:definitions>
  <inkml:trace contextRef="#ctx0" brushRef="#br0">1 0 9216 0 0,'0'0'866'0'0,"0"3"-783"0"0,0 1-56 0 0,0 4 1755 0 0,1 2-200 0 0,1 4 240 0 0,1 4 23 0 0,1 4-1258 0 0,1 4 101 0 0,1 3-163 0 0,2 3-30 0 0,1 2 97 0 0,0 2-21 0 0,0 0 21 0 0,3 7 558 0 0,-1 0-886 0 0,1 0 288 0 0,1-2-104 0 0,0-3-261 0 0,0-2 28 0 0,1-3-43 0 0,0-3-2 0 0,0-3-123 0 0,-1-2-40 0 0,0-2 78 0 0,-1-1-106 0 0,-1-2 31 0 0,-3-3-10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7.72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7771.60547"/>
      <inkml:brushProperty name="anchorY" value="-36901.64844"/>
      <inkml:brushProperty name="scaleFactor" value="0.5"/>
    </inkml:brush>
  </inkml:definitions>
  <inkml:trace contextRef="#ctx0" brushRef="#br0">2 1 8752 0 0,'0'0'833'0'0,"0"1"-757"0"0,-1 5 1509 0 0,0 3-201 0 0,1 1 211 0 0,1 3 29 0 0,2 2-1281 0 0,1 2 116 0 0,2 2-167 0 0,2 2-29 0 0,3 2 246 0 0,1 3-26 0 0,1 1 22 0 0,5 8 558 0 0,1 2-783 0 0,1-1 257 0 0,0 0-89 0 0,0-2-177 0 0,1-3 13 0 0,-1-4-24 0 0,3 3 128 0 0,-1-3-375 0 0,-2-2 106 0 0,-1-3-46 0 0,-4-3-85 0 0,-2-4 24 0 0,-4-4-105 0 0,-2-3-1719 0 0,-3-2 168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5:57.98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8734.99609"/>
      <inkml:brushProperty name="anchorY" value="-38126.67969"/>
      <inkml:brushProperty name="scaleFactor" value="0.5"/>
    </inkml:brush>
  </inkml:definitions>
  <inkml:trace contextRef="#ctx0" brushRef="#br0">16 181 11976 0 0,'0'0'1064'0'0,"-14"6"4097"0"0,13-5-4783 0 0,3 1 89 0 0,4 1-119 0 0,4 1-24 0 0,6-1 240 0 0,5-1-24 0 0,4-2 31 0 0,4-3 3 0 0,3-3-324 0 0,4-1 36 0 0,2-4-48 0 0,2-1-4 0 0,1-3 45 0 0,1-1-4 0 0,2 0 3 0 0,0-2 2 0 0,1 1-326 0 0,0 0 92 0 0,2 1-46 0 0,7-2-970 0 0,8-3-1245 0 0,-35 13-8918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06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2101 3680 0 0,'0'0'284'0'0,"0"-1"-187"0"0,0-2 414 0 0,-1 1 0 0 0,1-1 0 0 0,0 0 0 0 0,-1 0 0 0 0,0 0-1 0 0,-1-3 1 0 0,-1-8 1001 0 0,1-4-516 0 0,0 0-1 0 0,2-1 1 0 0,1 1 0 0 0,4-33 0 0 0,-4 34-456 0 0,0 1 1 0 0,-3-23 0 0 0,1 20-220 0 0,2-23-1 0 0,2-63 363 0 0,-1 11-254 0 0,-1-58 218 0 0,-1 84-415 0 0,-6-32 25 0 0,4 75-217 0 0,-2-17 96 0 0,-3-65 0 0 0,6 52-74 0 0,6-143 12 0 0,-3 95-74 0 0,-3 56 0 0 0,-4-68 118 0 0,-7-30 109 0 0,4 78-140 0 0,4 42-87 0 0,0-8 15 0 0,-1-37 250 0 0,4 61-270 0 0,-7-52 58 0 0,7 38-54 0 0,1 16-13 0 0,-1-1 1 0 0,2 1-1 0 0,-1-1 1 0 0,2-11-1 0 0,2-20-285 0 0,-4 36 300 0 0,0 0-1 0 0,0 0 1 0 0,0 0-1 0 0,0 0 1 0 0,-1 0-1 0 0,0-5 1 0 0,-2-9 230 0 0,3-7 614 0 0,0 23-630 0 0,0-4-840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09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2760 0 0,'0'0'5140'0'0,"7"3"-3643"0"0,66 26 3562 0 0,-67-27-4802 0 0,0-1 0 0 0,0 0 1 0 0,0 0-1 0 0,0-1 1 0 0,0 0-1 0 0,-1 0 0 0 0,8-1 1 0 0,43-9 825 0 0,-25 4-590 0 0,10-11 286 0 0,-12 12-630 0 0,0 1-1 0 0,0 2 1 0 0,0 0-1 0 0,1 2 1 0 0,-1 1 0 0 0,39 7-1 0 0,-51-7-286 0 0,-1 0 1 0 0,19-2-1 0 0,-5 1 144 0 0,36-5 738 0 0,23-2 63 0 0,-20 1-528 0 0,76 3-27 0 0,-136 3-168 0 0,0-1 0 0 0,16-4 0 0 0,-15 3-53 0 0,0 0 0 0 0,17 0 0 0 0,61-7 86 0 0,66 9 307 0 0,-141-1-359 0 0,0 0 1 0 0,-1-1-1 0 0,1-1 0 0 0,22-7 0 0 0,9-2 111 0 0,59-21 42 0 0,-81 28-104 0 0,1 0-1 0 0,-1 2 0 0 0,41-1 1 0 0,23-5-158 0 0,50 6 814 0 0,49 3-491 0 0,-96 8-186 0 0,101-8-93 0 0,-186 0 0 0 0,0 0 0 0 0,0 0 0 0 0,-1 1 0 0 0,1-1 0 0 0,0 1 0 0 0,5 1 0 0 0,3 1 0 0 0,130 6 0 0 0,-91-7 36 0 0,78 14 0 0 0,-99-10-36 0 0,-20-3 0 0 0,0-1 0 0 0,0 0 0 0 0,14 0 0 0 0,27 3 27 0 0,-13-5 430 0 0,-5-1-373 0 0,0 2 0 0 0,50 7 0 0 0,-39 0-256 0 0,0-2-1 0 0,68 1 1 0 0,99-7 129 0 0,-150-5 43 0 0,-9 6 17 0 0,101-5 24 0 0,-11 2-66 0 0,-74 4 24 0 0,-17-2 1 0 0,57 7 0 0 0,-80-4 0 0 0,53-4 0 0 0,-32 0 0 0 0,-12 2 0 0 0,44 6 0 0 0,26 0 0 0 0,-78-5 0 0 0,0-2 0 0 0,0-1 0 0 0,33-6 0 0 0,13 3 0 0 0,-56 2 0 0 0,27 1 0 0 0,9 0 0 0 0,-24-1 0 0 0,33 2 0 0 0,-18 1 0 0 0,2 3 0 0 0,-28-1 0 0 0,-18-3 0 0 0,1 1 0 0 0,-1 0 0 0 0,1-1 0 0 0,-1 0 0 0 0,1 0 0 0 0,-1 0 0 0 0,1 0 0 0 0,-1 0 0 0 0,1 0 0 0 0,2-1 0 0 0,17-3-1 0 0,-17 3 12 0 0,1 0 0 0 0,-1 0 0 0 0,1 0 0 0 0,7-4 0 0 0,-5 2-8 0 0,0 1-1 0 0,1-1 1 0 0,17-1 0 0 0,-10 1-4 0 0,-12 4 1 0 0,-1-1 0 0 0,21-6 0 0 0,-12 5 40 0 0,9 1-16 0 0,-8 2 31 0 0,-10-2-46 0 0,0 0 0 0 0,0 0 1 0 0,0 0-1 0 0,0 0 0 0 0,1 0 0 0 0,-1-1 0 0 0,0 0 1 0 0,0 1-1 0 0,4-2 0 0 0,-5 1 44 0 0,-1 1-46 0 0,-1 1 0 0 0,1-1 0 0 0,0 1-1 0 0,-1 0 1 0 0,1-1 0 0 0,-1 1 0 0 0,1-1 0 0 0,-1 1-1 0 0,0 0 1 0 0,1 0 0 0 0,-1-1 0 0 0,0 1 0 0 0,1 0-1 0 0,-1-1 1 0 0,0 1 0 0 0,0 0 0 0 0,1 0-1 0 0,-1 0 1 0 0,0 1 0 0 0,2 16 68 0 0,-1-12-72 0 0,-1 0 0 0 0,1-1 0 0 0,1 1 0 0 0,2 9 0 0 0,-3-10-4 0 0,1-1 1 0 0,-1 0 0 0 0,0 1 0 0 0,-1-1 0 0 0,1 1 0 0 0,-1-1 0 0 0,1 1-1 0 0,-1-1 1 0 0,-2 9 0 0 0,0 1 0 0 0,1-1 0 0 0,-1 20 0 0 0,2-18 0 0 0,-3 23 0 0 0,-1-12 0 0 0,1-1 0 0 0,0 31 0 0 0,3-48 0 0 0,-1 0 0 0 0,-1 0 0 0 0,1 0 0 0 0,-4 11 0 0 0,-4 18 0 0 0,4-7 0 0 0,3-22 0 0 0,0-1 0 0 0,1 1 0 0 0,0 0 0 0 0,0 0 0 0 0,1-1 0 0 0,0 1 0 0 0,0 0 0 0 0,2 12 0 0 0,1-7 0 0 0,-2 1 0 0 0,0-1 0 0 0,0 1 0 0 0,-1 0 0 0 0,-3 16 0 0 0,1 16 0 0 0,-1 1 0 0 0,1-33 0 0 0,1 1 0 0 0,2 26 0 0 0,1-25 0 0 0,-1 1 0 0 0,-1-1 0 0 0,-3 22 0 0 0,-3 45 0 0 0,3-13 0 0 0,3-63 0 0 0,0 1 0 0 0,2 14 0 0 0,-1 0 0 0 0,-1-12 0 0 0,0 16 0 0 0,5 38 0 0 0,-4-23 0 0 0,-1-32 0 0 0,0 1 0 0 0,0-1 0 0 0,4 18 0 0 0,-3-20 0 0 0,0 0 0 0 0,0-1 0 0 0,-1 11 0 0 0,2 16 0 0 0,1-20-4 0 0,-1-3 14 0 0,0-1-1 0 0,-1 0 1 0 0,1 1-1 0 0,-2-1 1 0 0,1 1-1 0 0,-2-1 1 0 0,0 12-1 0 0,-1-11-9 0 0,-1 10 0 0 0,-2 31 0 0 0,5-49 0 0 0,0 0 0 0 0,0 0 0 0 0,-1 0 0 0 0,1 0 0 0 0,-1 0 0 0 0,1 0 0 0 0,-1 0 0 0 0,-1 4 0 0 0,0-2 0 0 0,0 5 0 0 0,3-6 0 0 0,-1-1 0 0 0,0 1 0 0 0,1 0 0 0 0,0 0 0 0 0,-1-1 0 0 0,1 1 0 0 0,2 3 0 0 0,5 19 0 0 0,1 23 0 0 0,-8-47 0 0 0,0 0 0 0 0,-1 0 0 0 0,1 1 0 0 0,0-1 0 0 0,-1 0 0 0 0,0 1 0 0 0,1-1 0 0 0,-1 0 0 0 0,0 1 0 0 0,0-1 0 0 0,1 1 0 0 0,-1-1 0 0 0,0 1 0 0 0,0-1 0 0 0,-1 3 0 0 0,0 2 0 0 0,0 16 0 0 0,0-17 0 0 0,1-1 0 0 0,-1 1 0 0 0,1-1 0 0 0,0 1 0 0 0,0 0 0 0 0,1-1 0 0 0,-1 1 0 0 0,1-1 0 0 0,0 1 0 0 0,0-1 0 0 0,3 7 0 0 0,-3-10 0 0 0,-1 0 0 0 0,1 0 0 0 0,-1 0 0 0 0,1 1 0 0 0,-1-1 0 0 0,0 0 0 0 0,1 0 0 0 0,-1 1 0 0 0,0-1 0 0 0,0 0 0 0 0,0 1 0 0 0,0 1 0 0 0,1 13 0 0 0,0-14 0 0 0,0 1 0 0 0,-1 0 0 0 0,0 0 0 0 0,1 0 0 0 0,-1 0 0 0 0,0 0 0 0 0,0 0 0 0 0,-1 5 0 0 0,0 19 0 0 0,0 1 0 0 0,2-27-7 0 0,-1-1 0 0 0,0 0-1 0 0,0 1 1 0 0,0-1 0 0 0,0 1-1 0 0,0-1 1 0 0,0 0 0 0 0,0 1-1 0 0,0-1 1 0 0,0 1 0 0 0,0-1-1 0 0,0 0 1 0 0,-1 1 0 0 0,1-1-1 0 0,0 1 1 0 0,0-1 0 0 0,0 0-1 0 0,0 1 1 0 0,-1-1 0 0 0,1 0-1 0 0,0 1 1 0 0,0-1 0 0 0,-1 0-1 0 0,1 1 1 0 0,0-1 0 0 0,-1 0 0 0 0,1 0-1 0 0,0 1 1 0 0,0-1 0 0 0,-1 0-1 0 0,1 0 1 0 0,-1 0 0 0 0,1 1-1 0 0,0-1 1 0 0,-1 0 0 0 0,1 0-1 0 0,-1 0 1 0 0,0 0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0 679 2760 0 0,'0'0'1556'0'0,"1"-8"1378"0"0,-1 6-2612 0 0,1 0 0 0 0,0 1 0 0 0,-1-1-1 0 0,1 1 1 0 0,0-1 0 0 0,0 1 0 0 0,0-1-1 0 0,0 1 1 0 0,0-1 0 0 0,0 1-1 0 0,0 0 1 0 0,1 0 0 0 0,-1-1 0 0 0,3-1-1 0 0,26-14 812 0 0,-4 2-214 0 0,1-7-195 0 0,12-9-387 0 0,-31 26-268 0 0,-1 0 0 0 0,1-1 0 0 0,-1 1-1 0 0,0-2 1 0 0,-1 1 0 0 0,0-1 0 0 0,0 0 0 0 0,7-11 0 0 0,-5 7 69 0 0,0 1 0 0 0,1 0-1 0 0,0 0 1 0 0,1 0 0 0 0,0 1 0 0 0,0 1 0 0 0,13-9 0 0 0,16-14 251 0 0,-16 12-383 0 0,0 1 1 0 0,2 2-1 0 0,-1 0 0 0 0,51-22 1 0 0,-53 27 8 0 0,0-1 0 0 0,0-1 0 0 0,-1-1 0 0 0,32-28-1 0 0,-36 25-14 0 0,16-19 0 0 0,-32 35 0 0 0,12-18 0 0 0,-10 15 0 0 0,-1 1 0 0 0,0-1 0 0 0,1 1 0 0 0,0 0 0 0 0,-1 0 0 0 0,7-5 0 0 0,-3 3 0 0 0,-1-1 0 0 0,1 1 0 0 0,7-11 0 0 0,1-1 0 0 0,1 4 221 0 0,-8 13 94 0 0,-3 0-256 0 0,-1 1 53 0 0,13-2 523 0 0,-10-1-588 0 0,17 1 76 0 0,8 1-15 0 0,-30 0-49 0 0,2-2-48 0 0,0 1 0 0 0,-1 0 0 0 0,1 0 0 0 0,0 0 0 0 0,0 0 0 0 0,0 0 0 0 0,0 1 0 0 0,0-1 0 0 0,1 1 0 0 0,-1 0 0 0 0,0-1 0 0 0,0 2 0 0 0,4-1 0 0 0,-1 0 18 0 0,9 1 32 0 0,-1 0 0 0 0,21 5 1 0 0,35 3 180 0 0,-46-7-151 0 0,-18-1-68 0 0,0-1 0 0 0,1 1-1 0 0,7 3 1 0 0,-6-2 23 0 0,1-1 1 0 0,-1 0 0 0 0,0 0-1 0 0,0 0 1 0 0,0-1 0 0 0,1 0-1 0 0,-1-1 1 0 0,0 0 0 0 0,11-3-1 0 0,8 1 103 0 0,-22 3-135 0 0,-1 0 1 0 0,1 0 0 0 0,-1-1 0 0 0,0 0 0 0 0,7-2 0 0 0,-4 1 0 0 0,-1 1 1 0 0,1-1 0 0 0,0 1 0 0 0,0 0-1 0 0,7 0 1 0 0,23-3 32 0 0,3-2 113 0 0,-14 3-46 0 0,-24 3-103 0 0,0 0-1 0 0,-1 0 1 0 0,1 0-1 0 0,0 0 1 0 0,0 0-1 0 0,0 0 1 0 0,3 2-1 0 0,-3-2-5 0 0,0 1 0 0 0,0-1-1 0 0,-1 0 1 0 0,1 1 0 0 0,0-1 0 0 0,0 0 0 0 0,0 0 0 0 0,1-1-1 0 0,20-1 132 0 0,-1 0-1 0 0,32 2 1 0 0,-27 0-147 0 0,50 9 608 0 0,29-13-284 0 0,-85 5-145 0 0,25 5 0 0 0,-25-3-67 0 0,44 11 314 0 0,-54-12-312 0 0,-6-1-93 0 0,0 0-1 0 0,0-1 1 0 0,0 1-1 0 0,0-1 0 0 0,0 0 1 0 0,0 0-1 0 0,0-1 1 0 0,0 0-1 0 0,5-1 0 0 0,18-3 82 0 0,-22 4-60 0 0,0 0 1 0 0,0 0-1 0 0,10-3 1 0 0,-8 1-8 0 0,-1 1 0 0 0,1 0 0 0 0,1 0 0 0 0,-1 1 1 0 0,0 0-1 0 0,0 0 0 0 0,15 2 0 0 0,3 1 134 0 0,30 8 0 0 0,-40-7-104 0 0,-7-2 91 0 0,1 0 0 0 0,-1-1 0 0 0,13-1 0 0 0,4 1 528 0 0,-21-1-672 0 0,1 0 0 0 0,-1 0 0 0 0,0 0 0 0 0,0-1 1 0 0,8-3-1 0 0,-7 3-3 0 0,0 0 1 0 0,0 0 0 0 0,0 0-1 0 0,0 1 1 0 0,0 0 0 0 0,7-1-1 0 0,8 2-61 0 0,-10-1-31 0 0,1 1 0 0 0,0 0 0 0 0,0 1 0 0 0,-1 1 1 0 0,1 0-1 0 0,12 3 0 0 0,24 8 240 0 0,-37-9-122 0 0,1-1 1 0 0,0 0-1 0 0,-1-1 0 0 0,1 0 1 0 0,14 0-1 0 0,15-5 28 0 0,-4-3 1 0 0,-8 6-44 0 0,-28 0-10 0 0,1 0 0 0 0,-1 0 0 0 0,1 0 0 0 0,0 0 0 0 0,-1 0 0 0 0,1 1 0 0 0,-1-1 0 0 0,1 0 0 0 0,0 1 0 0 0,-1-1 0 0 0,3 2 0 0 0,3 0 0 0 0,-2-2 7 0 0,-1 0-1 0 0,1 1 0 0 0,-1 0 1 0 0,8 3-1 0 0,-7-3 1 0 0,-1 0-1 0 0,0 0 0 0 0,1 0 1 0 0,8 1-1 0 0,12-3 90 0 0,45-8-1 0 0,-57 7-110 0 0,-4 1 15 0 0,-1 0 0 0 0,1 1 0 0 0,13 0 0 0 0,32 2 0 0 0,54 1 0 0 0,-6-6 0 0 0,-51-3 64 0 0,-39 7-50 0 0,-1 0 0 0 0,0 0 0 0 0,17 5-1 0 0,-12-2 6 0 0,-1-1-1 0 0,1-1 0 0 0,29 1 0 0 0,-37-3-5 0 0,-1 0 0 0 0,1 1 0 0 0,0 0-1 0 0,8 2 1 0 0,-11-3-27 0 0,0 1-1 0 0,0 0 1 0 0,0-1-1 0 0,1 0 1 0 0,-1 0-1 0 0,0-1 1 0 0,10-1-1 0 0,19-2-18 0 0,-6 3 44 0 0,-20 0-17 0 0,0 1 0 0 0,1 0 0 0 0,-1 0 0 0 0,10 2 0 0 0,-1 0 6 0 0,-13-2 0 0 0,0 0 0 0 0,-1 1 0 0 0,1-1 0 0 0,0 1 0 0 0,0 0 0 0 0,-1 0 0 0 0,5 2 0 0 0,6 1 0 0 0,-11-3 0 0 0,1 0 0 0 0,0-1 0 0 0,-1 2 0 0 0,0-1 0 0 0,5 2 0 0 0,-3-1 0 0 0,0-1 0 0 0,0 0 0 0 0,0 0 0 0 0,0 0 0 0 0,-1 0 0 0 0,1-1 0 0 0,0 0 0 0 0,0 0 0 0 0,7-1 0 0 0,20 0 0 0 0,6 1 0 0 0,-16 1 29 0 0,0 0-1 0 0,26 6 1 0 0,-25-2 230 0 0,-14-3-335 0 0,0 0-1 0 0,0-1 1 0 0,15 1 0 0 0,-11-2 235 0 0,-4 0-191 0 0,0 0 0 0 0,1 0 1 0 0,-1-1-1 0 0,12-3 0 0 0,-12 3 116 0 0,0-1-1 0 0,0 1 0 0 0,1 1 1 0 0,9 0-1 0 0,-10 0-108 0 0,2 1 25 0 0,-1 0 0 0 0,19 4 0 0 0,-9 0 0 0 0,-1 0 0 0 0,13-1 11 0 0,-9-1-176 0 0,20 2-97 0 0,-38-4 286 0 0,1 0-1 0 0,0-1 0 0 0,9 1 1 0 0,5-1 76 0 0,-6 1-134 0 0,1 0 0 0 0,-1-2 1 0 0,1 0-1 0 0,-1 0 1 0 0,16-5-1 0 0,-3 5 34 0 0,30-10 0 0 0,-55 10 0 0 0,0 1 0 0 0,0-1 0 0 0,-1 1 0 0 0,1 0 0 0 0,0-1 0 0 0,0 1 0 0 0,0 0 0 0 0,0 0 0 0 0,0 0 0 0 0,-1 0 0 0 0,1 0 0 0 0,3 1 0 0 0,0 0 0 0 0,23-1 0 0 0,1 0 0 0 0,16 0 0 0 0,-25 0 15 0 0,25 5 242 0 0,-44-5-386 0 0,12 4 89 0 0,-5 0 338 0 0,-6-3-290 0 0,0-1 0 0 0,-1 1 0 0 0,1 0 0 0 0,0-1 0 0 0,0 1 0 0 0,-1-1 0 0 0,1 0 0 0 0,0 1 0 0 0,0-1 0 0 0,0 0 0 0 0,3-1 1 0 0,1 8-177 0 0,-5-6 132 0 0,27 17 292 0 0,-15-7-230 0 0,-12-10-26 0 0,0-1 0 0 0,0 1 0 0 0,0 0 0 0 0,0 0 0 0 0,1 0 0 0 0,-1-1 0 0 0,-1 1 0 0 0,1 0 0 0 0,0 0 0 0 0,0 0 0 0 0,0 1 0 0 0,0-1 0 0 0,-1 0 0 0 0,1 0 0 0 0,0 2 0 0 0,3 2 0 0 0,19 17 0 0 0,13 23 0 0 0,-24-33-53 0 0,-1 0 0 0 0,0 1 0 0 0,-1 1 0 0 0,14 22 0 0 0,8 12 25 0 0,-20-30-25 0 0,2 0-1 0 0,0-2 1 0 0,1 0 0 0 0,19 16-1 0 0,-29-27 54 0 0,0 0 0 0 0,0 1 0 0 0,6 9 0 0 0,-7-10 0 0 0,0 1 0 0 0,1-1 0 0 0,6 6 0 0 0,27 23 0 0 0,-29-27 0 0 0,-8-6 1 0 0,0 0 0 0 0,0 0 0 0 0,0 0-1 0 0,0-1 1 0 0,0 1 0 0 0,0 0 0 0 0,0-1 0 0 0,0 1-1 0 0,0-1 1 0 0,0 1 0 0 0,0-1 0 0 0,1 0 0 0 0,-1 1-1 0 0,0-1 1 0 0,0 0 0 0 0,2 0 0 0 0,1 0-305 0 0,7 1-1202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48 254 2304 0 0,'5'-26'6801'0'0,"-5"28"-6158"0"0,6 15 452 0 0,-3-11-711 0 0,-1 0 0 0 0,0 1 0 0 0,1 11 1 0 0,12 80 1674 0 0,1 28-741 0 0,-14-82-704 0 0,2 11 562 0 0,-6 81 0 0 0,0-51-499 0 0,3-50-230 0 0,-1-33-341 0 0,0-5-458 0 0,-1-7 467 0 0,0 0 1 0 0,-1-1-1 0 0,-4-14 0 0 0,3 12-114 0 0,0-1-1 0 0,-1-14 0 0 0,-9-66-193 0 0,-1-5 58 0 0,11 79 113 0 0,0 0 0 0 0,-7-23 0 0 0,-2-12-37 0 0,3 30 47 0 0,7 21 13 0 0,1 1-1 0 0,-1-1 0 0 0,1 0 0 0 0,-2-7 0 0 0,3 9-1 0 0,-4-27-12 0 0,1 1 0 0 0,1 0 0 0 0,3-46 0 0 0,1 66 12 0 0,0 0 0 0 0,1 1 0 0 0,0-1 0 0 0,1 1 0 0 0,0 0 0 0 0,0 0 0 0 0,0 0 0 0 0,1 0-1 0 0,10-10 1 0 0,-12 14 1 0 0,-1 1 0 0 0,1 0 0 0 0,0 0 0 0 0,0 0 0 0 0,0 1 0 0 0,0-1 0 0 0,0 1 0 0 0,0-1 0 0 0,0 1 0 0 0,1 0 0 0 0,5-1 0 0 0,19-7 15 0 0,0 1 160 0 0,1 0-1 0 0,0 2 1 0 0,1 1 0 0 0,36-1-1 0 0,5-1 105 0 0,35-1 66 0 0,-91 8-299 0 0,20 0 105 0 0,1-1 0 0 0,42-7 0 0 0,-48 3-101 0 0,-16 3-59 0 0,1 0 0 0 0,-1-2 0 0 0,14-4-1 0 0,-19 5 203 0 0,0 1 1 0 0,0 0-1 0 0,0 0 0 0 0,0 1 0 0 0,0 0 0 0 0,14 0 0 0 0,-20 1-73 0 0,14-3-41 0 0,-9 1-394 0 0,-8 14 499 0 0,3 65 236 0 0,-3 167 492 0 0,0 146-138 0 0,5-280-460 0 0,-5-108-226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4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10136 0 0,'0'0'769'0'0,"0"2"-530"0"0,0 13-66 0 0,-1-1-1 0 0,-2 17 1 0 0,-7 32 1861 0 0,4-36-1163 0 0,1-8 63 0 0,0 1 0 0 0,2 0 0 0 0,-2 31 0 0 0,5-50-896 0 0,0 0 35 0 0,0 1 1 0 0,0-1 0 0 0,0 1 0 0 0,0-1 0 0 0,0 1 0 0 0,1-1 0 0 0,-1 1-1 0 0,0-1 1 0 0,1 1 0 0 0,-1-1 0 0 0,1 1 0 0 0,1 1 0 0 0,-2-3-37 0 0,0 1 0 0 0,1 0 0 0 0,-1-1 0 0 0,0 1 0 0 0,0 0 0 0 0,1-1 0 0 0,-1 1 0 0 0,0 0 0 0 0,0-1 0 0 0,0 1 0 0 0,0 0 0 0 0,0 0 0 0 0,0-1 0 0 0,0 1 0 0 0,0 1 0 0 0,0 3 76 0 0,3 2 13 0 0,0-1 1 0 0,0 1-1 0 0,0-1 0 0 0,1 0 1 0 0,0 0-1 0 0,1 0 0 0 0,-1-1 1 0 0,1 0-1 0 0,0 0 0 0 0,12 9 0 0 0,-9-7-74 0 0,-7-5-46 0 0,0-1-1 0 0,0 0 0 0 0,0 0 1 0 0,0 0-1 0 0,0 0 0 0 0,1 0 1 0 0,-1 0-1 0 0,0 0 0 0 0,1 0 1 0 0,-1-1-1 0 0,0 1 0 0 0,1 0 1 0 0,-1-1-1 0 0,1 1 0 0 0,-1-1 1 0 0,1 0-1 0 0,1 1 0 0 0,5 0 166 0 0,-3 1-53 0 0,-1-1-1 0 0,0-1 1 0 0,1 1-1 0 0,7 0 1 0 0,-7-1-9 0 0,1 0 0 0 0,-2 1 1 0 0,11 2-1 0 0,-8-2-30 0 0,0 0-1 0 0,0-1 1 0 0,1 0-1 0 0,-1 0 1 0 0,0 0 0 0 0,0-1-1 0 0,0 0 1 0 0,11-3-1 0 0,13-2 203 0 0,55-8 210 0 0,-64 11-441 0 0,0 0-1 0 0,22-8 1 0 0,-43 11-53 0 0,0-1 1 0 0,0 1-1 0 0,0-1 0 0 0,0 1 0 0 0,0 0 0 0 0,0 0 0 0 0,0-1 0 0 0,0 1 1 0 0,0 0-1 0 0,1 0 0 0 0,-1 0 0 0 0,0 0 0 0 0,0 0 0 0 0,0 0 0 0 0,0 1 1 0 0,2-1-1 0 0,0 1-39 0 0,-2-1-89 0 0,13-3-1992 0 0,-7-2 481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5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13304 0 0,'0'0'1333'0'0,"1"0"-1222"0"0,11-1 266 0 0,0-1 0 0 0,-1 0 1 0 0,1-1-1 0 0,-1 0 0 0 0,22-9 1 0 0,9-3 289 0 0,70-22 491 0 0,-87 28-1030 0 0,-1 0 1 0 0,28-16-1 0 0,-48 23-109 0 0,-1 0 12 0 0,0 1-1 0 0,0-1 1 0 0,0 1 0 0 0,1 0 0 0 0,-1 0 0 0 0,0 0 0 0 0,1 1 0 0 0,-1-1 0 0 0,0 1-1 0 0,1-1 1 0 0,-1 1 0 0 0,6 1 0 0 0,-6-1 7 0 0,0 1 1 0 0,-1 0-1 0 0,1 0 0 0 0,-1 0 1 0 0,1 0-1 0 0,-1 1 0 0 0,1-1 1 0 0,-1 1-1 0 0,0-1 0 0 0,1 1 1 0 0,-1 0-1 0 0,0 0 0 0 0,0 0 1 0 0,0 0-1 0 0,2 3 0 0 0,-1 0 39 0 0,-1-1 0 0 0,1 1 0 0 0,-1-1-1 0 0,0 1 1 0 0,0 0 0 0 0,0-1-1 0 0,-1 1 1 0 0,0 0 0 0 0,1 0-1 0 0,-1 7 1 0 0,0-4 78 0 0,-1 0 0 0 0,0 0 1 0 0,0 1-1 0 0,-1-1 0 0 0,-2 12 0 0 0,-9 59 1151 0 0,6-33-1668 0 0,5-34 124 0 0,0-7-329 0 0,0 1-1 0 0,0 0 1 0 0,-4 9-1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6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10536 0 0,'-9'13'1125'0'0,"1"-5"-1108"0"0,7-7-12 0 0,0 0 0 0 0,0-1 0 0 0,0 1 0 0 0,0 0 1 0 0,0 0-1 0 0,0 0 0 0 0,0 0 0 0 0,1 0 0 0 0,-1 0 0 0 0,0 0 0 0 0,0 1 1 0 0,-14 32 994 0 0,6-16-290 0 0,-9 29 0 0 0,15-35-499 0 0,2-7-80 0 0,-1 0 0 0 0,1 1 0 0 0,-1-1 0 0 0,-4 8 0 0 0,2-7 73 0 0,1 0-1 0 0,0 1 1 0 0,0 0-1 0 0,1-1 1 0 0,0 1-1 0 0,0 0 1 0 0,1 0-1 0 0,0 0 1 0 0,0 0-1 0 0,0 8 1 0 0,1-11-94 0 0,0 0 0 0 0,1 0 0 0 0,-1 0 0 0 0,1 0 0 0 0,0 0 0 0 0,0-1 0 0 0,0 1 0 0 0,0 0 0 0 0,1-1 0 0 0,-1 1 0 0 0,1-1 0 0 0,0 1 0 0 0,0-1 0 0 0,0 0 0 0 0,1 0 0 0 0,-1 0 0 0 0,1 0 0 0 0,0 0 0 0 0,-1-1 0 0 0,6 4 0 0 0,2 0-15 0 0,0-1 0 0 0,0 0-1 0 0,0 0 1 0 0,1-1 0 0 0,0 0-1 0 0,0-1 1 0 0,0-1 0 0 0,0 0-1 0 0,0 0 1 0 0,19 0 0 0 0,-6-3 108 0 0,0-1 1 0 0,1-1 0 0 0,36-11-1 0 0,71-27 333 0 0,-122 37-488 0 0,0 1 0 0 0,11-8-1 0 0,-12 6-22 0 0,1 1-1 0 0,13-5 0 0 0,64-17 126 0 0,-75 22-101 0 0,-10 3-42 0 0,1 0-1 0 0,-1 1 0 0 0,1-1 0 0 0,-1 0 0 0 0,1 1 0 0 0,-1 0 0 0 0,1-1 0 0 0,4 1 0 0 0,-6 0-152 0 0,-22-3-6591 0 0,15 1 6490 0 0,-1 0 0 0 0,0 0 0 0 0,1-1 0 0 0,-1 0 0 0 0,1 0 0 0 0,0-1 0 0 0,0 0 0 0 0,1 0 0 0 0,-1 0 0 0 0,1-1 0 0 0,-10-9 0 0 0,11 5-343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29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70 7368 0 0,'-9'8'4016'0'0,"9"-4"-2967"0"0,9 158 2558 0 0,-8-139-2677 0 0,5 27 1 0 0,-3-28-278 0 0,1 28 0 0 0,-2 3 21 0 0,0-34-386 0 0,-1 1 1 0 0,-2 22-1 0 0,-3 114 1071 0 0,4-114-878 0 0,-6-30-350 0 0,4-8-109 0 0,1-3 37 0 0,-1-2 9 0 0,1 0-64 0 0,-1 1 0 0 0,1-1 0 0 0,0 0 0 0 0,-1 0 0 0 0,1 0 0 0 0,0 0 0 0 0,-1 0 0 0 0,1 0 0 0 0,0 0 0 0 0,0 0 0 0 0,0-1 0 0 0,0 1 0 0 0,0 0 0 0 0,0-1 0 0 0,1 1 0 0 0,-2-2 0 0 0,-9-29 57 0 0,6 15-49 0 0,1 3-12 0 0,1 0 0 0 0,0 0 0 0 0,-2-27 0 0 0,2 11 0 0 0,3 22 0 0 0,0-1 0 0 0,0 1 0 0 0,1 0 0 0 0,0 0 0 0 0,5-15 0 0 0,-1-3 0 0 0,24-120 0 0 0,-26 131-12 0 0,1 0-1 0 0,1 0 0 0 0,11-23 0 0 0,-2 5 0 0 0,18-33-36 0 0,-18 38 34 0 0,-12 25 15 0 0,0 0 0 0 0,0 0 0 0 0,0 0 0 0 0,0 0 0 0 0,1 1 0 0 0,3-4 0 0 0,8-10 0 0 0,-9 9 0 0 0,0 1 0 0 0,1 0 0 0 0,0 1 0 0 0,0-1 0 0 0,0 1 0 0 0,0 0 0 0 0,1 1 0 0 0,0-1 0 0 0,10-3 0 0 0,-17 7 0 0 0,1 1 0 0 0,-1 0 0 0 0,1 0 0 0 0,-1 0 0 0 0,1 0 0 0 0,-1 0 0 0 0,1 0 0 0 0,-1 0 0 0 0,1 0 0 0 0,0 0 0 0 0,-1 0 0 0 0,1 0 0 0 0,-1 0 0 0 0,1 0 0 0 0,-1 0 0 0 0,1 0 0 0 0,0 0 0 0 0,0 1 0 0 0,6 1 0 0 0,4-6 0 0 0,-10 3 0 0 0,0 0 0 0 0,1 1 0 0 0,-1-1 0 0 0,0 1 0 0 0,1-1 0 0 0,-1 1 0 0 0,1 0 0 0 0,-1-1 0 0 0,1 1 0 0 0,1 0 0 0 0,4 2 0 0 0,-6-2 0 0 0,0 0 0 0 0,0 0 0 0 0,0 1 0 0 0,0-1 0 0 0,-1 0 0 0 0,1 0 0 0 0,0 0 0 0 0,0 0 0 0 0,0 0 0 0 0,0 0 0 0 0,0 0 0 0 0,0 0 0 0 0,0 0 0 0 0,-1-1 0 0 0,1 1 0 0 0,0 0 0 0 0,0-1 0 0 0,0 1 0 0 0,-1 0 0 0 0,1-1 0 0 0,0 1 0 0 0,1-1 0 0 0,7-3 0 0 0,1 7 0 0 0,18 9 0 0 0,-26-10 0 0 0,1 0 0 0 0,-1 0 0 0 0,1 1 0 0 0,-1-1 0 0 0,0 1 0 0 0,0-1 0 0 0,0 1 0 0 0,0 0 0 0 0,0 0 0 0 0,-1 0 0 0 0,0 0 0 0 0,3 5 0 0 0,0 2 0 0 0,-3-9 0 0 0,0 0 0 0 0,0 1 0 0 0,-1-1 0 0 0,1 0 0 0 0,-1 0 0 0 0,1 1 0 0 0,-1-1 0 0 0,1 0 0 0 0,-1 0 0 0 0,0 1 0 0 0,1-1 0 0 0,-1 0-1 0 0,0 1 1 0 0,0-1 0 0 0,0 1 0 0 0,0 0 0 0 0,-1 5 12 0 0,4 20 31 0 0,0-6-21 0 0,-3-11-6 0 0,-1 0 0 0 0,-5 19 0 0 0,1-2-4 0 0,-8 23 68 0 0,-4 46 314 0 0,2-10 4 0 0,14-75-344 0 0,1 0-1 0 0,0 1 1 0 0,4 19 0 0 0,0 1-1 0 0,-3-16-36 0 0,1-1-1 0 0,0 1 0 0 0,2 0 1 0 0,9 27-1 0 0,-12-37-16 0 0,2-1-1 0 0,-1 1 1 0 0,1-1 0 0 0,0 0-1 0 0,0 0 1 0 0,0 0 0 0 0,1 0-1 0 0,0-1 1 0 0,-1 1 0 0 0,2-1-1 0 0,-1 0 1 0 0,0 0 0 0 0,1-1-1 0 0,0 1 1 0 0,0-1 0 0 0,6 3-1 0 0,1 0-6 0 0,-7-4-5 0 0,0 1-1 0 0,1-1 0 0 0,-1 0 1 0 0,1 0-1 0 0,-1-1 1 0 0,1 1-1 0 0,11 0 0 0 0,-15-2-77 0 0,11-4-873 0 0,31-13-6967 0 0,-25 5 1398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337 375 1376 0 0,'-9'0'1927'0'0,"-11"-2"3006"0"0,-8-8-2211 0 0,-5-2-1052 0 0,21 9-1166 0 0,0 0 0 0 0,-1 1 0 0 0,1 0 0 0 0,-1 1 0 0 0,-23 1 0 0 0,31 1-401 0 0,1-1 0 0 0,-1 1 0 0 0,0 0 0 0 0,1 1 0 0 0,-1-1 0 0 0,1 1 0 0 0,-1-1 0 0 0,1 2 0 0 0,0-1 0 0 0,0 0 0 0 0,0 1 0 0 0,0 0 0 0 0,0-1 0 0 0,0 2 0 0 0,1-1 0 0 0,-1 0 0 0 0,1 1 0 0 0,0-1-1 0 0,-3 6 1 0 0,-24 31 327 0 0,29-39-425 0 0,1 1 1 0 0,-1-1-1 0 0,0 0 0 0 0,1 0 1 0 0,-1 1-1 0 0,1-1 1 0 0,-1 1-1 0 0,1-1 0 0 0,0 0 1 0 0,0 1-1 0 0,-1 2 1 0 0,0 6 11 0 0,-11 19 151 0 0,10-25-135 0 0,0 0 0 0 0,0 0 1 0 0,0 0-1 0 0,0 1 0 0 0,1-1 0 0 0,0 0 0 0 0,0 1 0 0 0,0-1 0 0 0,1 1 1 0 0,-1 0-1 0 0,1-1 0 0 0,0 5 0 0 0,3 16 148 0 0,-3-17-114 0 0,1 0-1 0 0,0 0 1 0 0,0 0-1 0 0,1 0 1 0 0,0 0-1 0 0,0 0 1 0 0,5 9-1 0 0,1 5-65 0 0,-7-19 9 0 0,-1 0 0 0 0,1 0 0 0 0,0-1-1 0 0,0 1 1 0 0,1 0 0 0 0,-1 0 0 0 0,1-1 0 0 0,-1 1 0 0 0,1-1 0 0 0,0 0-1 0 0,0 1 1 0 0,0-1 0 0 0,4 4 0 0 0,3 3 168 0 0,-7-8-113 0 0,0 1 0 0 0,-1 0 0 0 0,1 0 0 0 0,0-1 0 0 0,0 1 1 0 0,0-1-1 0 0,0 1 0 0 0,3 0 0 0 0,0 0-40 0 0,0 1-1 0 0,0-2 1 0 0,-1 1-1 0 0,1-1 1 0 0,0 1-1 0 0,0-1 1 0 0,0-1-1 0 0,1 1 1 0 0,-1-1-1 0 0,0 0 1 0 0,0 0-1 0 0,0 0 1 0 0,0-1-1 0 0,0 0 1 0 0,0 0-1 0 0,0 0 1 0 0,7-3-1 0 0,-1-1-75 0 0,0-1-1 0 0,0-1 0 0 0,13-10 1 0 0,-18 12 69 0 0,-1 0 0 0 0,0 0 0 0 0,-1 0 0 0 0,1-1 1 0 0,-1 0-1 0 0,0 0 0 0 0,5-10 0 0 0,-5 8 3 0 0,0-1 0 0 0,0 0 0 0 0,-1 0 0 0 0,0 0 0 0 0,-1 0 0 0 0,2-12 0 0 0,4-15 44 0 0,-6 30-55 0 0,0-1 0 0 0,0 0 1 0 0,-1 0-1 0 0,0 1 0 0 0,0-8 0 0 0,0-17 3 0 0,0 18-11 0 0,0 1 0 0 0,-1-1 0 0 0,-1 1 0 0 0,-3-23 0 0 0,-3 20 34 0 0,6 11-20 0 0,0 1 1 0 0,-1 0-1 0 0,1 0 0 0 0,0-1 1 0 0,0 1-1 0 0,0-4 1 0 0,-1-11 15 0 0,-2 0 1 0 0,-9-32 0 0 0,-1-4-267 0 0,11 44 227 0 0,0 1 1 0 0,-6-13 0 0 0,6 13 6 0 0,-1 0 1 0 0,-3-17-1 0 0,5 15 0 0 0,-1 1 0 0 0,0-1 0 0 0,-1 1 0 0 0,-7-16 0 0 0,3-2-12 0 0,7 25-36 0 0,2 2 46 0 0,-1 1 0 0 0,0 0-1 0 0,0-1 1 0 0,0 1-1 0 0,0 0 1 0 0,0 0 0 0 0,0-1-1 0 0,0 1 1 0 0,0 0 0 0 0,0-1-1 0 0,0 1 1 0 0,0 0-1 0 0,0 0 1 0 0,0-1 0 0 0,0 1-1 0 0,0 0 1 0 0,0-1 0 0 0,-1 1-1 0 0,1 0 1 0 0,0 0-1 0 0,0-1 1 0 0,0 1 0 0 0,0 0-1 0 0,0 0 1 0 0,-1-1 0 0 0,1 1-1 0 0,0 0 1 0 0,0 0-1 0 0,0 0 1 0 0,-1-1 0 0 0,1 1-1 0 0,0 0 1 0 0,0 0 0 0 0,-1 0-1 0 0,1 0 1 0 0,0 0-1 0 0,0-1 1 0 0,-1 1 0 0 0,1 0-1 0 0,0 0 1 0 0,-1 0 0 0 0,1 0-1 0 0,0 0 1 0 0,0 0-1 0 0,-1 0 1 0 0,1 0 0 0 0,0 0-1 0 0,-1 0 1 0 0,1 0 0 0 0,0 0-1 0 0,-1 0 1 0 0,1 0-1 0 0,0 0 1 0 0,0 1 0 0 0,-1-1-1 0 0,1 0 1 0 0,0 0 0 0 0,0 0-1 0 0,-1 1 1 0 0,2 3 0 0 0,0 0 0 0 0,0 1 0 0 0,0-1 0 0 0,0 0 0 0 0,1 1 0 0 0,3 6 0 0 0,6 15 2 0 0,-4-3 10 0 0,10 29 106 0 0,-9-28-43 0 0,-1 1 0 0 0,7 40 1 0 0,4 15 92 0 0,-4-28-94 0 0,23 75-8 0 0,-30-100 10 0 0,-6-21-53 0 0,0 0 1 0 0,1 0 0 0 0,0 0-1 0 0,4 8 1 0 0,-4-9-42 0 0,1 0 0 0 0,-1 0 1 0 0,0 0-1 0 0,0 1 1 0 0,1 5-1 0 0,-2-6-4 0 0,-1-4-85 0 0,1 1 1 0 0,0-1-1 0 0,0 0 0 0 0,0 1 0 0 0,0-1 0 0 0,0 0 0 0 0,0 0 0 0 0,0 1 0 0 0,1-1 1 0 0,-1 0-1 0 0,0 0 0 0 0,3 1 0 0 0,0 1-881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6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 10136 0 0,'12'-13'464'0'0,"-10"10"-10"0"0,-1 4-427 0 0,-1-1 1 0 0,1 0-1 0 0,-1 1 0 0 0,1-1 0 0 0,0 0 0 0 0,-1 1 0 0 0,1-1 0 0 0,0 0 1 0 0,-1 0-1 0 0,1 1 0 0 0,0-1 0 0 0,-1 0 0 0 0,1 0 0 0 0,0 0 0 0 0,-1 0 1 0 0,2 0-1 0 0,0 0 131 0 0,9 1 336 0 0,-1-1 0 0 0,1 0-1 0 0,-1-1 1 0 0,0 0 0 0 0,1-1-1 0 0,-1 0 1 0 0,0 0 0 0 0,13-6-1 0 0,13-1 365 0 0,-10 1-210 0 0,30-12-1 0 0,6-2 8 0 0,-39 14-437 0 0,-1-1 0 0 0,25-14 0 0 0,29-12 172 0 0,-67 31-329 0 0,1 1-1 0 0,-1 1 0 0 0,1 0 1 0 0,0 0-1 0 0,0 0 0 0 0,12 1 0 0 0,-18 1-14 0 0,0 1-1 0 0,0-1 1 0 0,0 1-1 0 0,-1 0 0 0 0,1 0 1 0 0,0 0-1 0 0,0 0 1 0 0,-1 1-1 0 0,1-1 0 0 0,-1 1 1 0 0,1 0-1 0 0,-1 0 0 0 0,0 0 1 0 0,0 1-1 0 0,0-1 1 0 0,0 1-1 0 0,0 0 0 0 0,3 3 1 0 0,-2 0-20 0 0,0-1 0 0 0,0 1 0 0 0,-1 0 0 0 0,0 0 1 0 0,0 0-1 0 0,0 0 0 0 0,-1 1 0 0 0,0-1 0 0 0,3 13 0 0 0,-4-6 594 0 0,1 24 1 0 0,-1-5-23 0 0,2 64-424 0 0,-2-50-158 0 0,1-1 1 0 0,12 59 0 0 0,-11-94-1021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18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1 320 8288 0 0,'0'0'1337'0'0,"2"0"-848"0"0,23 4 463 0 0,-6-1-779 0 0,-16-4-161 0 0,0-1 41 0 0,25-3 718 0 0,13-3 292 0 0,27-9-409 0 0,-14 5-129 0 0,48-11 974 0 0,-92 20-1284 0 0,0 2 0 0 0,19-2 0 0 0,6 0 197 0 0,50-6 248 0 0,-51 7-383 0 0,48-11 0 0 0,-57 9-108 0 0,45-2 0 0 0,9-1 44 0 0,-47 4-99 0 0,-1 0-1 0 0,44 4 1 0 0,-22 0 86 0 0,-21-1-27 0 0,2-1 96 0 0,0 2 0 0 0,49 8 0 0 0,-66-7-113 0 0,26-1 1 0 0,-25 0-30 0 0,23 2 0 0 0,-23-1 1 0 0,36 0-1 0 0,-7-1 107 0 0,-38 0-196 0 0,14 3 71 0 0,-6-1-21 0 0,-5-2-53 0 0,1 0 0 0 0,0 0 0 0 0,20-2 0 0 0,0 0 158 0 0,70-8 66 0 0,-24 2-140 0 0,-37 2-30 0 0,-1-1-18 0 0,-28 3-43 0 0,-1 1-1 0 0,20-1 0 0 0,39 0 57 0 0,-3-4 5 0 0,-20 2-20 0 0,12-1 42 0 0,34-2 92 0 0,-24 7 205 0 0,-63 1-386 0 0,1 0-1 0 0,-1-1 0 0 0,9-1 1 0 0,16-1-172 0 0,98-3-114 0 0,-107 5 312 0 0,-1 1 0 0 0,37 5 0 0 0,-55-4-45 0 0,8-1 22 0 0,0 0 0 0 0,0 0 0 0 0,17-4 0 0 0,18 0 4 0 0,0 8 48 0 0,-37-3-60 0 0,1 0-1 0 0,0 0 1 0 0,-1-1 0 0 0,1-1 0 0 0,12-1 0 0 0,-3-2-14 0 0,1 1 1 0 0,21 0-1 0 0,-39 3-3 0 0,0-1 0 0 0,1 1 0 0 0,-1-1 0 0 0,0 0 0 0 0,0 0 0 0 0,0 0 0 0 0,3-1 0 0 0,18-5 0 0 0,69-9 0 0 0,-62 9 0 0 0,36-3 0 0 0,-59 10 0 0 0,9-2 0 0 0,-1 1 0 0 0,26 3 0 0 0,-27 0 0 0 0,0-1 0 0 0,0-1 0 0 0,0 0 0 0 0,-1-1 0 0 0,1 0 0 0 0,0-1 0 0 0,18-5 0 0 0,22-5 0 0 0,-51 11 0 0 0,0 0 0 0 0,0 1 0 0 0,0-1 0 0 0,0 1 0 0 0,0 0 0 0 0,1 0 0 0 0,-1 0 0 0 0,5 2 0 0 0,-4-2 0 0 0,-1 1 0 0 0,1-1 0 0 0,-1 0 0 0 0,1 0 0 0 0,0 0 0 0 0,4-2 0 0 0,0 0 0 0 0,-3 1 0 0 0,0 0 0 0 0,0 0 0 0 0,0 0 0 0 0,10 0 0 0 0,-11 1 0 0 0,0-1 0 0 0,0 1 0 0 0,0-1 0 0 0,6-2 0 0 0,-5 1 0 0 0,0 1 0 0 0,0-1 0 0 0,0 1 0 0 0,9 0 0 0 0,-15 1 0 0 0,13 0 0 0 0,0 0 0 0 0,26-5 0 0 0,-28 4 0 0 0,0 0 0 0 0,0 1 0 0 0,0 0 0 0 0,0 0 0 0 0,0 2 0 0 0,14 2 0 0 0,14 1 0 0 0,-22-3 160 0 0,-1 0 0 0 0,1-2-1 0 0,0 0 1 0 0,-1-1-1 0 0,1 0 1 0 0,19-5 0 0 0,-18 2-130 0 0,22-1 0 0 0,-11 1-16 0 0,-1 3-14 0 0,-23 2 0 0 0,0-1 0 0 0,1-1 0 0 0,-1 1 0 0 0,0-1 0 0 0,11-2 0 0 0,-11 1 2 0 0,-2 1 16 0 0,0 0 1 0 0,0 0-1 0 0,0 0 0 0 0,0 0 0 0 0,0 0 1 0 0,1 1-1 0 0,-1-1 0 0 0,0 1 1 0 0,1 0-1 0 0,-1 0 0 0 0,5 1 1 0 0,27-3 424 0 0,-28 1-397 0 0,0 0-1 0 0,-1 1 1 0 0,11 0 0 0 0,4 2-174 0 0,0 0 0 0 0,-1-2 0 0 0,1 0 0 0 0,25-4 0 0 0,47 1 442 0 0,-72 0-232 0 0,22 0 0 0 0,-35 3-141 0 0,0 0-1 0 0,0 1 0 0 0,-1 0 1 0 0,1 0-1 0 0,14 5 0 0 0,-12-3 66 0 0,-1-1 0 0 0,1-1 0 0 0,-1 1 0 0 0,1-2 1 0 0,-1 1-1 0 0,1-1 0 0 0,0-1 0 0 0,17-2 0 0 0,25-1 347 0 0,-35 2-262 0 0,-13 1-114 0 0,0 0 1 0 0,-1 1 0 0 0,1-1 0 0 0,-1 1-1 0 0,1 0 1 0 0,3 1 0 0 0,1 0-30 0 0,-7 0 37 0 0,1-1 0 0 0,0 1-1 0 0,0-1 1 0 0,0 0 0 0 0,0 0-1 0 0,0 1 1 0 0,0-1 0 0 0,0-1-1 0 0,0 1 1 0 0,3-1 0 0 0,-1 0 44 0 0,0 0 1 0 0,0 0-1 0 0,0 0 0 0 0,0 1 1 0 0,0-1-1 0 0,0 1 0 0 0,0 0 1 0 0,0 0-1 0 0,8 1 0 0 0,-6-1-2 0 0,0 0 0 0 0,0 0 0 0 0,1-1 0 0 0,7-2 0 0 0,-8 2-28 0 0,-1 0 0 0 0,1 0 0 0 0,0 1 0 0 0,0-1-1 0 0,9 2 1 0 0,-14-1 1 0 0,1 1 0 0 0,0-1 0 0 0,0 0 0 0 0,0 0 0 0 0,0 0 0 0 0,0 0 0 0 0,0 0 0 0 0,0 0 0 0 0,3-2 0 0 0,1 1 0 0 0,-1 0 0 0 0,1 0 0 0 0,0 1 0 0 0,10 0 0 0 0,10-1 2 0 0,21 1-142 0 0,-44 0 119 0 0,0 0 1 0 0,0 0-1 0 0,0 0 1 0 0,0-1-1 0 0,0 1 1 0 0,-1-1-1 0 0,1 1 1 0 0,0-1-1 0 0,3-2 1 0 0,-4 2 18 0 0,1 0 0 0 0,-1 1 1 0 0,1-1-1 0 0,-1 0 0 0 0,1 1 1 0 0,-1-1-1 0 0,1 1 1 0 0,0 0-1 0 0,3 0 0 0 0,3 1 2 0 0,0 0 0 0 0,0-1 0 0 0,15-2 0 0 0,-20 2 0 0 0,-1 0 1 0 0,1 0-1 0 0,-1 1 0 0 0,0-1 0 0 0,1 1 0 0 0,-1-1 0 0 0,5 3 0 0 0,-5-2 14 0 0,-1 0-1 0 0,1 0 1 0 0,0-1-1 0 0,-1 1 1 0 0,1-1-1 0 0,0 1 1 0 0,0-1-1 0 0,-1 0 0 0 0,1 0 1 0 0,0 0-1 0 0,0-1 1 0 0,4 0-1 0 0,-5 0-4 0 0,0 1 0 0 0,0-1 0 0 0,0 1 0 0 0,0-1 0 0 0,0 1 0 0 0,0 0 0 0 0,1 0 0 0 0,-1 0-1 0 0,0 0 1 0 0,0 0 0 0 0,0 0 0 0 0,0 1 0 0 0,0-1 0 0 0,0 1 0 0 0,0-1 0 0 0,0 1 0 0 0,0 0 0 0 0,2 1 0 0 0,-2-2-27 0 0,0 1 1 0 0,0 0 0 0 0,0-1 0 0 0,0 0 0 0 0,0 1 0 0 0,1-1-1 0 0,-1 0 1 0 0,0 0 0 0 0,4 0 0 0 0,-4-1 3 0 0,0 1 0 0 0,0 0 0 0 0,0 0 0 0 0,1 0 0 0 0,-1 1 0 0 0,0-1 0 0 0,0 0 0 0 0,2 1 0 0 0,7 4-1 0 0,-9-4 15 0 0,0 0 0 0 0,0 0-1 0 0,0 0 1 0 0,1 0 0 0 0,-1 0 0 0 0,0-1 0 0 0,0 1 0 0 0,1-1 0 0 0,-1 1 0 0 0,0-1 0 0 0,1 0 0 0 0,-1 0 0 0 0,0 0 0 0 0,4-1 0 0 0,-3 0 0 0 0,0 0 0 0 0,0 1 0 0 0,-1-1 0 0 0,1 0 0 0 0,0 1 0 0 0,0-1 0 0 0,0 1 0 0 0,0 0 0 0 0,0 0 0 0 0,-1 0 0 0 0,5 1 0 0 0,-5-1 0 0 0,1 0 0 0 0,0 0 0 0 0,0 0 0 0 0,-1-1 0 0 0,1 1 0 0 0,0-1 0 0 0,0 0 0 0 0,-1 0 0 0 0,4-1 0 0 0,16-4 0 0 0,-13 5 0 0 0,1 1 0 0 0,-1-1 0 0 0,1 2 0 0 0,-1-1 0 0 0,1 2 0 0 0,-1-1 0 0 0,18 6 0 0 0,-2-2 0 0 0,1 0 0 0 0,-1-2 0 0 0,43 0 0 0 0,-44-6 0 0 0,7 3 0 0 0,-10-1 0 0 0,-15 2 0 0 0,0 1 0 0 0,29-3 0 0 0,-30 0 0 0 0,0 1 0 0 0,1-1 0 0 0,-1 1 0 0 0,0 1 0 0 0,1-1 0 0 0,-1 1 0 0 0,8 1 0 0 0,-10-1 0 0 0,0-1 0 0 0,-1 1 0 0 0,1-1 0 0 0,0 1 0 0 0,0-1 0 0 0,4 0 0 0 0,16 2 0 0 0,64 14 0 0 0,-85-15 0 0 0,1-1 0 0 0,-1 0-1 0 0,1 0 1 0 0,-1 0 0 0 0,1 0 0 0 0,-1-1-1 0 0,1 1 1 0 0,-1 0 0 0 0,5-2 0 0 0,-5 1 1 0 0,0 0 1 0 0,0 1-1 0 0,0-1 1 0 0,0 1-1 0 0,1 0 0 0 0,-1-1 1 0 0,0 1-1 0 0,4 1 1 0 0,6 1 32 0 0,-10-1-32 0 0,1 0 0 0 0,-1 0 0 0 0,1-1 0 0 0,0 1 0 0 0,-1-1 0 0 0,1 0 0 0 0,0 0-1 0 0,0 0 1 0 0,3-1 0 0 0,5 0-2 0 0,1 1 0 0 0,-1 0 0 0 0,0 1 0 0 0,1 0 0 0 0,-1 0 0 0 0,0 1 0 0 0,15 5 0 0 0,-18-6 0 0 0,-6 0 0 0 0,1-1 0 0 0,-1 0 0 0 0,0 0 0 0 0,1 0-1 0 0,-1 0 1 0 0,1 0 0 0 0,-1-1 0 0 0,4 0 0 0 0,15-2 17 0 0,-12 3 20 0 0,72-3 134 0 0,-55 3-171 0 0,-21 1 0 0 0,0-1 0 0 0,0 0 0 0 0,0-1 0 0 0,0 1 0 0 0,9-3 0 0 0,-5 2-1 0 0,0 0 0 0 0,1 0 0 0 0,-1 1 0 0 0,0 0 0 0 0,0 1 0 0 0,0 0 0 0 0,0 0 0 0 0,11 4 0 0 0,-14-4 8 0 0,1 0 1 0 0,-1-1-1 0 0,1 1 0 0 0,10-2 0 0 0,-12 1-18 0 0,-1-1-1 0 0,1 1 0 0 0,0 0 0 0 0,-1 1 0 0 0,1-1 0 0 0,0 1 0 0 0,-1 0 0 0 0,1 0 0 0 0,0 0 0 0 0,3 2 0 0 0,-4-1 12 0 0,1-1 0 0 0,-1 0 0 0 0,0 0 0 0 0,0 0 0 0 0,0 0 0 0 0,1-1 0 0 0,-1 0 0 0 0,0 0 0 0 0,9-1 0 0 0,16 1 0 0 0,-24 1 0 0 0,0-1 0 0 0,0 0 0 0 0,0 0 0 0 0,0 0 0 0 0,-1-1 0 0 0,1 0 0 0 0,0 0 0 0 0,6-2 0 0 0,-7 2 0 0 0,-1 1 0 0 0,1-1 0 0 0,-1 1 0 0 0,1 0 0 0 0,5 0 0 0 0,-5 1 0 0 0,0-1 0 0 0,-1 0 0 0 0,1-1 0 0 0,0 1 0 0 0,-1 0 0 0 0,5-2 0 0 0,-3 1 5 0 0,-1-1-1 0 0,1 1 1 0 0,0 0 0 0 0,0 1-1 0 0,0-1 1 0 0,0 1-1 0 0,0 0 1 0 0,0 0-1 0 0,0 1 1 0 0,0-1 0 0 0,0 1-1 0 0,0 0 1 0 0,6 3-1 0 0,8 2 26 0 0,0 0 0 0 0,0-2-1 0 0,31 4 1 0 0,-26-4-10 0 0,-8-3 3 0 0,28-1 0 0 0,-21 0-16 0 0,-2-1 5 0 0,8 1 30 0 0,-15 1-20 0 0,4 3 41 0 0,-5-1-66 0 0,-3-1 3 0 0,-1-1-28 0 0,-1 0 0 0 0,1 0-1 0 0,14-1 1 0 0,-8 0 4 0 0,1 0-1 0 0,27 4 1 0 0,15 0 10 0 0,-51-3 14 0 0,1-2 0 0 0,-1 1 0 0 0,0-1 0 0 0,1 0 0 0 0,-1 0 0 0 0,9-4 0 0 0,-8 2 39 0 0,0 0 1 0 0,1 1-1 0 0,-1 0 0 0 0,1 1 1 0 0,-1-1-1 0 0,1 1 0 0 0,0 1 0 0 0,16 1 1 0 0,-22-1-31 0 0,0 0 0 0 0,0 0 0 0 0,1 0 0 0 0,-1 0 0 0 0,0-1 0 0 0,0 1 1 0 0,0-1-1 0 0,0 0 0 0 0,0 0 0 0 0,4-1 0 0 0,-5 0-6 0 0,1 1 0 0 0,0 0 1 0 0,0 1-1 0 0,0-1 0 0 0,0 0 0 0 0,0 1 0 0 0,0 0 0 0 0,0-1 0 0 0,1 1 0 0 0,2 1 0 0 0,5 1-47 0 0,-1 0 1 0 0,1-1-1 0 0,-1 0 0 0 0,1-1 0 0 0,20-1 1 0 0,-5 0-624 0 0,-24 1 394 0 0,1 1 0 0 0,0-1-1 0 0,-1 0 1 0 0,1 0 0 0 0,0-1 0 0 0,0 1 0 0 0,-1 0-1 0 0,1-1 1 0 0,0 0 0 0 0,4-1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20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860 15 920 0 0,'-1'0'67'0'0,"-38"-9"4374"0"0,37 9-3939 0 0,-12-2 562 0 0,0 0-1 0 0,0 1 1 0 0,-1 0-1 0 0,-25 3 1 0 0,15 0-329 0 0,-7 1 216 0 0,17 0-149 0 0,-28 1 0 0 0,31-4-495 0 0,0 1 1 0 0,0 1-1 0 0,-23 5 1 0 0,-15 9 77 0 0,-35 12 54 0 0,74-24-366 0 0,0 1 0 0 0,0 1 1 0 0,0 0-1 0 0,0 1 0 0 0,-9 7 0 0 0,14-8 13 0 0,0 0 0 0 0,0 0 0 0 0,-6 9-1 0 0,-6 8 92 0 0,-39 46 215 0 0,47-54-464 0 0,0 1 0 0 0,1 0-1 0 0,0 1 1 0 0,1-1-1 0 0,-5 21 1 0 0,8-25 277 0 0,-4 27 0 0 0,4-12 51 0 0,2-15-226 0 0,1 0-1 0 0,1 0 0 0 0,0 1 1 0 0,0-1-1 0 0,2 0 0 0 0,-1 1 1 0 0,1-1-1 0 0,1 0 0 0 0,0 1 1 0 0,1-1-1 0 0,1 0 0 0 0,4 11 1 0 0,-4-15-19 0 0,0 0 1 0 0,0-1 0 0 0,1 0-1 0 0,0 1 1 0 0,6 6 0 0 0,37 31-2 0 0,-21-21 51 0 0,-25-21-48 0 0,-1-2-9 0 0,-1 0 0 0 0,1-1 0 0 0,0 1 0 0 0,0 0-1 0 0,-1-1 1 0 0,1 1 0 0 0,0 0 0 0 0,0-1 0 0 0,0 1 0 0 0,0-1 0 0 0,0 0 0 0 0,0 1-1 0 0,0-1 1 0 0,0 0 0 0 0,0 1 0 0 0,0-1 0 0 0,1 0 0 0 0,4 3 143 0 0,-6-1 73 0 0,-19 9-9 0 0,18-10-213 0 0,-10 10 68 0 0,7-6-66 0 0,-3 1 19 0 0,-1 0-1 0 0,-1 0 0 0 0,-9 4 1 0 0,12-7-1 0 0,-1 1 0 0 0,1 0 0 0 0,0 0 1 0 0,0 1-1 0 0,0 0 0 0 0,-9 9 1 0 0,1 1 33 0 0,-4 4-10 0 0,8-4-42 0 0,4-6 21 0 0,0 0 1 0 0,-5 11-1 0 0,-6 9-5 0 0,12-21-4 0 0,1 1 0 0 0,-1-1 0 0 0,-5 17 0 0 0,-5 17 49 0 0,10-28-26 0 0,0 0 1 0 0,0 1-1 0 0,2-1 0 0 0,-3 17 1 0 0,0 13 74 0 0,3-24 4 0 0,-1 31 0 0 0,4-31-42 0 0,0-1 0 0 0,1 1 0 0 0,8 37 0 0 0,0-14-8 0 0,-6-28-40 0 0,0-1-1 0 0,0 0 0 0 0,8 17 1 0 0,-6-19 6 0 0,2 0 1 0 0,0 0-1 0 0,0 0 1 0 0,1-1 0 0 0,17 19-1 0 0,53 44 90 0 0,-58-56-71 0 0,-8-3 0 0 0,-11-13-40 0 0,0 0-1 0 0,1 0 0 0 0,-1 0 1 0 0,1 0-1 0 0,-1-1 1 0 0,1 1-1 0 0,0 0 0 0 0,0-1 1 0 0,2 2-1 0 0,8 4 10 0 0,0-1 1 0 0,1 0-1 0 0,-1-2 0 0 0,1 1 1 0 0,0-1-1 0 0,0-1 1 0 0,1 0-1 0 0,22 1 0 0 0,41 0 53 0 0,-51-2-7 0 0,0-1 0 0 0,45-4 0 0 0,-34 3-240 0 0,-33 0 215 0 0,1 1-1 0 0,-1-1 1 0 0,1 0 0 0 0,-1 0-1 0 0,1-1 1 0 0,-1 1 0 0 0,1-1-1 0 0,-1 0 1 0 0,1-1 0 0 0,-1 1-1 0 0,6-3 1 0 0,12-6-427 0 0,-19 9 436 0 0,0 0 0 0 0,0 0 0 0 0,0-1-1 0 0,-1 1 1 0 0,1-1 0 0 0,0 1 0 0 0,0-1 0 0 0,-1 0 0 0 0,5-4 0 0 0,0-1 165 0 0,-5 6-195 0 0,0-1 1 0 0,0 1 0 0 0,0-1 0 0 0,0 0-1 0 0,0 0 1 0 0,-1 0 0 0 0,3-4-1 0 0,-2 4-9 0 0,10-15 69 0 0,-12 16-25 0 0,2 0 1 0 0,4-1-58 0 0,-5 1-78 0 0,0 0-229 0 0,-1 1 130 0 0,1-1 0 0 0,0 0 0 0 0,-1 1 1 0 0,1-1-1 0 0,0 1 0 0 0,0-1 0 0 0,-1 1 0 0 0,1-1 0 0 0,0 1 1 0 0,0-1-1 0 0,0 1 0 0 0,0 0 0 0 0,0-1 0 0 0,0 1 1 0 0,0 0-1 0 0,0 0 0 0 0,0 0 0 0 0,0 0 0 0 0,1 0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2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2481 6936 0 0,'11'-10'316'0'0,"-8"8"-3"0"0,-4 0-202 0 0,0 2-104 0 0,1 0 1 0 0,0-1-1 0 0,-1 1 1 0 0,1 0-1 0 0,0-1 1 0 0,0 1-1 0 0,-1 0 1 0 0,1-1-1 0 0,0 1 1 0 0,0-1-1 0 0,0 1 1 0 0,0 0-1 0 0,-1-1 1 0 0,1 1-1 0 0,0-1 0 0 0,0 1 1 0 0,0-1-1 0 0,0 1 1 0 0,0 0-1 0 0,0-1 1 0 0,0 1-1 0 0,0-1 1 0 0,0 1-1 0 0,0-1 1 0 0,0 1-1 0 0,0 0 1 0 0,1-1-1 0 0,-1 1 1 0 0,0-1-1 0 0,0 1 1 0 0,0 0-1 0 0,0-1 1 0 0,1 1-1 0 0,-1 0 1 0 0,0-1-1 0 0,1 0 1 0 0,0 1 53 0 0,0-5 192 0 0,-1 0 1 0 0,1 0-1 0 0,-1 0 0 0 0,0 1 0 0 0,0-1 0 0 0,-1-5 0 0 0,1-5 361 0 0,-2-3-13 0 0,1 16-526 0 0,1-1 1 0 0,0 1-1 0 0,-1-1 0 0 0,1 1 0 0 0,0 0 0 0 0,0-1 1 0 0,1 1-1 0 0,-1 0 0 0 0,0-1 0 0 0,1 1 0 0 0,1-4 1 0 0,5-17 686 0 0,8-32 0 0 0,-10 34-516 0 0,-3-8-16 0 0,-2 25-188 0 0,0 0 0 0 0,0 0 0 0 0,1 0 0 0 0,-1-1 0 0 0,3-7 0 0 0,4-7 82 0 0,-3 8-39 0 0,0 0 0 0 0,-1 0 0 0 0,0-1 0 0 0,-1 1 0 0 0,0 0-1 0 0,0-16 1 0 0,-10-204 1512 0 0,3 164-1325 0 0,0-13-32 0 0,4 64-203 0 0,1-1-1 0 0,2-19 1 0 0,1-11-35 0 0,1 6-2 0 0,-2 35 0 0 0,-1 0 0 0 0,0-1 0 0 0,-1 1 0 0 0,1-1 0 0 0,-1 1 0 0 0,-1-1 0 0 0,1 1 0 0 0,-1-1 0 0 0,-2-6 0 0 0,2 9 0 0 0,-1 0 0 0 0,1 0 0 0 0,0 0 0 0 0,0 0 0 0 0,1-1 0 0 0,-1 1 0 0 0,1 0 0 0 0,0 0 0 0 0,0-1 0 0 0,0 1 0 0 0,1 0 0 0 0,-1 0 0 0 0,2-4 0 0 0,-1 0 0 0 0,0 1 0 0 0,0-1 0 0 0,-1 0 0 0 0,0 1 0 0 0,-1-12 0 0 0,-1-11 0 0 0,3-4 78 0 0,0 21-3 0 0,0 0 0 0 0,-1 0 0 0 0,-1 0 0 0 0,0-1 0 0 0,-5-19 0 0 0,3 23-12 0 0,-21-75 181 0 0,21 64-390 0 0,3 16 96 0 0,0 0 1 0 0,-1 0 0 0 0,0-1-1 0 0,-1 1 1 0 0,-1-6-1 0 0,1 7 100 0 0,1 0-1 0 0,-1 1 1 0 0,1-1-1 0 0,1 0 1 0 0,-1 1-1 0 0,0-1 0 0 0,1 0 1 0 0,0 0-1 0 0,0 0 1 0 0,0 0-1 0 0,0 0 1 0 0,1 1-1 0 0,1-7 0 0 0,-2 5-43 0 0,0 0 1 0 0,0 1-1 0 0,0-1 0 0 0,0 1 0 0 0,-2-7 0 0 0,-1-13 7 0 0,3 19 16 0 0,0 0 0 0 0,-1 1 0 0 0,0-1-1 0 0,0 0 1 0 0,0 1 0 0 0,0-1 0 0 0,-1 1 0 0 0,0-1 0 0 0,1 1 0 0 0,-2 0 0 0 0,1 0 0 0 0,-5-7 0 0 0,-6-12 79 0 0,11 17-94 0 0,-1 0 0 0 0,0 1 1 0 0,-6-10-1 0 0,-37-53 37 0 0,13 17 15 0 0,33 50-64 0 0,-1 0-1 0 0,1 0 1 0 0,-1 0-1 0 0,0 0 1 0 0,0 0-1 0 0,0 1 1 0 0,1-1-1 0 0,-1 0 0 0 0,0 1 1 0 0,0-1-1 0 0,0 1 1 0 0,0-1-1 0 0,0 1 1 0 0,0-1-1 0 0,0 1 1 0 0,0 0-1 0 0,-2-1 1 0 0,-3-1 25 0 0,-39-23 303 0 0,38 19-330 0 0,7 4 0 0 0,-10-8 0 0 0,8 9 0 0 0,0-1 0 0 0,0 0 0 0 0,0 0 0 0 0,0 0 0 0 0,0 0 0 0 0,1 0 0 0 0,-3-4 0 0 0,-11-19 0 0 0,14 23 0 0 0,-8-7 0 0 0,6 7 0 0 0,-2-1 11 0 0,-3-1 42 0 0,6 3 11 0 0,1 2-10 0 0,-5 2-56 0 0,6-3 2 0 0,0 0-1 0 0,0 0 0 0 0,0 0 0 0 0,0 0 0 0 0,0 0 0 0 0,0 0 1 0 0,0 0-1 0 0,0 0 0 0 0,0 0 0 0 0,0 0 0 0 0,0 0 0 0 0,0 0 1 0 0,0 0-1 0 0,0 0 0 0 0,0 0 0 0 0,0 0 0 0 0,0 0 1 0 0,0 0-1 0 0,0 0 0 0 0,0 0 0 0 0,0-1 0 0 0,0 1 0 0 0,0 0 1 0 0,0 0-1 0 0,0 0 0 0 0,0 0 0 0 0,0 0 0 0 0,0 0 0 0 0,0 0 1 0 0,0 0-1 0 0,-1 0 0 0 0,1 0 0 0 0,0 0 0 0 0,0 0 0 0 0,0 0 1 0 0,0 0-1 0 0,0 0 0 0 0,0 0 0 0 0,0 0 0 0 0,0 0 0 0 0,0 0 1 0 0,0 0-1 0 0,0 0 0 0 0,0 0 0 0 0,0 0 0 0 0,0 0 0 0 0,0 0 1 0 0,0 0-1 0 0,0 0 0 0 0,0 0 0 0 0,0 0 0 0 0,0 0 1 0 0,0 0-1 0 0,0 0 0 0 0,0 1 0 0 0,0-1 0 0 0,0 0 0 0 0,1-7-11 0 0,6 2 12 0 0,-6 4 0 0 0,1 0 0 0 0,-1 0 0 0 0,1-1 0 0 0,-1 1 0 0 0,0 0 0 0 0,1 0 0 0 0,-1-1 0 0 0,0 1 0 0 0,0-1 0 0 0,0 1 0 0 0,1-3 0 0 0,0 1 0 0 0,1 0 0 0 0,-1-1 0 0 0,1 1 0 0 0,-1 0 0 0 0,1 0 0 0 0,4-2 0 0 0,8-14-56 0 0,9-12 48 0 0,-12 18 23 0 0,-8 10-18 0 0,0-1-1 0 0,0-1 0 0 0,0 1 0 0 0,-1-1 0 0 0,1 1 0 0 0,2-7 0 0 0,0 3-34 0 0,-5 8 22 0 0,-1-1 0 0 0,1 1 0 0 0,0-1 0 0 0,-1 1 1 0 0,1-1-1 0 0,-1 1 0 0 0,0-1 0 0 0,1 0 0 0 0,-1 1 0 0 0,1-1 0 0 0,-1 0 1 0 0,0 1-1 0 0,0-1 0 0 0,1 0 0 0 0,-1 1 0 0 0,0-1 0 0 0,0-1 0 0 0,2 1-37 0 0,5-3 30 0 0,-5 4-37 0 0,-1-1 0 0 0,5-1 36 0 0,-3 2-36 0 0,4 3 0 0 0,2 5 48 0 0,48 59 2 0 0,-52-61 1 0 0,-1 1 0 0 0,0-1 1 0 0,0 1-1 0 0,0 0 0 0 0,2 9 1 0 0,5 6 6 0 0,-7-7 2 0 0,-4-13 0 0 0,1 0 0 0 0,-1 0 0 0 0,1 0 0 0 0,0 0 0 0 0,-1 0 0 0 0,1 0 0 0 0,0 0 0 0 0,0 0 0 0 0,2 2 0 0 0,5 7 0 0 0,-6-8 0 0 0,-1-1 0 0 0,1 0 0 0 0,0 1 0 0 0,0-1 0 0 0,0 0 0 0 0,3 2 0 0 0,-1-2 0 0 0,-3-1 0 0 0,0 0 0 0 0,0-1 0 0 0,0 1 0 0 0,0 0 0 0 0,0 0 0 0 0,0 0 0 0 0,0 0 0 0 0,0 0 0 0 0,-1 0 0 0 0,1 0 0 0 0,0 0 0 0 0,-1 0 0 0 0,1 0 0 0 0,0 0 0 0 0,-1 0 0 0 0,1 3 0 0 0,0-2 0 0 0,1 0 0 0 0,-1-1 0 0 0,0 1 0 0 0,1 0 0 0 0,0 0 0 0 0,-1-1 0 0 0,1 1 0 0 0,0-1 0 0 0,0 1 0 0 0,3 1 0 0 0,-3-2 0 0 0,0 0 0 0 0,0 1 0 0 0,0-1 0 0 0,0 1 0 0 0,0 0 0 0 0,0-1 0 0 0,-1 1 0 0 0,1 0 0 0 0,-1 0 0 0 0,3 4 0 0 0,19 30 0 0 0,-18-28 0 0 0,-1-5 0 0 0,3 8 0 0 0,-3-3 0 0 0,4 2 0 0 0,-7-10 5 0 0,-1 1-1 0 0,0-1 0 0 0,1 1 0 0 0,-1-1 1 0 0,0 0-1 0 0,1 1 0 0 0,-1-1 0 0 0,1 0 0 0 0,-1 0 1 0 0,1 1-1 0 0,-1-1 0 0 0,0 0 0 0 0,1 0 1 0 0,-1 0-1 0 0,1 1 0 0 0,-1-1 0 0 0,1 0 0 0 0,-1 0 1 0 0,1 0-1 0 0,-1 0 0 0 0,1 0 0 0 0,-1 0 1 0 0,1 0-1 0 0,-1 0 0 0 0,1 0 0 0 0,-1 0 0 0 0,1-1 1 0 0,-1 1-1 0 0,1 0 0 0 0,-1 0 0 0 0,1 0 0 0 0,-1 0 1 0 0,1-1-1 0 0,-1 1 0 0 0,0 0 0 0 0,1-1 1 0 0,-1 1-1 0 0,1 0 0 0 0,-1 0 0 0 0,0-1 0 0 0,1 1 1 0 0,-1-1-1 0 0,0 1 0 0 0,0 0 0 0 0,1-1 1 0 0,-1 1-1 0 0,0-1 0 0 0,0 1 0 0 0,1-1 0 0 0,-1 1 1 0 0,0-1-1 0 0,0 1 0 0 0,0-1 0 0 0,0 1 1 0 0,0-1-1 0 0,1-5-41 0 0,0 1 1 0 0,-1-1-1 0 0,1 1 1 0 0,-2-6-1 0 0,1 6 15 0 0,3-10 21 0 0,-3 13 4 0 0,1 0-1 0 0,-1 0 1 0 0,0 0-1 0 0,1 0 0 0 0,-1 1 1 0 0,0-1-1 0 0,0 0 0 0 0,0 0 1 0 0,-1-3-1 0 0,1 1 87 0 0,-1-1-1 0 0,0 0 1 0 0,1 1 0 0 0,0-1-1 0 0,0 0 1 0 0,0 1 0 0 0,2-10-1 0 0,-1 9-171 0 0,-1 0-1 0 0,1-1 0 0 0,-1 1 0 0 0,-1 0 0 0 0,1 0 1 0 0,-2-6-1 0 0,-1-18-62 0 0,3 13 146 0 0,0 1 0 0 0,-1 0 0 0 0,-1-1 0 0 0,-4-17 0 0 0,4 19 72 0 0,0 0 0 0 0,1 1 0 0 0,0-1 0 0 0,1 0 0 0 0,0 0 0 0 0,1 0 0 0 0,4-14 0 0 0,-5 23-28 0 0,0-1-1 0 0,0 1 0 0 0,0-1 1 0 0,-2-6-1 0 0,-1-15-44 0 0,6-2-159 0 0,-2 24-5 0 0,-1 0 1 0 0,1 0-1 0 0,-1-1 1 0 0,0 1 0 0 0,0 0-1 0 0,-1 0 1 0 0,1-1 0 0 0,-3-6-1 0 0,2 9 231 0 0,1-1 0 0 0,-1 1 0 0 0,1 0 0 0 0,-1 0 0 0 0,1-1 0 0 0,0 1-1 0 0,1-6 1 0 0,0-16 174 0 0,-3 16 360 0 0,2 9-597 0 0,-1 0 0 0 0,1 0 0 0 0,0 0 0 0 0,0-1 0 0 0,0 1 1 0 0,0 0-1 0 0,0 0 0 0 0,-1-1 0 0 0,1 1 0 0 0,0 0 0 0 0,0 0 0 0 0,0-1 0 0 0,0 1 0 0 0,0 0 0 0 0,0-1 1 0 0,0 1-1 0 0,0 0 0 0 0,0 0 0 0 0,0-1 0 0 0,0 1 0 0 0,0 0 0 0 0,0 0 0 0 0,1-1 0 0 0,-1 1 1 0 0,0 0-1 0 0,0 0 0 0 0,0-1 0 0 0,0 1 0 0 0,0 0 0 0 0,0 0 0 0 0,1 0 0 0 0,-1-1 0 0 0,0 1 0 0 0,0 0 1 0 0,0 0-1 0 0,0 0 0 0 0,1-1 0 0 0,-1 1 0 0 0,0 0 0 0 0,1-1-200 0 0,-1 0-25 0 0,0-6 36 0 0,1 2 148 0 0,4-2 38 0 0,3 2 0 0 0,-5 1 0 0 0,1 1 0 0 0,-1-1-1 0 0,1 1 1 0 0,0 0 0 0 0,9-5-1 0 0,-7 5-7 0 0,-5 3 5 0 0,-1-1 1 0 0,1 1-1 0 0,0-1 1 0 0,-1 1-1 0 0,1-1 1 0 0,0 1-1 0 0,0 0 1 0 0,-1-1-1 0 0,1 1 1 0 0,0 0-1 0 0,0-1 1 0 0,-1 1-1 0 0,1 0 1 0 0,0 0-1 0 0,0 0 1 0 0,0 0-1 0 0,-1 0 1 0 0,1 0-1 0 0,0 0 1 0 0,1 0-1 0 0,2 0 2 0 0,18-5 1 0 0,35-9 0 0 0,12 1-64 0 0,-68 12 64 0 0,0 1 0 0 0,0-1 0 0 0,0 1 0 0 0,-1-1 0 0 0,1 1 0 0 0,0 0 0 0 0,1 0 0 0 0,-1 0 0 0 0,0-1 0 0 0,0 1 0 0 0,0 0 0 0 0,0 0 0 0 0,0 0 0 0 0,0 1 0 0 0,0-1 0 0 0,0 0 0 0 0,1 1 0 0 0,2 0 0 0 0,4-1 11 0 0,-5 0 32 0 0,4 0-22 0 0,-6 1-16 0 0,0 0 0 0 0,0 0 0 0 0,0 1-1 0 0,0-1 1 0 0,0 1 0 0 0,-1-1 0 0 0,1 0 0 0 0,0 1 0 0 0,-1-1 0 0 0,1 3-1 0 0,4 20-4 0 0,-3-18 0 0 0,-1 1 0 0 0,0-1 0 0 0,5 11 0 0 0,-5-14 5 0 0,0 1-1 0 0,-1-1 1 0 0,1 1 0 0 0,-1 0-1 0 0,0-1 1 0 0,0 1-1 0 0,-1-1 1 0 0,0 6-1 0 0,0 9 19 0 0,1-6-1 0 0,0 1-1 0 0,-4 17 0 0 0,4-12-21 0 0,0-17 0 0 0,1 1 0 0 0,-1-1 0 0 0,0 1 0 0 0,0 0 0 0 0,0-1 0 0 0,0 1 0 0 0,0-1 0 0 0,-1 1 0 0 0,1-1 0 0 0,-1 3 0 0 0,0 2 5 0 0,-1 0 0 0 0,1 0 0 0 0,0 0 0 0 0,1 0 0 0 0,0 9 0 0 0,-3 19 29 0 0,3-30-34 0 0,-1-1 0 0 0,1 0 0 0 0,0 1 0 0 0,1-1 0 0 0,-1 0 0 0 0,0 0 0 0 0,2 4 0 0 0,0 13 54 0 0,-2-4-29 0 0,0 1 0 0 0,-4 15-1 0 0,-10 44 40 0 0,13-63-64 0 0,1-11 1 0 0,0 0 0 0 0,0 0 0 0 0,-1 0 0 0 0,1 1-1 0 0,-1-1 1 0 0,1 0 0 0 0,-1 0 0 0 0,0 0 0 0 0,0-1 0 0 0,1 1-1 0 0,-1 0 1 0 0,-3 3 0 0 0,1 3 42 0 0,3 0-33 0 0,0-6-5 0 0,0 0 0 0 0,0 0 0 0 0,1-1 0 0 0,-1 1 0 0 0,0 0 0 0 0,-1 0 0 0 0,1-1 0 0 0,0 1 1 0 0,0 0-1 0 0,-1-1 0 0 0,1 1 0 0 0,-2 2 0 0 0,0-1 4 0 0,2 3 44 0 0,4 5 1 0 0,-4-10-54 0 0,0-1 1 0 0,0 0-1 0 0,0 1 1 0 0,0-1-1 0 0,0 0 0 0 0,0 1 1 0 0,0-1-1 0 0,0 0 1 0 0,0 1-1 0 0,1-1 1 0 0,-1 0-1 0 0,0 1 1 0 0,0-1-1 0 0,0 0 0 0 0,1 0 1 0 0,-1 1-1 0 0,0-1 1 0 0,0 0-1 0 0,1 0 1 0 0,-1 1-1 0 0,0-1 1 0 0,0 0-1 0 0,1 0 0 0 0,-1 0 1 0 0,1 1-1 0 0,-1-1 0 0 0,1-1 0 0 0,0 1 0 0 0,-1 0 0 0 0,1 0 0 0 0,0-1 0 0 0,-1 1 0 0 0,1-1 0 0 0,0 1 0 0 0,-1 0 0 0 0,1-1 0 0 0,-1 1 0 0 0,1-1 0 0 0,-1 1 0 0 0,1-1 0 0 0,-1 0-1 0 0,1 0 1 0 0,51-68 0 0 0,-45 62 0 0 0,-4 5 0 0 0,-1 1 0 0 0,-1-1 0 0 0,1 0 0 0 0,0 1 0 0 0,0-1 0 0 0,-1 0 0 0 0,1 0 0 0 0,-1 0 0 0 0,3-5 0 0 0,13-13 0 0 0,-12 16 0 0 0,-1 0 0 0 0,0-1 0 0 0,0 0 0 0 0,4-7 0 0 0,-7 11 0 0 0,0-1 0 0 0,0 0 0 0 0,0 0 0 0 0,0 1 0 0 0,1-1 0 0 0,-1 1 0 0 0,1 0 0 0 0,0-1 0 0 0,2-1 0 0 0,-2 2 0 0 0,0-1 0 0 0,0 1 0 0 0,0-1 0 0 0,-1 1 0 0 0,1-1 0 0 0,-1 1 0 0 0,3-4 0 0 0,-1 0 0 0 0,0 1 0 0 0,0 1 0 0 0,1-1 0 0 0,4-4 0 0 0,10-10 0 0 0,-16 16 0 0 0,0 0 0 0 0,0 0 0 0 0,0 0 0 0 0,1 0 0 0 0,-1 0 0 0 0,1 1 0 0 0,5-3-1 0 0,30-19 13 0 0,-26 15 41 0 0,-7 5-51 0 0,0 0 0 0 0,-1 0 0 0 0,1 1-1 0 0,1 0 1 0 0,7-3 0 0 0,-12 5 0 0 0,-1-1 0 0 0,1 1 1 0 0,-1 0-1 0 0,1 0 0 0 0,-1 0 0 0 0,1 0 0 0 0,-1 0 0 0 0,1 0 1 0 0,-1 1-1 0 0,1-1 0 0 0,-1 0 0 0 0,1 0 0 0 0,-1 0 1 0 0,1 0-1 0 0,-1 1 0 0 0,1-1 0 0 0,-1 0 0 0 0,1 0 0 0 0,-1 1 1 0 0,0-1-1 0 0,1 0 0 0 0,0 1 0 0 0,1 1 1 0 0,9 5-3 0 0,-5-2 11 0 0,-5 3 32 0 0,-3 1-32 0 0,1-9-11 0 0,1 1 0 0 0,0-1 0 0 0,-1 1 0 0 0,1 0 0 0 0,0-1 0 0 0,0 1 0 0 0,0 0 0 0 0,0-1 0 0 0,-1 1 0 0 0,1 0 0 0 0,0-1 0 0 0,0 1 0 0 0,0 0 0 0 0,0-1 0 0 0,1 1 0 0 0,-1 0 0 0 0,0-1 0 0 0,0 1-1 0 0,0 0 1 0 0,0-1 0 0 0,1 2 0 0 0,7 6 0 0 0,-8 1-10 0 0,5 0-33 0 0,13 5 31 0 0,-15-12 13 0 0,0-1-1 0 0,0 1 0 0 0,-1 0 0 0 0,1 1 0 0 0,0-1 0 0 0,-1 0 0 0 0,0 1 0 0 0,3 2 0 0 0,-4-3 0 0 0,0 0 0 0 0,0 0 0 0 0,1 0 0 0 0,-1 0 0 0 0,1 0 0 0 0,-1 0 0 0 0,1 0 0 0 0,0-1 0 0 0,0 1 0 0 0,0-1 0 0 0,4 3 0 0 0,-5-2 0 0 0,0-2 0 0 0,0 1 0 0 0,0 0 0 0 0,0 0 0 0 0,0 0 0 0 0,-1 0 0 0 0,1 0 0 0 0,0-1 0 0 0,-1 1 0 0 0,1 1 0 0 0,-1-1 0 0 0,1 0 0 0 0,-1 0 0 0 0,1 0 0 0 0,-1 0 0 0 0,0 0 0 0 0,0 0 0 0 0,0 0 0 0 0,1 1 0 0 0,-1-1 0 0 0,0 2 0 0 0,0-2 0 0 0,0 1 0 0 0,0 0 0 0 0,0 0 0 0 0,1 0 0 0 0,-1-1 0 0 0,0 1 0 0 0,1 0 0 0 0,1 2 0 0 0,2 5 0 0 0,0-1 1 0 0,-1-6-3 0 0,-2-2 3 0 0,0 0 0 0 0,0 1-1 0 0,0-1 1 0 0,0 0 0 0 0,0 1 0 0 0,0-1-1 0 0,0 1 1 0 0,0-1 0 0 0,0 1-1 0 0,-1-1 1 0 0,1 1 0 0 0,0-1-1 0 0,0 1 1 0 0,-1 0 0 0 0,1 0-1 0 0,0 0 1 0 0,3 1 42 0 0,5-2-18 0 0,-6 0 115 0 0,-4 0-137 0 0,0 0-1 0 0,1 1 1 0 0,-1-1 0 0 0,1 1-1 0 0,-1-1 1 0 0,1 1-1 0 0,-1-1 1 0 0,1 1-1 0 0,-1 0 1 0 0,1-1-1 0 0,0 1 1 0 0,-1 0-1 0 0,1-1 1 0 0,0 1 0 0 0,-1 0-1 0 0,1-1 1 0 0,0 1-1 0 0,0 0 1 0 0,0-1-1 0 0,0 1 1 0 0,-1 0-1 0 0,1 0 1 0 0,0 0-1 0 0,0 8-3 0 0,0-8 6 0 0,0 0 0 0 0,0 0-1 0 0,-1 0 1 0 0,1 0 0 0 0,0 0-1 0 0,0 0 1 0 0,0 0-1 0 0,-1 0 1 0 0,1 0 0 0 0,0 0-1 0 0,-1 0 1 0 0,1 0 0 0 0,-1 0-1 0 0,1 0 1 0 0,-2 1 0 0 0,1-1-18 0 0,-1 0 0 0 0,1 1 0 0 0,0-1 0 0 0,0 1 0 0 0,0-1 0 0 0,0 1 0 0 0,0 0 0 0 0,0-1 0 0 0,-1 4 0 0 0,-6 6-12 0 0,7-9 57 0 0,-1-1 0 0 0,0 1 0 0 0,0-1 0 0 0,0 1 0 0 0,0-1-1 0 0,0 0 1 0 0,-1 0 0 0 0,1 0 0 0 0,0 0 0 0 0,0 0 0 0 0,-4 0 0 0 0,-20 8 56 0 0,-18 8 113 0 0,44-17-195 0 0,0 1 0 0 0,-1-1 0 0 0,1 0 0 0 0,0 1 0 0 0,-1-1 0 0 0,1 0 0 0 0,0 1 0 0 0,0-1 1 0 0,-1 0-1 0 0,1 1 0 0 0,0-1 0 0 0,0 1 0 0 0,0-1 0 0 0,0 1 0 0 0,-1-1 0 0 0,1 1 0 0 0,0-1 0 0 0,0 0 0 0 0,0 2 0 0 0,0 0 17 0 0,-11 8 64 0 0,8-8-66 0 0,1 0 0 0 0,-1 0 1 0 0,1 0-1 0 0,0 0 0 0 0,0 1 1 0 0,0-1-1 0 0,-2 4 0 0 0,2-4-5 0 0,1 0-1 0 0,-1 0 1 0 0,1-1-1 0 0,-1 1 0 0 0,0 0 1 0 0,0-1-1 0 0,1 1 1 0 0,-5 1-1 0 0,-8 8 150 0 0,-24 23 139 0 0,35-31-278 0 0,0-1-1 0 0,0 1 0 0 0,0-1 0 0 0,0 1 0 0 0,0-1 0 0 0,-7 3 1 0 0,8-4-25 0 0,0 0 0 0 0,-1 0 1 0 0,1 1-1 0 0,0-1 1 0 0,0 1-1 0 0,-1-1 1 0 0,1 1-1 0 0,1 0 0 0 0,-1 0 1 0 0,-3 4-1 0 0,2-2-1 0 0,0 0 0 0 0,0 0 0 0 0,0 0 0 0 0,-8 5 0 0 0,9-6 0 0 0,-1 0 0 0 0,0-1 0 0 0,1 1 0 0 0,-1 0 0 0 0,1 0 0 0 0,0 0 0 0 0,0 0 0 0 0,0 1 0 0 0,-2 3 0 0 0,-5 14 0 0 0,4-12 0 0 0,3-3 0 0 0,0 12 0 0 0,2-17 0 0 0,-1 9 0 0 0,2 11 0 0 0,-1-20 0 0 0,0-1 0 0 0,0 1 0 0 0,0 0 0 0 0,0-1 0 0 0,0 1 0 0 0,1 0 0 0 0,-1 0 0 0 0,-1-1 0 0 0,1 1 0 0 0,0 0 0 0 0,0-1 0 0 0,0 1 0 0 0,0 0 0 0 0,0-1 0 0 0,0 1 0 0 0,-1 0 0 0 0,1-1 0 0 0,0 1 0 0 0,-1-1 0 0 0,1 1 0 0 0,-1 0 0 0 0,-1 2 0 0 0,1 12 0 0 0,4 0 13 0 0,-2-13 0 0 0,-1-1 0 0 0,0 1 0 0 0,1-1 0 0 0,-1 1 0 0 0,0 0-1 0 0,0-1 1 0 0,0 1 0 0 0,0 0 0 0 0,0 2 0 0 0,-9 55 12 0 0,13-14-112 0 0,-8-20 87 0 0,1 1 0 0 0,2 27 0 0 0,-1-39 0 0 0,1-9 0 0 0,0 0 0 0 0,0 0 0 0 0,1 0 0 0 0,-1 0 0 0 0,2 5 0 0 0,-1-9 0 0 0,0-1 0 0 0,0 1 0 0 0,0 0 0 0 0,0-1 0 0 0,0 1 0 0 0,0 0 0 0 0,0-1 0 0 0,0 1 0 0 0,0 0 0 0 0,1-1 0 0 0,-1 1 0 0 0,0 0 0 0 0,1-1 0 0 0,-1 1 0 0 0,0 0 0 0 0,1 0 0 0 0,0 0 0 0 0,0 0 0 0 0,-1 0 0 0 0,1 0 0 0 0,-1 1 0 0 0,1-1 0 0 0,-1 0 0 0 0,1 1 0 0 0,-1-1 0 0 0,0 0 0 0 0,0 1 0 0 0,1-1 0 0 0,-1 1 0 0 0,0-1 0 0 0,0 0 0 0 0,-1 2 0 0 0,6 42 0 0 0,1 9 0 0 0,-6-53 0 0 0,-1 1 0 0 0,1-1 0 0 0,0 1 0 0 0,0-1 0 0 0,-1 1 0 0 0,1-1 0 0 0,-1 1 0 0 0,1-1 0 0 0,-2 3 0 0 0,1-3 0 0 0,1 0 0 0 0,-1 0 0 0 0,1 0 0 0 0,-1 0 0 0 0,1 0 0 0 0,0 0 0 0 0,-1 0 0 0 0,1 0 0 0 0,0 0 0 0 0,0 0 0 0 0,0 0 0 0 0,0 0 0 0 0,0 0 0 0 0,0 0 0 0 0,0 0 0 0 0,0 0 0 0 0,0 0 0 0 0,0 0 0 0 0,1 0 0 0 0,-1 0 0 0 0,0 0 0 0 0,1 0 0 0 0,-1 0 0 0 0,1 1 0 0 0,1 2 0 0 0,0 0 0 0 0,-1-1 0 0 0,0 1 0 0 0,0 0 0 0 0,0 0 0 0 0,-1 1 0 0 0,1-1 0 0 0,-1 0 0 0 0,0 5 0 0 0,0 0 0 0 0,1 0 0 0 0,0 0 0 0 0,3 14 0 0 0,-3-21 0 0 0,-1 0 0 0 0,0 0 0 0 0,1 0 0 0 0,-1 0 0 0 0,0 0 0 0 0,0 0 0 0 0,0 0 0 0 0,-1 0 0 0 0,1 0 0 0 0,-1 2 0 0 0,1 9 0 0 0,4 36 0 0 0,-4-24 0 0 0,6 41 0 0 0,-6-62 0 0 0,0 1 0 0 0,1-1 0 0 0,0 0 0 0 0,0 0 0 0 0,3 7 0 0 0,-3-7 0 0 0,0-1 0 0 0,0 1 0 0 0,0 0 0 0 0,0 0 0 0 0,0 7 0 0 0,0 6 0 0 0,-1 13 0 0 0,0-27 0 0 0,-1-1 0 0 0,1 1 0 0 0,0-1 0 0 0,0 1 0 0 0,0 0 0 0 0,1-1 0 0 0,-1 1 0 0 0,1-1 0 0 0,-1 1 0 0 0,3 4 0 0 0,5 38 0 0 0,-7-44 0 0 0,-1 0 0 0 0,0-1 0 0 0,0 1 0 0 0,0 0 0 0 0,0 0 0 0 0,0-1 0 0 0,0 1 0 0 0,0 0 0 0 0,0 0 0 0 0,0 0 0 0 0,0-1 0 0 0,0 1 0 0 0,-1 0 0 0 0,1 0 0 0 0,0-1 0 0 0,0 1 0 0 0,-1 0 0 0 0,0 0 0 0 0,1 0 0 0 0,0-1 0 0 0,-1 1 0 0 0,1-1 0 0 0,0 1 0 0 0,0 0 0 0 0,-1-1 0 0 0,1 1 0 0 0,0-1 0 0 0,0 1 0 0 0,0 0 0 0 0,0-1 0 0 0,0 1 0 0 0,0 0 0 0 0,0-1 0 0 0,0 1 0 0 0,0 0 0 0 0,0-1 0 0 0,0 1 0 0 0,0-1 0 0 0,1 2 0 0 0,4 30 0 0 0,-1-6 0 0 0,-4-13 0 0 0,0-12 0 0 0,0 1 0 0 0,0-1 0 0 0,0 0 0 0 0,0 0 0 0 0,0 1 0 0 0,0-1 0 0 0,1 0 0 0 0,-1 0 0 0 0,0 0 0 0 0,1 1 0 0 0,-1-1 0 0 0,1 0 0 0 0,-1 0 0 0 0,1 0 0 0 0,0 1 0 0 0,2 0 0 0 0,-3-1 0 0 0,1-1 0 0 0,-1 0 0 0 0,1 1 0 0 0,-1-1 0 0 0,1 1 0 0 0,-1-1 0 0 0,1 1 0 0 0,-1 0 0 0 0,0-1 0 0 0,1 1 0 0 0,-1-1 0 0 0,0 1 0 0 0,1 0 0 0 0,-1-1 0 0 0,0 1 0 0 0,0 0 0 0 0,1-1 0 0 0,-1 1 0 0 0,0 0 0 0 0,0 0 0 0 0,0-1 0 0 0,0 1 0 0 0,0 0 0 0 0,5 15 0 0 0,-4-15 0 0 0,0 0 0 0 0,-1 0 0 0 0,1 0 0 0 0,-1 0 0 0 0,0 0 0 0 0,1 0 0 0 0,-1 0 0 0 0,0 0 0 0 0,0 0 0 0 0,0 0 0 0 0,1 1 0 0 0,-1-1 0 0 0,0 0 0 0 0,0 0 0 0 0,-1 0 0 0 0,1 0 0 0 0,0 2 0 0 0,-1-3 0 0 0,1 1 0 0 0,0-1 0 0 0,0 1 0 0 0,0 0 0 0 0,-1-1 0 0 0,1 1 0 0 0,0-1 0 0 0,0 1 0 0 0,0 0 0 0 0,0-1 0 0 0,0 1 0 0 0,0-1 0 0 0,0 1 0 0 0,0 0 0 0 0,0-1 0 0 0,0 1 0 0 0,1-1 0 0 0,-1 1 0 0 0,0-1 0 0 0,0 1 0 0 0,1 0 0 0 0,0 1 0 0 0,-1-1 0 0 0,1 1 0 0 0,-1-1 0 0 0,1 1 0 0 0,-1 0 0 0 0,1-1 0 0 0,-1 1 0 0 0,0-1 0 0 0,0 1 0 0 0,0 0 0 0 0,0 1 0 0 0,4 14 0 0 0,-2-4 0 0 0,-2-12 0 0 0,0 0 0 0 0,0 1 0 0 0,0-1 0 0 0,0 0 0 0 0,0 1 0 0 0,1-1 0 0 0,-1 0 0 0 0,0 0 0 0 0,1 1 0 0 0,-1-1 0 0 0,1 0 0 0 0,-1 0 0 0 0,1 0 0 0 0,0 0 0 0 0,-1 1 0 0 0,1-1 0 0 0,0 0 0 0 0,0 0 0 0 0,0-1 0 0 0,0 1 0 0 0,0 0 0 0 0,1 1 0 0 0,7 6 0 0 0,-8-4 0 0 0,-2-2 0 0 0,2 0 0 0 0,0-1 0 0 0,-1 1 0 0 0,0-1 0 0 0,1 1 0 0 0,-1 0 0 0 0,0-1 0 0 0,0 1 0 0 0,0-1 0 0 0,0 1 0 0 0,0 0 0 0 0,0-1 0 0 0,0 1 0 0 0,-1 0 0 0 0,1-1 0 0 0,0 1 0 0 0,-2 1 0 0 0,2-3 0 0 0,0 1-1 0 0,0-1 1 0 0,0 1-1 0 0,0-1 1 0 0,0 1 0 0 0,-1-1-1 0 0,1 1 1 0 0,0-1-1 0 0,0 1 1 0 0,0-1-1 0 0,0 1 1 0 0,0-1-1 0 0,0 1 1 0 0,0-1-1 0 0,1 1 1 0 0,-1-1-1 0 0,0 1 1 0 0,0-1-1 0 0,0 0 1 0 0,1 2-1 0 0,0 0 16 0 0,-1 0 0 0 0,1 0 0 0 0,0 0-1 0 0,-1 0 1 0 0,0 0 0 0 0,1 1 0 0 0,-1-1-1 0 0,0 0 1 0 0,0 3 0 0 0,1 3 134 0 0,0-6-120 0 0,-1-1 1 0 0,0 1 0 0 0,1 0 0 0 0,-1-1 0 0 0,0 1-1 0 0,0 0 1 0 0,0-1 0 0 0,0 1 0 0 0,0 0 0 0 0,0 0 0 0 0,-1 2-1 0 0,-1 0-35 0 0,1-3-8 0 0,1-1 0 0 0,-1 1 0 0 0,1-1 0 0 0,0 1 1 0 0,-1-1-1 0 0,1 1 0 0 0,0-1 0 0 0,0 1 0 0 0,-1 0 0 0 0,1-1 0 0 0,0 1 1 0 0,0-1-1 0 0,0 1 0 0 0,0 0 0 0 0,0-1 0 0 0,0 1 0 0 0,0 0 0 0 0,0-1 1 0 0,0 1-1 0 0,0-1 0 0 0,0 1 0 0 0,0 0 0 0 0,0-1 0 0 0,1 1 0 0 0,-1-1 1 0 0,0 1-1 0 0,0 0 0 0 0,1-1 0 0 0,-1 1 0 0 0,1 0 0 0 0,-1-1 5 0 0,0 1 1 0 0,1 0-1 0 0,-1-1 0 0 0,0 1 0 0 0,0-1 0 0 0,0 1 0 0 0,0 0 0 0 0,1-1 0 0 0,-1 1 0 0 0,0-1 1 0 0,0 1-1 0 0,0 0 0 0 0,0-1 0 0 0,-1 1 0 0 0,1 0 0 0 0,0-1 0 0 0,0 1 0 0 0,0-1 0 0 0,-1 2 0 0 0,1-1-5 0 0,-4 7 624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2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728 1830 3680 0 0,'3'1'4625'0'0,"7"4"-4027"0"0,9 3 97 0 0,6-2-4 0 0,-20-5-499 0 0,1 1 0 0 0,0-1 1 0 0,-1 0-1 0 0,11 0 0 0 0,104-1 4743 0 0,62 0-3259 0 0,-167 0-1559 0 0,-1-1 0 0 0,1 0 0 0 0,-1-1 0 0 0,1-1 0 0 0,-1 0-1 0 0,21-8 1 0 0,-10 4 13 0 0,-19 5-98 0 0,0 1-1 0 0,0-1 1 0 0,0-1 0 0 0,10-4-1 0 0,76-47 268 0 0,-64 35-223 0 0,-20 12-59 0 0,0 1 0 0 0,1 1 0 0 0,9-6 0 0 0,40-21 37 0 0,-42 22-55 0 0,-11 6 1 0 0,0 0 0 0 0,0 0 0 0 0,0 0 0 0 0,0-1 0 0 0,-1 0 0 0 0,4-6 0 0 0,16-14 0 0 0,-21 22 19 0 0,0 0 0 0 0,1 0-1 0 0,-1-1 1 0 0,0 1 0 0 0,-1-1-1 0 0,1 1 1 0 0,-1-1 0 0 0,1 0-1 0 0,-1 0 1 0 0,-1 0 0 0 0,1 0-1 0 0,0-1 1 0 0,-1 1 0 0 0,0 0-1 0 0,0-1 1 0 0,0 1 0 0 0,0 0-1 0 0,-1-1 1 0 0,0-6 0 0 0,4-22 13 0 0,-3 27-24 0 0,0 0 1 0 0,-1 0 0 0 0,1 0 0 0 0,-1 0-1 0 0,0 1 1 0 0,-2-12 0 0 0,-3-10 41 0 0,4 17-31 0 0,-1-1 0 0 0,-5-12 0 0 0,6 18-17 0 0,0 1-1 0 0,0 0 1 0 0,1-1 0 0 0,-1 1 0 0 0,1-7-1 0 0,0 6 1 0 0,0 1-1 0 0,0 0 1 0 0,-1 0 0 0 0,1 0-1 0 0,-1 0 1 0 0,-2-5-1 0 0,2 6 5 0 0,1 1 0 0 0,-1 0 0 0 0,1-1 0 0 0,-1 1 0 0 0,1-1 0 0 0,0 1 0 0 0,0-1 0 0 0,1-4 0 0 0,-1 4-5 0 0,0 1 0 0 0,0-1 0 0 0,0 0 0 0 0,0 0 1 0 0,0 1-1 0 0,-1-1 0 0 0,1 0 0 0 0,-2-2 0 0 0,0-14 50 0 0,2 18-51 0 0,0 0 1 0 0,0-1 0 0 0,0 1 0 0 0,0 0 0 0 0,0-1-1 0 0,0 1 1 0 0,0 0 0 0 0,-1-1 0 0 0,1 1 0 0 0,0 0-1 0 0,-1-1 1 0 0,0 1 0 0 0,1 0 0 0 0,-1 0-1 0 0,1 0 1 0 0,-2-2 0 0 0,1 2 2 0 0,0 0 0 0 0,-1-1 0 0 0,1 1 1 0 0,0-1-1 0 0,0 1 0 0 0,0-1 0 0 0,1 0 0 0 0,-1 1 0 0 0,0-1 0 0 0,1 0 1 0 0,-1 0-1 0 0,1 1 0 0 0,-1-1 0 0 0,1 0 0 0 0,0 0 0 0 0,0-1 0 0 0,0 2-3 0 0,0 1 1 0 0,0 0-1 0 0,0-1 0 0 0,0 1 0 0 0,0 0 0 0 0,0 0 0 0 0,0-1 0 0 0,0 1 0 0 0,0 0 0 0 0,0 0 0 0 0,0-1 0 0 0,0 1 1 0 0,0 0-1 0 0,-1 0 0 0 0,1-1 0 0 0,0 1 0 0 0,0 0 0 0 0,0 0 0 0 0,0-1 0 0 0,0 1 0 0 0,-1 0 0 0 0,1 0 0 0 0,0 0 1 0 0,0-1-1 0 0,0 1 0 0 0,-1 0 0 0 0,1 0 0 0 0,0 0 0 0 0,0 0 0 0 0,-1 0 0 0 0,1 0 0 0 0,0-1 0 0 0,0 1 0 0 0,-1 0 1 0 0,-10-7-37 0 0,11 7-122 0 0,0-4-116 0 0,0 4 268 0 0,0 0-1 0 0,0-1 1 0 0,-1 1-1 0 0,1 0 1 0 0,0 0-1 0 0,0 0 0 0 0,0 0 1 0 0,0-1-1 0 0,0 1 1 0 0,0 0-1 0 0,0 0 1 0 0,0 0-1 0 0,0 0 0 0 0,0-1 1 0 0,0 1-1 0 0,0 0 1 0 0,0 0-1 0 0,0 0 1 0 0,0 0-1 0 0,0-1 1 0 0,0 1-1 0 0,0 0 0 0 0,0 0 1 0 0,0 0-1 0 0,1 0 1 0 0,-1 0-1 0 0,0-1 1 0 0,0 1-1 0 0,0 0 1 0 0,0 0-1 0 0,0 0 0 0 0,0 0 1 0 0,0 0-1 0 0,1 0 1 0 0,-1-1-1 0 0,0 1 1 0 0,0 0-1 0 0,1-1 10 0 0,0 0 0 0 0,1 0 1 0 0,-1 0-1 0 0,0 0 0 0 0,0 0 0 0 0,-1 0 0 0 0,1 0 0 0 0,0 0 1 0 0,0 0-1 0 0,-1 0 0 0 0,1-1 0 0 0,0 1 0 0 0,-1 0 1 0 0,1-1-1 0 0,-1 1 0 0 0,0 0 0 0 0,1-3 0 0 0,0 1 77 0 0,-1-1 0 0 0,0 1 0 0 0,0 0 0 0 0,0-1 0 0 0,0 1 0 0 0,-2-7 0 0 0,2 9-80 0 0,0 1 0 0 0,0-1 0 0 0,0 0 0 0 0,0 0 0 0 0,0 0 0 0 0,0 0 0 0 0,0 1 0 0 0,0-1 0 0 0,0 0 0 0 0,0 0 0 0 0,0 0 0 0 0,1 1 0 0 0,-1-1 0 0 0,0 0 0 0 0,1-1 0 0 0,-1 2 0 0 0,1-1 0 0 0,-1 1 0 0 0,0 0 0 0 0,0-1 0 0 0,1 1 0 0 0,-1-1 0 0 0,0 1 0 0 0,0-1 0 0 0,0 1 0 0 0,0-1 0 0 0,0 1 0 0 0,0-1 0 0 0,0 1 0 0 0,0-1 0 0 0,0 1 0 0 0,0-1 0 0 0,0 1 0 0 0,0-1 0 0 0,0 1 0 0 0,-1-1 0 0 0,1 1 0 0 0,0-1 0 0 0,0 1 0 0 0,0-1 0 0 0,-1 1 0 0 0,1-1 0 0 0,0 1 0 0 0,-1-1 0 0 0,1 1 0 0 0,-1-1 0 0 0,1 0 0 0 0,-1 0 0 0 0,1 0 0 0 0,-1 0 0 0 0,1 0 0 0 0,-1 0 0 0 0,1 0 0 0 0,0 0 0 0 0,0 0 0 0 0,-1 0 0 0 0,1-1 0 0 0,0 1 0 0 0,0 0 0 0 0,0 0 0 0 0,1-2 0 0 0,-3-12 0 0 0,2 14-2 0 0,0 0-1 0 0,0-1 0 0 0,0 1 1 0 0,0 0-1 0 0,0 0 0 0 0,0-1 0 0 0,0 1 1 0 0,0 0-1 0 0,0 0 0 0 0,0 0 1 0 0,1-1-1 0 0,-1 1 0 0 0,1 0 0 0 0,-1 0 1 0 0,1 0-1 0 0,-1 0 0 0 0,1 0 1 0 0,0 0-1 0 0,-1 0 0 0 0,1 0 0 0 0,0 0 1 0 0,0 0-1 0 0,0 0 0 0 0,0 0 1 0 0,-1 0-1 0 0,1 1 0 0 0,0-1 0 0 0,2 0 1 0 0,8-10-202 0 0,-5-10 26 0 0,-5 20 201 0 0,-1 1 0 0 0,0-1 0 0 0,0 0 0 0 0,0 1 0 0 0,1-1 0 0 0,-1 1 0 0 0,0-1 0 0 0,0 0 0 0 0,0 1 0 0 0,0-1 0 0 0,0 0 0 0 0,0 1 0 0 0,0-1 0 0 0,0 0 0 0 0,0 1-1 0 0,0-1 1 0 0,0 0 0 0 0,-1 1 0 0 0,1-1 0 0 0,0 1 0 0 0,0-1 0 0 0,-1 0 0 0 0,1 1 0 0 0,0-1 0 0 0,-1 1 0 0 0,1-1 0 0 0,-1 0 0 0 0,0 0-11 0 0,0 0 1 0 0,1 0 0 0 0,-1 0-1 0 0,1 0 1 0 0,-1 0 0 0 0,1 0-1 0 0,-1 0 1 0 0,1 0 0 0 0,0 0-1 0 0,0 0 1 0 0,-1 0-1 0 0,1 0 1 0 0,0 0 0 0 0,0 0-1 0 0,0 0 1 0 0,0-2 0 0 0,1 2-6 0 0,-1-1 0 0 0,0 1 0 0 0,0-1 0 0 0,0 0-1 0 0,0 1 1 0 0,0-1 0 0 0,0 1 0 0 0,0-1 0 0 0,0 0 0 0 0,-1 1 0 0 0,1-1 0 0 0,-1 1 0 0 0,1-1 0 0 0,-1 1 0 0 0,0-2 0 0 0,0 0 2 0 0,1 3-9 0 0,-1 0 0 0 0,1-1 1 0 0,0 1-1 0 0,0-1 1 0 0,0 1-1 0 0,0-1 0 0 0,0 1 1 0 0,0-1-1 0 0,0 1 1 0 0,0-1-1 0 0,0 1 0 0 0,0-1 1 0 0,0 1-1 0 0,0-1 1 0 0,0 1-1 0 0,1-1 0 0 0,-1 1 1 0 0,0-1-1 0 0,0 1 1 0 0,0 0-1 0 0,1-1 0 0 0,-1 1 1 0 0,0-1-1 0 0,1 1 1 0 0,-1 0-1 0 0,0-1 0 0 0,1 0 1 0 0,-1 1 1 0 0,1 0-1 0 0,-1 0 1 0 0,0-1 0 0 0,1 1 0 0 0,-1 0 0 0 0,0-1 0 0 0,0 1 0 0 0,0 0-1 0 0,1-1 1 0 0,-1 1 0 0 0,0 0 0 0 0,0-1 0 0 0,0 1 0 0 0,0-1 0 0 0,1 1 0 0 0,-1 0-1 0 0,0-1 1 0 0,0 1 0 0 0,0 0 0 0 0,0-1 0 0 0,0 1 0 0 0,0-1 0 0 0,0 1-1 0 0,0 0 1 0 0,0-1 0 0 0,0 1 0 0 0,-1-1 0 0 0,1 1 0 0 0,0 0 0 0 0,0-1 0 0 0,0 0-1 0 0,-4-4 12 0 0,3 5-10 0 0,0-1 0 0 0,1 1-1 0 0,-1-1 1 0 0,1 1-1 0 0,-1-1 1 0 0,1 1 0 0 0,-1-1-1 0 0,1 0 1 0 0,-1 1 0 0 0,1-1-1 0 0,0 0 1 0 0,-1 0 0 0 0,1 1-1 0 0,0-1 1 0 0,0 0-1 0 0,-1 0 1 0 0,1 1 0 0 0,0-1-1 0 0,0 0 1 0 0,0 0 0 0 0,0 1-1 0 0,0-1 1 0 0,0 0 0 0 0,0 0-1 0 0,0 0 1 0 0,0 1-1 0 0,1-2 1 0 0,5-6 36 0 0,-5 6-34 0 0,0 1 0 0 0,0 0 1 0 0,0-1-1 0 0,0 1 0 0 0,0-1 1 0 0,0 1-1 0 0,0-1 0 0 0,0 0 1 0 0,-1 1-1 0 0,1-1 0 0 0,-1 0 1 0 0,1 0-1 0 0,-1-1 0 0 0,0 2-3 0 0,0 0-1 0 0,0 1 1 0 0,0-1-1 0 0,1 0 0 0 0,-1 1 1 0 0,0-1-1 0 0,0 0 1 0 0,0 1-1 0 0,1-1 1 0 0,-1 0-1 0 0,0 1 0 0 0,1-1 1 0 0,-1 1-1 0 0,0-1 1 0 0,1 0-1 0 0,-1 1 0 0 0,1-1 1 0 0,-1 1-1 0 0,1-1 1 0 0,0 1-1 0 0,-1-1 1 0 0,1 1 0 0 0,-1 0-1 0 0,0 0 1 0 0,1-1-1 0 0,-1 1 1 0 0,0 0 0 0 0,0-1-1 0 0,1 1 1 0 0,-1-1 0 0 0,0 1-1 0 0,0 0 1 0 0,0-1 0 0 0,1 1-1 0 0,-1-1 1 0 0,0 1 0 0 0,0-1-1 0 0,0 1 1 0 0,0 0-1 0 0,0-1 1 0 0,0 1 0 0 0,0-1-1 0 0,0 1 1 0 0,0-1 0 0 0,0 1-1 0 0,0-1 1 0 0,0 1 0 0 0,0 0-1 0 0,0-1 1 0 0,0 1-1 0 0,-1-1 1 0 0,1 1 0 0 0,0-1-1 0 0,0 0 1 0 0,-1 1 0 0 0,1-1 0 0 0,0 1 0 0 0,0 0 0 0 0,0-1 0 0 0,0 1 0 0 0,0-1 0 0 0,0 1 0 0 0,0-1 0 0 0,0 1 0 0 0,0-1 0 0 0,0 1 0 0 0,0-1 0 0 0,0 1 0 0 0,1-1 0 0 0,-1 1 0 0 0,0-1-1 0 0,0 1 1 0 0,0-1 0 0 0,1 1 0 0 0,-1-1 0 0 0,0 1 0 0 0,0 0 0 0 0,1-1 0 0 0,-1 1 0 0 0,0-1 0 0 0,1 1 0 0 0,0-1 0 0 0,-1 1 3 0 0,1 0-1 0 0,-1-1 1 0 0,0 1 0 0 0,1-1-1 0 0,-1 1 1 0 0,0 0 0 0 0,1-1 0 0 0,-1 1-1 0 0,0-1 1 0 0,1 1 0 0 0,-1-1-1 0 0,0 1 1 0 0,0-1 0 0 0,0 0-1 0 0,1 1 1 0 0,-1-1 0 0 0,0 1-1 0 0,0-1 1 0 0,0 1 0 0 0,0-1 0 0 0,0 0-1 0 0,0 1 1 0 0,0-1 0 0 0,0 1-1 0 0,-1-2 1 0 0,-1-5 38 0 0,2-1-18 0 0,0 7-9 0 0,-2 0-4 0 0,-2-11 21 0 0,2 7-8 0 0,1 2-17 0 0,0 1 0 0 0,0-1-1 0 0,1 0 1 0 0,-1 1-1 0 0,0-1 1 0 0,1 0 0 0 0,0 0-1 0 0,0 0 1 0 0,0 0 0 0 0,0 0-1 0 0,0 1 1 0 0,2-6-1 0 0,-2 7-3 0 0,0-1 0 0 0,0 1 0 0 0,0 0-1 0 0,0 0 1 0 0,0 0 0 0 0,0 0 0 0 0,0 0 0 0 0,0 0-1 0 0,-1 0 1 0 0,1 0 0 0 0,0 0 0 0 0,-1-2-1 0 0,-1-10 20 0 0,3 9-21 0 0,0 4 0 0 0,-1-1 0 0 0,0 0 0 0 0,0 0 0 0 0,1 0 0 0 0,-1 1 1 0 0,0-1-1 0 0,0 0 0 0 0,0 0 0 0 0,0 0 0 0 0,0 0 0 0 0,0 0 0 0 0,0 1 1 0 0,0-1-1 0 0,0 0 0 0 0,0 0 0 0 0,0 0 0 0 0,0 0 0 0 0,-1 1 0 0 0,1-1 1 0 0,0 0-1 0 0,-1 0 0 0 0,1 0 0 0 0,-1 1 0 0 0,1-1 0 0 0,-1 0 0 0 0,1 1 1 0 0,-1-1-1 0 0,1 0 0 0 0,-1 1 0 0 0,0-1 0 0 0,1 1 0 0 0,-2-1 0 0 0,-15-24-1 0 0,14 20-7 0 0,0 0 0 0 0,0 1 0 0 0,-1 0-1 0 0,1-1 1 0 0,-1 1 0 0 0,-6-5 0 0 0,-7-4 131 0 0,12 8-70 0 0,-1 0 0 0 0,0 0 0 0 0,0 1 0 0 0,0 0 0 0 0,-1 0 0 0 0,1 1 0 0 0,-1 0 0 0 0,0 0 0 0 0,0 1 0 0 0,-10-3 0 0 0,1 2 65 0 0,11 2-29 0 0,-1 0 1 0 0,1 0 0 0 0,-1 1 0 0 0,0 0-1 0 0,1 0 1 0 0,-1 0 0 0 0,-8 2 0 0 0,-7 2-507 0 0,-11-4 366 0 0,25 0-6 0 0,4 0-4 0 0,-4 0 37 0 0,5 0-33 0 0,4 0-4 0 0,5 0 35 0 0,0-4-36 0 0,3-3 60 0 0,-9 7 0 0 0,-1 0 0 0 0,1-1 0 0 0,-1 1 0 0 0,1 0 0 0 0,-1 0 0 0 0,1-1 0 0 0,-1 1 0 0 0,1 0 0 0 0,-1-1 0 0 0,0 1 0 0 0,1-1 0 0 0,-1 1 0 0 0,0 0 0 0 0,1-1 0 0 0,-1 1 0 0 0,0-1 0 0 0,0 1 0 0 0,1-1 0 0 0,-1 1 0 0 0,0-1 0 0 0,0 1 0 0 0,0-1 0 0 0,0 1 0 0 0,0-1 0 0 0,0 1 0 0 0,0-1 0 0 0,0 0 0 0 0,0 1 0 0 0,0-1 0 0 0,0 1 0 0 0,0-1 0 0 0,0 1 0 0 0,0-1 0 0 0,0 0 0 0 0,-1-1 0 0 0,4-8 0 0 0,-3 9 0 0 0,0 0 0 0 0,1 0 0 0 0,-1 0 0 0 0,0 0 0 0 0,0 0 0 0 0,1 1 0 0 0,-1-1 0 0 0,0 0 0 0 0,0 0 0 0 0,0 0 0 0 0,0 0 0 0 0,0 0 0 0 0,0 0 0 0 0,-1-1 0 0 0,-11-51 568 0 0,11 45-392 0 0,1 6-152 0 0,0 0-1 0 0,0 0 1 0 0,0 0-1 0 0,-1 0 1 0 0,1 0-1 0 0,-1 1 1 0 0,1-1-1 0 0,-1 0 1 0 0,-1-2-1 0 0,-3-6-272 0 0,-8-10-163 0 0,-14-13 990 0 0,24 31-551 0 0,2 0-1 0 0,-1-1 1 0 0,0 1 0 0 0,0-1-1 0 0,1 1 1 0 0,-1-1-1 0 0,-1-5 1 0 0,2 5-72 0 0,0 0 1 0 0,-1-1-1 0 0,0 1 1 0 0,0 0-1 0 0,-4-5 1 0 0,-6-5 12 0 0,-19-27 0 0 0,30 38 39 0 0,-1-1 0 0 0,0 1 0 0 0,0 0 1 0 0,-1 0-1 0 0,1 0 0 0 0,0 0 0 0 0,-5-2 0 0 0,5 2-4 0 0,-1 1 0 0 0,1-1 0 0 0,0 0 0 0 0,0 0 0 0 0,-1 0 0 0 0,-1-3 0 0 0,0 0 4 0 0,0 1-1 0 0,0-1 0 0 0,0 1 1 0 0,-1 0-1 0 0,1 0 1 0 0,-1 0-1 0 0,0 1 0 0 0,0-1 1 0 0,-11-4-1 0 0,5 2 17 0 0,-3-1 18 0 0,-13-9 23 0 0,15 12-42 0 0,0 0-1 0 0,0 1 0 0 0,0 1 1 0 0,0 0-1 0 0,-23-1 0 0 0,4 0-21 0 0,15 0 0 0 0,13 4 0 0 0,1 1 0 0 0,-1 0 6 0 0,-22-1 170 0 0,3-1-246 0 0,-5-2 70 0 0,19 0 0 0 0,0 1 0 0 0,-1 0 0 0 0,-9 1 0 0 0,14 0 0 0 0,-15-5 0 0 0,-13-3 0 0 0,4 1 0 0 0,-39-16 0 0 0,51 15-2 0 0,-8-3 15 0 0,13 7 43 0 0,11 3-59 0 0,-1 1 0 0 0,0 0 0 0 0,0-1 0 0 0,1 1 0 0 0,-1 0 0 0 0,0-1 0 0 0,0 1 0 0 0,0 0 0 0 0,1 0 0 0 0,-1 0 0 0 0,0 0 0 0 0,0 0 0 0 0,0 0 0 0 0,0 0 0 0 0,1 0 0 0 0,-1 0 0 0 0,0 0 0 0 0,0 0 0 0 0,0 0 0 0 0,1 0 0 0 0,-1 1 0 0 0,-1-1 0 0 0,-2 3-7 0 0,2-3 10 0 0,1 1 0 0 0,-1-1-1 0 0,1 1 1 0 0,-1-1-1 0 0,1 0 1 0 0,-1 1 0 0 0,1-1-1 0 0,-1 0 1 0 0,1 0 0 0 0,-1 0-1 0 0,1 0 1 0 0,-3-1 0 0 0,-8 1 0 0 0,-9 0 0 0 0,0-1 0 0 0,-25-6 0 0 0,32 6 29 0 0,-1 0 0 0 0,1 0-1 0 0,-17 3 1 0 0,-2-1 20 0 0,-7 0-36 0 0,19 0-13 0 0,-29-3-1 0 0,-44-4-83 0 0,70 3 23 0 0,1 1-1 0 0,-1 0 0 0 0,0 2 1 0 0,-26 4-1 0 0,27-4-1066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4:29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8144 0 0,'0'0'617'0'0,"1"0"-425"0"0,13-11-75 0 0,-9 9 136 0 0,-1 0 0 0 0,1 0 0 0 0,0 0-1 0 0,-1 0 1 0 0,1 1 0 0 0,0 0 0 0 0,0 0 0 0 0,0 0-1 0 0,0 1 1 0 0,0-1 0 0 0,9 2 0 0 0,86 7 1827 0 0,52-3 132 0 0,45-13-985 0 0,-153 7-678 0 0,46 6-1 0 0,5-1-173 0 0,256-4 604 0 0,-239-5-819 0 0,48 10 259 0 0,282-18 567 0 0,-413 13-1013 0 0,-1 0 0 0 0,43 7 0 0 0,2 0 28 0 0,24-1 94 0 0,-46-3 47 0 0,-31-2-124 0 0,31 0-1 0 0,285-13-41 0 0,-313 11-652 0 0,0-1-1 0 0,0-1 1 0 0,0-1 0 0 0,0-1-1 0 0,40-14 1 0 0,-41 10-5817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1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31 351 4144 0 0,'0'0'319'0'0,"-14"-26"2995"0"0,15 11-1670 0 0,-1-6-449 0 0,-2-6 12 0 0,2 24-1102 0 0,0 0 1 0 0,0 0-1 0 0,0 0 1 0 0,-1 0-1 0 0,1 0 0 0 0,-1 0 1 0 0,0 1-1 0 0,1-1 0 0 0,-1 0 1 0 0,-2-4-1 0 0,1 5-66 0 0,2 1-21 0 0,-1 0 0 0 0,0 1 1 0 0,1-1-1 0 0,-1 0 0 0 0,1 0 0 0 0,-1 1 0 0 0,1-1 0 0 0,-1 0 0 0 0,1 0 0 0 0,0 0 0 0 0,-1 0 0 0 0,1 0 0 0 0,0 0 0 0 0,0 1 0 0 0,-1-1 1 0 0,1 0-1 0 0,0 0 0 0 0,0 0 0 0 0,0 0 0 0 0,0 0 0 0 0,0 0 0 0 0,1 0 0 0 0,-1 0 0 0 0,0 0 0 0 0,0 0 0 0 0,1 0 0 0 0,-1 0 0 0 0,0 1 1 0 0,1-2-1 0 0,0 0 45 0 0,0 0 0 0 0,-1 0 0 0 0,0 0 0 0 0,1 1 1 0 0,-1-1-1 0 0,0 0 0 0 0,0 0 0 0 0,0 0 0 0 0,0-2 1 0 0,2-17 416 0 0,3-12-67 0 0,-4 14-216 0 0,-1 17-107 0 0,1 1-6 0 0,33-46 250 0 0,-34 47-335 0 0,0-1 1 0 0,1 0-1 0 0,-1 1 0 0 0,1-1 1 0 0,-1 1-1 0 0,1-1 0 0 0,-1 1 0 0 0,1-1 1 0 0,-1 1-1 0 0,1 0 0 0 0,0-1 0 0 0,-1 1 1 0 0,1-1-1 0 0,0 1 0 0 0,-1 0 1 0 0,1 0-1 0 0,1-1 0 0 0,2 0-26 0 0,12-9-124 0 0,-11 6 163 0 0,1 1 1 0 0,0 0 0 0 0,0 0 0 0 0,11-4-1 0 0,-1 2 254 0 0,-11 3-252 0 0,0 1 0 0 0,1-1 0 0 0,-1 1 0 0 0,0 0 0 0 0,8 0 0 0 0,-2 1-10 0 0,-7-1 1 0 0,-1 1-1 0 0,1 0 1 0 0,0 0 0 0 0,0 0-1 0 0,0 1 1 0 0,-1-1 0 0 0,1 1-1 0 0,0 0 1 0 0,-1 0 0 0 0,1 0-1 0 0,-1 1 1 0 0,1-1 0 0 0,-1 1 0 0 0,6 3-1 0 0,-4-1 20 0 0,0 0-1 0 0,-1 0 0 0 0,1 1 1 0 0,-1-1-1 0 0,0 1 1 0 0,-1 0-1 0 0,1 0 1 0 0,-1 0-1 0 0,0 0 0 0 0,0 1 1 0 0,-1-1-1 0 0,1 1 1 0 0,1 9-1 0 0,4 4 83 0 0,-6-15-88 0 0,-1-1 1 0 0,1 0 0 0 0,-1 1-1 0 0,0-1 1 0 0,1 7-1 0 0,1 23 36 0 0,-2 0 0 0 0,-1-1-1 0 0,-2 1 1 0 0,-8 44-1 0 0,6-54-53 0 0,-11 54 66 0 0,-4 17 120 0 0,13-59-20 0 0,-16 54 0 0 0,-9 15 163 0 0,17-53-194 0 0,7-26-71 0 0,2-7-2 0 0,0-1 0 0 0,-1 1 0 0 0,-11 20 0 0 0,14-30-20 0 0,2-4-22 0 0,-1-1-1 0 0,1 0 1 0 0,-1 0 0 0 0,0 0 0 0 0,-4 5-1 0 0,2-4 8 0 0,25-31 26 0 0,-2 5-53 0 0,-11 13 7 0 0,-7 8-10 0 0,0-1-1 0 0,0 1 0 0 0,0 0 1 0 0,0 0-1 0 0,0 0 0 0 0,0 0 0 0 0,1 0 1 0 0,-1 0-1 0 0,0 0 0 0 0,0 0 1 0 0,1 0-1 0 0,-1 0 0 0 0,1 1 1 0 0,-1-1-1 0 0,1 1 0 0 0,-1-1 0 0 0,1 1 1 0 0,-1-1-1 0 0,1 1 0 0 0,0 0 1 0 0,2 0-1 0 0,4-2-4 0 0,-5 2-30 0 0,1 0 0 0 0,-1 0 0 0 0,1 0 0 0 0,-1 0 0 0 0,1 0 0 0 0,-1 1 0 0 0,0-1 0 0 0,1 1-1 0 0,-1 0 1 0 0,0 0 0 0 0,1 0 0 0 0,-1 0 0 0 0,0 1 0 0 0,0 0 0 0 0,4 2 0 0 0,4 4 398 0 0,0 1 0 0 0,16 15 0 0 0,9 7 171 0 0,-27-23-531 0 0,-7-6-1 0 0,1 0-1 0 0,-1-1 0 0 0,0 1 0 0 0,1 0 1 0 0,-1-1-1 0 0,5 2 0 0 0,-4-1-253 0 0,0-1 1 0 0,1 0-1 0 0,0 0 0 0 0,-1 0 0 0 0,1 0 0 0 0,0-1 0 0 0,-1 1 0 0 0,1-1 0 0 0,6 0 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66 2304 0 0,'0'0'101'0'0,"-11"-8"22"0"0,0-8 121 0 0,10 14 217 0 0,0 0 0 0 0,0 0 0 0 0,0 0 0 0 0,-1 0 0 0 0,1 0 0 0 0,-1 1 0 0 0,1-1 0 0 0,-1 0 0 0 0,1 1-1 0 0,-3-2 1 0 0,-1 0 442 0 0,1 1-550 0 0,-1-1-1 0 0,1 1 1 0 0,0 0-1 0 0,-1 0 0 0 0,1 1 1 0 0,-1-1-1 0 0,1 1 1 0 0,-1 0-1 0 0,0 0 0 0 0,0 1 1 0 0,1-1-1 0 0,-1 1 1 0 0,0 0-1 0 0,-5 1 1 0 0,4 0-146 0 0,-1 1 1 0 0,1-1 0 0 0,0 2 0 0 0,-1-1 0 0 0,1 1 0 0 0,0 0 0 0 0,1 0 0 0 0,-1 0 0 0 0,0 1-1 0 0,1 0 1 0 0,0 0 0 0 0,-8 8 0 0 0,4-2-104 0 0,1 1 0 0 0,1 0 0 0 0,0 0 0 0 0,0 0 0 0 0,-5 14 0 0 0,1 1 53 0 0,-11 39-1 0 0,15-20 99 0 0,3-17-111 0 0,1-1 23 0 0,0 0-1 0 0,2 0 1 0 0,1-1 0 0 0,3 30-1 0 0,-1-37-67 0 0,1-1 0 0 0,0 1 0 0 0,1 0 0 0 0,1-1 0 0 0,1 0-1 0 0,1 0 1 0 0,9 18 0 0 0,-10-28-77 0 0,-1 0 0 0 0,2 0 0 0 0,-1-1 1 0 0,1 0-1 0 0,0 0 0 0 0,10 7 0 0 0,-7-5-24 0 0,-3-4 5 0 0,0 0-1 0 0,-1 0 0 0 0,2-1 0 0 0,-1 0 0 0 0,0 0 0 0 0,1-1 0 0 0,0 1 1 0 0,0-2-1 0 0,0 1 0 0 0,0-1 0 0 0,0-1 0 0 0,0 0 0 0 0,17 1 1 0 0,-16-2-34 0 0,0 0 0 0 0,1-1 1 0 0,-1 0-1 0 0,0-1 0 0 0,1 0 1 0 0,-1 0-1 0 0,0-1 1 0 0,-1 0-1 0 0,1-1 0 0 0,0 0 1 0 0,-1 0-1 0 0,9-6 0 0 0,-13 6 52 0 0,0 1-1 0 0,0-1 1 0 0,0 0-1 0 0,-1 0 1 0 0,1 0-1 0 0,-1 0 1 0 0,0 0-1 0 0,-1-1 0 0 0,4-6 1 0 0,2-6 338 0 0,6-22 1 0 0,-12 33-290 0 0,3-13 8 0 0,0-1 1 0 0,3-32 0 0 0,-7 37-50 0 0,-1 1 0 0 0,-1-1 0 0 0,-4-22 1 0 0,0-3 37 0 0,2 20-37 0 0,-1 1 0 0 0,-2 0 1 0 0,0 0-1 0 0,-1 1 1 0 0,-14-29-1 0 0,4 8 36 0 0,-8-9 42 0 0,12 25-70 0 0,6 13-13 0 0,0 0-1 0 0,-15-16 0 0 0,21 26-25 0 0,-17-16 1 0 0,17 15-113 0 0,0 0 0 0 0,0 0 0 0 0,0 0-1 0 0,-1 1 1 0 0,1-1 0 0 0,0 0 0 0 0,-1 1-1 0 0,1-1 1 0 0,-1 1 0 0 0,1-1 0 0 0,-1 1-1 0 0,1 0 1 0 0,0-1 0 0 0,-1 1 0 0 0,-1 0-1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1 409 4144 0 0,'0'0'319'0'0,"1"-1"57"0"0,4-5 1291 0 0,-1 0 0 0 0,1 0 0 0 0,4-10 0 0 0,8-11 155 0 0,42-69-66 0 0,-38 59-1489 0 0,-6 8-219 0 0,11-32 0 0 0,-17 39 145 0 0,-4 11-64 0 0,0-1 0 0 0,-1 0 0 0 0,-1 1 0 0 0,0-1 0 0 0,2-21 1 0 0,-4 23 244 0 0,0 17 615 0 0,0 20-441 0 0,-13 45-273 0 0,4-26 352 0 0,-4 89-1 0 0,11-60-87 0 0,6 161 761 0 0,-3-172-938 0 0,1 14 13 0 0,-1-53-272 0 0,-2-15-63 0 0,1 0 1 0 0,0 0 0 0 0,5 18 0 0 0,-3-4 9 0 0,-3-21-43 0 0,1 0 0 0 0,-1 0 0 0 0,0 0 0 0 0,1 0 0 0 0,0 0 0 0 0,-1 0 0 0 0,3 5 0 0 0,-2-6 28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25 9328 0 0,'-1'0'22'0'0,"1"0"1"0"0,-1 0-1 0 0,1 0 0 0 0,-1 0 1 0 0,1 0-1 0 0,-1 0 0 0 0,1 0 1 0 0,0-1-1 0 0,-1 1 1 0 0,1 0-1 0 0,-1 0 0 0 0,1 0 1 0 0,0-1-1 0 0,-1 1 1 0 0,1 0-1 0 0,0-1 0 0 0,-1 1 1 0 0,1 0-1 0 0,0-1 1 0 0,-1 1-1 0 0,1 0 0 0 0,0-1 1 0 0,0 1-1 0 0,-1 0 1 0 0,1-1-1 0 0,0 1 0 0 0,0-1 1 0 0,0 0-1 0 0,-9-15 2946 0 0,-2 20-687 0 0,8-2-2180 0 0,-1-1 0 0 0,1 1 0 0 0,0 0 0 0 0,-1 0 0 0 0,1 1 0 0 0,0-1 0 0 0,0 1-1 0 0,1 0 1 0 0,-1-1 0 0 0,0 1 0 0 0,1 0 0 0 0,0 0 0 0 0,0 1 0 0 0,0-1 0 0 0,0 0 0 0 0,0 1 0 0 0,1 0 0 0 0,-3 5-1 0 0,2 2 76 0 0,0-2 198 0 0,0 0 0 0 0,1 1 0 0 0,-1 13 0 0 0,1-8-49 0 0,-1 0-1 0 0,-3 17 0 0 0,-2 12-9 0 0,4 26 434 0 0,8 115 0 0 0,-2-156-623 0 0,-1-19-79 0 0,-1 0 0 0 0,0-1-1 0 0,-1 1 1 0 0,0 0 0 0 0,0 0-1 0 0,-3 10 1 0 0,3-15-33 0 0,-1 0 1 0 0,1 0-1 0 0,0-1 1 0 0,0 1-1 0 0,0 0 0 0 0,1 0 1 0 0,0-1-1 0 0,0 1 1 0 0,1 5-1 0 0,19 43 62 0 0,-12-34-43 0 0,19 31 39 0 0,-24-42-15 0 0,1-1 0 0 0,0 0 0 0 0,0 0-1 0 0,0-1 1 0 0,10 10 0 0 0,6 6 430 0 0,-13-14-584 0 0,1 0 1 0 0,0-1-1 0 0,0 0 0 0 0,1-1 0 0 0,14 8 0 0 0,-19-12 106 0 0,0 0 1 0 0,0 0-1 0 0,1-1 1 0 0,-1 0-1 0 0,0 0 0 0 0,1 0 1 0 0,-1-1-1 0 0,1 0 0 0 0,5 0 1 0 0,-9 0 25 0 0,7-1 3 0 0,-1 1 0 0 0,0-1 0 0 0,0-1 0 0 0,1 1 0 0 0,-1-1 0 0 0,0-1 0 0 0,0 0 0 0 0,7-3 0 0 0,3-4-177 0 0,0 0 0 0 0,19-15-1 0 0,-33 22 140 0 0,0 0 0 0 0,-1-1 0 0 0,0 1 0 0 0,1-1 0 0 0,-1 0 0 0 0,-1 0 0 0 0,1 0 0 0 0,2-6 0 0 0,17-37 0 0 0,-17 29 0 0 0,0-1 0 0 0,0 1 0 0 0,-2-1 0 0 0,0 1 0 0 0,-2-1 0 0 0,0-36 0 0 0,-2 47 0 0 0,0 1 0 0 0,-1 0 0 0 0,1-1 0 0 0,-1 1 0 0 0,-4-8 0 0 0,0-4 0 0 0,4 13 52 0 0,0-1-1 0 0,-1 1 0 0 0,0-1 0 0 0,0 1 1 0 0,0 0-1 0 0,0 0 0 0 0,-1 1 1 0 0,0-1-1 0 0,0 1 0 0 0,-7-7 0 0 0,9 10-42 0 0,0 0 0 0 0,-1 1 0 0 0,1-1 0 0 0,0 1 0 0 0,-1-1 0 0 0,1 1 0 0 0,-1 0 0 0 0,1 0 0 0 0,-1 0 0 0 0,1 0 0 0 0,-1 1 0 0 0,0-1 0 0 0,0 1 0 0 0,1-1 0 0 0,-1 1 0 0 0,0 0 0 0 0,0 0 0 0 0,1 0 0 0 0,-1 1 0 0 0,0-1 0 0 0,1 1 0 0 0,-1-1 0 0 0,0 1 0 0 0,1 0 0 0 0,-1 0 0 0 0,1 0 0 0 0,-6 3 0 0 0,1 0-5 0 0,0 1-1 0 0,0 0 0 0 0,0 1 0 0 0,0 0 0 0 0,-8 9 1 0 0,-28 37 136 0 0,40-48-125 0 0,-6 9 30 0 0,0 1 0 0 0,-14 29 0 0 0,-8 14-35 0 0,23-44-29 0 0,0-1-1 0 0,1 1 1 0 0,1 1-1 0 0,-10 26 1 0 0,0 16-541 0 0,8-17-5649 0 0,5-10-1076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57 9960 0 0,'-7'-3'1062'0'0,"5"3"-1017"0"0,0-1-1 0 0,-1 1 1 0 0,1-1 0 0 0,0 0-1 0 0,0 0 1 0 0,-1 0-1 0 0,1 0 1 0 0,0 0-1 0 0,0 0 1 0 0,0 0-1 0 0,-2-2 1 0 0,1 0 285 0 0,-1 1-1 0 0,1 0 1 0 0,0 0 0 0 0,-1 1 0 0 0,-5-3 0 0 0,-23-8 1232 0 0,27 9-1293 0 0,0 1 0 0 0,0 0 0 0 0,-1 0 0 0 0,1 0 0 0 0,0 1 0 0 0,-1-1 0 0 0,-8 0 0 0 0,7 2 8 0 0,-3 0 80 0 0,1 0 0 0 0,0 1 0 0 0,0 0 0 0 0,-12 2 0 0 0,18-2-312 0 0,1 0 0 0 0,0-1 1 0 0,0 1-1 0 0,0 0 0 0 0,-1 0 0 0 0,1 0 0 0 0,0 1 0 0 0,1-1 0 0 0,-1 0 0 0 0,0 1 0 0 0,0 0 0 0 0,0-1 0 0 0,1 1 0 0 0,-1 0 0 0 0,1 0 0 0 0,0-1 0 0 0,-1 1 0 0 0,1 0 0 0 0,0 1 0 0 0,0-1 0 0 0,-1 4 0 0 0,-5 9 157 0 0,6-12-155 0 0,-1-1-1 0 0,1 1 0 0 0,0 0 1 0 0,0-1-1 0 0,-1 7 0 0 0,-3 16 200 0 0,2-17-166 0 0,2 0 1 0 0,-1 0-1 0 0,1 0 0 0 0,0 0 1 0 0,1 1-1 0 0,1 13 0 0 0,1-10 5 0 0,1 0-1 0 0,1-1 1 0 0,-1 1-1 0 0,2-1 1 0 0,0 0-1 0 0,6 11 1 0 0,-4-9 2 0 0,-5-9-71 0 0,0 1 0 0 0,0-1 1 0 0,1 0-1 0 0,0 0 0 0 0,-1 0 0 0 0,2 0 1 0 0,-1 0-1 0 0,0-1 0 0 0,1 1 0 0 0,-1-1 1 0 0,1 0-1 0 0,0 0 0 0 0,0 0 0 0 0,0-1 1 0 0,1 1-1 0 0,6 2 0 0 0,-2-2-16 0 0,0 1 0 0 0,0-2 0 0 0,0 1 0 0 0,0-2 0 0 0,1 1 0 0 0,-1-1 0 0 0,1 0 0 0 0,-1-1 0 0 0,1 0 0 0 0,17-3 0 0 0,-19 2-405 0 0,-1-1 1 0 0,0 0-1 0 0,0 0 1 0 0,0-1-1 0 0,0 0 0 0 0,0 0 1 0 0,0-1-1 0 0,11-7 1 0 0,-5 1-1190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5 173 8232 0 0,'-2'-31'866'0'0,"1"25"-461"0"0,0 0 0 0 0,1-1 0 0 0,0 1-1 0 0,0-1 1 0 0,1 1 0 0 0,2-11 964 0 0,-3 8-567 0 0,18-19 240 0 0,-8 26-701 0 0,-4 1-285 0 0,26-11-3 0 0,-14 4-36 0 0,34-8 0 0 0,-35 11-6 0 0,-15 4-8 0 0,1 0 0 0 0,-1 0 1 0 0,1 1-1 0 0,-1-1 0 0 0,1 1 1 0 0,0-1-1 0 0,-1 1 0 0 0,1 0 0 0 0,-1 0 1 0 0,1 0-1 0 0,0 0 0 0 0,-1 0 1 0 0,1 1-1 0 0,0-1 0 0 0,2 2 1 0 0,1 0 24 0 0,1 0 1 0 0,-1 1-1 0 0,10 7 1 0 0,-13-8 3 0 0,0 0 1 0 0,-1 0-1 0 0,1 1 0 0 0,-1-1 1 0 0,0 1-1 0 0,0 0 1 0 0,0 0-1 0 0,0 0 0 0 0,0 0 1 0 0,1 3-1 0 0,0 1 172 0 0,-1 0-1 0 0,1 0 1 0 0,-1 0 0 0 0,0 0-1 0 0,-1 1 1 0 0,1 11 0 0 0,-3 44 1 0 0,0-18-219 0 0,-1-18 14 0 0,-7 44 0 0 0,2-20 0 0 0,2-22 0 0 0,0 0 0 0 0,-13 37 0 0 0,7-31 0 0 0,1-6-7 0 0,-1 0-1 0 0,-15 28 0 0 0,-10 23 359 0 0,22-46 298 0 0,-32 60 0 0 0,31-66-476 0 0,12-21-111 0 0,-1 1 0 0 0,0-1 1 0 0,-8 10-1 0 0,-11 12-38 0 0,19-19-36 0 0,4-10 10 0 0,0 0-1 0 0,1 0 0 0 0,-1 1 0 0 0,1-1 0 0 0,-1 0 1 0 0,0 0-1 0 0,1 0 0 0 0,-1 1 0 0 0,1-1 0 0 0,-1 0 0 0 0,1 0 1 0 0,-1 0-1 0 0,1 0 0 0 0,-1 0 0 0 0,1 0 0 0 0,-1 0 1 0 0,1 0-1 0 0,-1 0 0 0 0,1 0 0 0 0,0 0-1 0 0,27 0 68 0 0,-24 1-58 0 0,0-2 1 0 0,0 1 0 0 0,0 0-1 0 0,0-1 1 0 0,0 1-1 0 0,6-3 1 0 0,-8 2 1 0 0,8 0-2 0 0,0 1 0 0 0,1-1 0 0 0,16 3 0 0 0,3-1 67 0 0,-11-1 76 0 0,-4-1-143 0 0,0 1 0 0 0,-1 1 1 0 0,1 0-1 0 0,-1 1 1 0 0,1 0-1 0 0,14 5 0 0 0,-18-1 65 0 0,-10-5-96 0 0,1 0-1 0 0,0-1 1 0 0,-1 1-1 0 0,1 0 1 0 0,0-1-1 0 0,-1 1 1 0 0,1-1-1 0 0,0 1 1 0 0,3-1-1 0 0,-4 0-234 0 0,9 0-1686 0 0,-1 0 793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7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10 6912 0 0,'0'0'528'0'0,"-2"-1"-342"0"0,-3 0 300 0 0,1-1-1 0 0,-1 1 1 0 0,0 0-1 0 0,0 0 1 0 0,0 0-1 0 0,0 0 0 0 0,-1 1 1 0 0,1 0-1 0 0,0 0 1 0 0,0 1-1 0 0,0-1 0 0 0,0 1 1 0 0,-9 2-1 0 0,7 0-230 0 0,1-1-177 0 0,0 0-1 0 0,0 0 0 0 0,0 1 0 0 0,0 0 0 0 0,0 0 0 0 0,1 1 0 0 0,-1-1 0 0 0,-5 6 1 0 0,4-2 55 0 0,-1 0 0 0 0,1 0 1 0 0,0 0-1 0 0,1 1 1 0 0,0 0-1 0 0,0 1 1 0 0,1-1-1 0 0,0 1 0 0 0,1 0 1 0 0,0 0-1 0 0,-6 18 1 0 0,-7 45 164 0 0,6-28-195 0 0,7-27-102 0 0,-4 30-1 0 0,5-16 298 0 0,2 0-1 0 0,1-1 0 0 0,8 60 1 0 0,-5-67-153 0 0,-3-15-65 0 0,2 1-1 0 0,-1-1 0 0 0,6 15 0 0 0,-4-14-27 0 0,0-1 0 0 0,1 1 0 0 0,1-1-1 0 0,-1 0 1 0 0,1 0 0 0 0,0 0-1 0 0,1-1 1 0 0,6 7 0 0 0,-8-10-51 0 0,0-1 1 0 0,0 0 0 0 0,0 0-1 0 0,0 0 1 0 0,1-1-1 0 0,-1 1 1 0 0,1-1-1 0 0,-1 0 1 0 0,1 0 0 0 0,0-1-1 0 0,0 1 1 0 0,0-1-1 0 0,0 0 1 0 0,0 0-1 0 0,0-1 1 0 0,6 0-1 0 0,-5 0 3 0 0,0-1 0 0 0,-1 0 0 0 0,0 0 0 0 0,1 0 0 0 0,-1-1 0 0 0,0 0 0 0 0,1 0 0 0 0,6-4 0 0 0,38-25 111 0 0,-49 31-114 0 0,11-8 8 0 0,0 0 0 0 0,-1-1 0 0 0,0-1 0 0 0,0 0-1 0 0,-1 0 1 0 0,0-1 0 0 0,-1 0 0 0 0,0-1 0 0 0,14-23-1 0 0,-15 18-8 0 0,0-1-1 0 0,10-33 1 0 0,-15 40 9 0 0,-1 1 0 0 0,0-1 1 0 0,-1 1-1 0 0,0-1 1 0 0,0 0-1 0 0,-3-17 0 0 0,2 16-49 0 0,-2 0-1 0 0,1 1 0 0 0,-2-1 0 0 0,0 1 0 0 0,0 0 0 0 0,-1 0 1 0 0,-8-17-1 0 0,0 5 22 0 0,-8-12 20 0 0,2 10 61 0 0,12 14 28 0 0,-1 1 0 0 0,0 1 0 0 0,-1-1 0 0 0,-10-8 0 0 0,5 8-68 0 0,10 9-19 0 0,1-1-1 0 0,0 1 0 0 0,0-1 0 0 0,-1 0 1 0 0,1 1-1 0 0,1-1 0 0 0,-1 0 1 0 0,-2-3-1 0 0,1 4-587 0 0,1 0 1 0 0,0 1-1 0 0,-1 0 1 0 0,1-1-1 0 0,0 1 1 0 0,-1 0-1 0 0,1 0 0 0 0,-5 1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7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0 196 8720 0 0,'5'-9'152'0'0,"-4"6"-61"0"0,0 1 1 0 0,0 0 0 0 0,1-1-1 0 0,-1 1 1 0 0,1 0-1 0 0,3-4 1 0 0,-4 5-78 0 0,0 0 0 0 0,-1 0 1 0 0,1 0-1 0 0,0 0 0 0 0,-1 0 0 0 0,1 0 0 0 0,-1-1 0 0 0,1 1 1 0 0,-1 0-1 0 0,1-2 0 0 0,3-8-11 0 0,83-109 1853 0 0,-80 103-1840 0 0,1 13 1418 0 0,-5 8 44 0 0,-2-3-1433 0 0,-1-1-1 0 0,1 0 1 0 0,-1 1 0 0 0,0-1 0 0 0,1 0 0 0 0,-1 1-1 0 0,1-1 1 0 0,-1 1 0 0 0,0-1 0 0 0,0 1-1 0 0,1-1 1 0 0,-1 1 0 0 0,0-1 0 0 0,0 1 0 0 0,0-1-1 0 0,1 1 1 0 0,-1-1 0 0 0,0 1 0 0 0,0 0 0 0 0,5 44 131 0 0,-7-12 444 0 0,-10 54 1 0 0,-2 20-15 0 0,-5 38 1277 0 0,13-98-1713 0 0,2-25-172 0 0,1 29-1 0 0,2-31-12 0 0,-5 29-1 0 0,3-30 253 0 0,-1 31 0 0 0,0 1 811 0 0,2-38-970 0 0,1 0 0 0 0,0-1 0 0 0,1 1-1 0 0,2 14 1 0 0,-1 7 26 0 0,-1-6-2857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28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34 4144 0 0,'0'0'319'0'0,"0"-2"-125"0"0,0 0 6 0 0,0 1 0 0 0,0 0-1 0 0,0 0 1 0 0,0 0 0 0 0,1 0 0 0 0,-1-1 0 0 0,0 1 0 0 0,0 0 0 0 0,1 0 0 0 0,-1 0 0 0 0,4-5 2306 0 0,-11 2 18 0 0,3 2-2408 0 0,1 1 1 0 0,-1 0-1 0 0,1 0 0 0 0,-1 0 0 0 0,0 0 0 0 0,0 0 0 0 0,-3 1 1 0 0,5 0 343 0 0,0 0-250 0 0,-2 2-116 0 0,0-1 0 0 0,-1 1-1 0 0,1 0 1 0 0,0 0-1 0 0,0 0 1 0 0,0 1 0 0 0,1-1-1 0 0,-1 1 1 0 0,0 0 0 0 0,1 0-1 0 0,0 0 1 0 0,-5 7 0 0 0,-5 5 82 0 0,2 2 0 0 0,0-1 0 0 0,-15 34 0 0 0,25-49-154 0 0,-3 7 208 0 0,0 1 0 0 0,1-1 0 0 0,0 1 0 0 0,0 0 0 0 0,1-1 0 0 0,-3 20-1 0 0,2 3-74 0 0,1-21-1 0 0,1 0-1 0 0,0 0 0 0 0,0 0 1 0 0,1 1-1 0 0,1-1 1 0 0,-1 0-1 0 0,2 0 1 0 0,4 19-1 0 0,-3-21-58 0 0,0 1-1 0 0,1-1 0 0 0,6 11 0 0 0,-8-16-88 0 0,0 0-1 0 0,1 0 0 0 0,-1 0 0 0 0,0-1 1 0 0,1 1-1 0 0,0-1 0 0 0,-1 0 0 0 0,1 0 1 0 0,0 0-1 0 0,0 0 0 0 0,6 2 0 0 0,4 2 24 0 0,-6-4 42 0 0,-1 0 0 0 0,0 1 0 0 0,8 5-1 0 0,-6-4-95 0 0,1 0-1 0 0,-1 0 0 0 0,1-1 0 0 0,-1 0 0 0 0,1 0 0 0 0,10 1 0 0 0,0 1 31 0 0,-8-1-5 0 0,0 0 0 0 0,11 6 0 0 0,8 4 0 0 0,7 7 0 0 0,-32-19 9 0 0,-1 1 0 0 0,1 0 0 0 0,-1 0 0 0 0,0 1 0 0 0,0-1 0 0 0,0 1-1 0 0,0 0 1 0 0,-1 0 0 0 0,1 0 0 0 0,-1 0 0 0 0,0 1 0 0 0,0 0-1 0 0,-1-1 1 0 0,1 1 0 0 0,-1 0 0 0 0,0 0 0 0 0,0 0 0 0 0,-1 0 0 0 0,0 1-1 0 0,1-1 1 0 0,-1 6 0 0 0,0 5 62 0 0,0-13-50 0 0,-1 1 0 0 0,0-1 0 0 0,0 0 1 0 0,0 0-1 0 0,0 0 0 0 0,0 1 0 0 0,0-1 0 0 0,-1 0 0 0 0,0 0 0 0 0,1 0 0 0 0,-1 0 0 0 0,-3 5 0 0 0,1-2 21 0 0,0 0 8 0 0,0 0 0 0 0,-1 0 0 0 0,0 0 1 0 0,0 0-1 0 0,0-1 0 0 0,-1 0 0 0 0,0 0 1 0 0,-6 6-1 0 0,-20 10 179 0 0,20-12-141 0 0,-1-1 1 0 0,-18 10-1 0 0,26-16-76 0 0,-6 3 25 0 0,0 0 0 0 0,0 0-1 0 0,-1-1 1 0 0,1-1-1 0 0,-1 0 1 0 0,0 0 0 0 0,0-1-1 0 0,-18 2 1 0 0,25-4-28 0 0,-1 0 0 0 0,1 0 0 0 0,-1-1 0 0 0,1 1 0 0 0,-1-1 0 0 0,1 0 0 0 0,0 0 0 0 0,0 0 0 0 0,-1 0 0 0 0,1-1 0 0 0,0 0-1 0 0,0 0 1 0 0,0 0 0 0 0,1 0 0 0 0,-1-1 0 0 0,0 1 0 0 0,1-1 0 0 0,-6-6 0 0 0,5 0-9 0 0,2 4 0 0 0,2 2 0 0 0,-1 0 0 0 0,0 0 0 0 0,1 0 0 0 0,0 1 0 0 0,0-1 0 0 0,0 0 0 0 0,0 0 0 0 0,0 0 0 0 0,0 0 0 0 0,1 1 0 0 0,-1-1 0 0 0,2-3 0 0 0,7-17-20 0 0,1 0 0 0 0,1 0 0 0 0,1 1 0 0 0,1 0 0 0 0,1 2 0 0 0,1-1 0 0 0,0 2 0 0 0,2 0 0 0 0,34-31 0 0 0,-39 37 8 0 0,-1 0 0 0 0,0 0 0 0 0,15-26 0 0 0,-1 3-4 0 0,-17 25 11 0 0,-1 1 1 0 0,-1-1-1 0 0,0 0 0 0 0,0-1 0 0 0,-1 0 0 0 0,0 0 0 0 0,-1 0 0 0 0,0 0 0 0 0,-1 0 0 0 0,-1-1 0 0 0,0 0 0 0 0,0-12 0 0 0,-1 16 5 0 0,-1-1 0 0 0,-1 1 0 0 0,0 0 0 0 0,0 0 0 0 0,-5-16 0 0 0,1 0 16 0 0,5 21-10 0 0,0 1-1 0 0,-1-1 0 0 0,0 1 1 0 0,0-1-1 0 0,0 0 0 0 0,0 1 1 0 0,-1 0-1 0 0,-2-6 0 0 0,1 5 1 0 0,0-1 0 0 0,0 1-1 0 0,0 0 1 0 0,-1 1 0 0 0,0-1-1 0 0,1 1 1 0 0,-1-1 0 0 0,-1 1-1 0 0,1 0 1 0 0,0 1 0 0 0,-6-3-1 0 0,7 3 3 0 0,0 1-1 0 0,0 0 0 0 0,0 0 0 0 0,0 1 0 0 0,0-1 0 0 0,0 0 0 0 0,0 1 0 0 0,0 0 1 0 0,-1 0-1 0 0,1 0 0 0 0,0 0 0 0 0,0 1 0 0 0,0-1 0 0 0,-1 1 0 0 0,1 0 1 0 0,0-1-1 0 0,0 2 0 0 0,0-1 0 0 0,-4 2 0 0 0,-21 8-414 0 0,23-9 51 0 0,-1-1-1 0 0,1 1 0 0 0,0 0 0 0 0,1 1 0 0 0,-9 4 0 0 0,0 1-594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30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15 296 5528 0 0,'0'0'422'0'0,"-1"-1"-143"0"0,-2-5 129 0 0,1 0-1 0 0,0 1 1 0 0,1-1 0 0 0,-1 0-1 0 0,1 0 1 0 0,0 0-1 0 0,0 0 1 0 0,1 0 0 0 0,0 0-1 0 0,0 0 1 0 0,0 0-1 0 0,1 0 1 0 0,2-11 0 0 0,-1 11-250 0 0,1-1-1 0 0,-1 1 1 0 0,1 0 0 0 0,7-11 0 0 0,-2 4 27 0 0,-3 3 62 0 0,1-1 0 0 0,0 1 0 0 0,0 1 0 0 0,1-1 0 0 0,1 1-1 0 0,15-15 1 0 0,-6 10-74 0 0,-13 9-96 0 0,1 1-1 0 0,0 0 1 0 0,1 0-1 0 0,-1 0 1 0 0,1 1-1 0 0,-1-1 1 0 0,11-3 0 0 0,-3 1 45 0 0,-12 5-111 0 0,0 0 1 0 0,1 0-1 0 0,-1 0 1 0 0,0 1-1 0 0,1-1 1 0 0,-1 1-1 0 0,1-1 1 0 0,-1 1-1 0 0,0 0 1 0 0,1-1-1 0 0,-1 1 1 0 0,2 0 0 0 0,0 0 10 0 0,-1 0 1 0 0,0 0 0 0 0,0 0 0 0 0,1 0 0 0 0,-1 0 0 0 0,0 1 0 0 0,0-1-1 0 0,1 1 1 0 0,-1 0 0 0 0,0-1 0 0 0,0 1 0 0 0,0 0 0 0 0,3 2 0 0 0,3 2 161 0 0,-6-4-154 0 0,0 1 0 0 0,0-1 0 0 0,0 0 0 0 0,-1 1-1 0 0,1-1 1 0 0,0 1 0 0 0,-1-1 0 0 0,1 1 0 0 0,-1 0-1 0 0,1 0 1 0 0,-1 0 0 0 0,0 0 0 0 0,0-1 0 0 0,2 6-1 0 0,0 2 38 0 0,0 1-1 0 0,-1 0 1 0 0,0 0-1 0 0,0 1 1 0 0,-1-1-1 0 0,-1 13 1 0 0,1 26 13 0 0,-1 42 46 0 0,-3-33-113 0 0,2-29 13 0 0,-8 51-1 0 0,-20 94 191 0 0,24-146-150 0 0,-2 0 0 0 0,-1 0-1 0 0,-2 0 1 0 0,-15 31-1 0 0,7-19-27 0 0,13-26-9 0 0,-1-1 0 0 0,-13 22 1 0 0,12-26-2 0 0,0 0 0 0 0,-15 14 0 0 0,12-14 16 0 0,4-3-34 0 0,-2-4-10 0 0,7-4 0 0 0,0 0 0 0 0,0 0 0 0 0,0 0 0 0 0,0 1 0 0 0,0-1 0 0 0,0 0 0 0 0,1 0 0 0 0,-1 0 0 0 0,1 0 0 0 0,-1-4 0 0 0,-1-1 0 0 0,2-1-9 0 0,0 1 0 0 0,0-1 0 0 0,0 0 0 0 0,1 1 0 0 0,0-1 0 0 0,4-12 0 0 0,-1 4 8 0 0,-2 9-8 0 0,1 0 0 0 0,0 1-1 0 0,1 0 1 0 0,-1-1-1 0 0,1 1 1 0 0,0 1-1 0 0,9-10 1 0 0,-6 7 10 0 0,-4 4-10 0 0,1 0 1 0 0,-1 0 0 0 0,1 0 0 0 0,0 1-1 0 0,0-1 1 0 0,7-3 0 0 0,-10 6 8 0 0,1 1 0 0 0,-1-1 0 0 0,1 0 1 0 0,0 0-1 0 0,-1 1 0 0 0,1-1 0 0 0,0 0 0 0 0,0 1 1 0 0,0 0-1 0 0,-1-1 0 0 0,1 1 0 0 0,0 0 1 0 0,0 0-1 0 0,0 0 0 0 0,0 0 0 0 0,-1 1 0 0 0,1-1 1 0 0,0 0-1 0 0,0 1 0 0 0,0-1 0 0 0,1 2 0 0 0,30 9 84 0 0,-27-7-26 0 0,-1 0 0 0 0,1 1 0 0 0,-1-1-1 0 0,1 1 1 0 0,-1 0 0 0 0,4 7-1 0 0,6 3 109 0 0,7 11 75 0 0,-14-16-171 0 0,0 1 1 0 0,1-1-1 0 0,0 0 0 0 0,1-1 1 0 0,0 0-1 0 0,15 10 0 0 0,-22-17-146 0 0,0 0 0 0 0,0 0 0 0 0,0 0-1 0 0,1 0 1 0 0,-1-1 0 0 0,0 0 0 0 0,1 1 0 0 0,5 0 0 0 0,9-1-4739 0 0,-5-1-1151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3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82 3680 0 0,'-1'-1'167'0'0,"-3"-5"-7"0"0,1 1 1 0 0,-1 0 0 0 0,0 0 0 0 0,-8-7-1 0 0,7 8 678 0 0,0-1-1 0 0,-1 1 0 0 0,1 1 1 0 0,-1-1-1 0 0,0 1 0 0 0,0 0 1 0 0,-12-4-1 0 0,4 2-57 0 0,11 3-575 0 0,0 1 1 0 0,0 0 0 0 0,-1 0-1 0 0,1 0 1 0 0,-6-1-1 0 0,2 1 29 0 0,-1 0-1 0 0,0 1 1 0 0,0 0-1 0 0,0 1 1 0 0,0-1 0 0 0,1 1-1 0 0,-1 1 1 0 0,0-1-1 0 0,1 1 1 0 0,-1 1-1 0 0,-7 3 1 0 0,12-5-177 0 0,1 1 0 0 0,0 0 0 0 0,-1 0 0 0 0,1 0 0 0 0,0 0 1 0 0,0 0-1 0 0,-3 5 0 0 0,-7 6 168 0 0,3-4-146 0 0,1 0 0 0 0,1 1-1 0 0,0-1 1 0 0,0 2 0 0 0,1-1-1 0 0,-7 16 1 0 0,10-18-14 0 0,-11 16-33 0 0,2 2 0 0 0,1 0 0 0 0,2 0 0 0 0,-8 28 0 0 0,9-23-100 0 0,6-24 193 0 0,0 0 1 0 0,0 1-1 0 0,-1 11 1 0 0,1 8 408 0 0,3 49 1 0 0,0-41-334 0 0,-1-27-191 0 0,0 0 0 0 0,1 0-1 0 0,-1 0 1 0 0,1 0 0 0 0,1 0 0 0 0,0-1 0 0 0,0 1 0 0 0,4 10-1 0 0,68 132 351 0 0,-72-146-347 0 0,0-1 0 0 0,0 1 0 0 0,1 0-1 0 0,-1-1 1 0 0,1 0 0 0 0,0 0-1 0 0,0 0 1 0 0,0 0 0 0 0,0 0-1 0 0,1 0 1 0 0,-1-1 0 0 0,1 1 0 0 0,0-1-1 0 0,-1 0 1 0 0,1-1 0 0 0,0 1-1 0 0,0 0 1 0 0,0-1 0 0 0,1 0-1 0 0,-1 0 1 0 0,0 0 0 0 0,0-1 0 0 0,1 1-1 0 0,-1-1 1 0 0,0 0 0 0 0,0 0-1 0 0,1-1 1 0 0,-1 1 0 0 0,0-1 0 0 0,0 0-1 0 0,1 0 1 0 0,-1 0 0 0 0,7-4-1 0 0,-1 0 0 0 0,-1 0 0 0 0,0-1 1 0 0,0 0-1 0 0,0-1 0 0 0,-1 0 0 0 0,0 0 0 0 0,0-1 0 0 0,-1 0 0 0 0,8-10 0 0 0,4-4 11 0 0,-8 7-3 0 0,0-1 1 0 0,-1 0-1 0 0,-1 0 0 0 0,-1-1 0 0 0,8-22 0 0 0,-15 37-15 0 0,7-14 7 0 0,-2-1 1 0 0,0 0-1 0 0,-2-1 0 0 0,1 1 1 0 0,2-35-1 0 0,-6 21-16 0 0,-1-1-1 0 0,-2 0 0 0 0,-6-34 1 0 0,-2 16-390 0 0,2 18-75 0 0,6 27-33 0 0,1 0 0 0 0,-1-1 1 0 0,1 1-1 0 0,0 0 0 0 0,0-6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3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0 260 1376 0 0,'2'0'107'0'0,"0"0"86"0"0,0 0 0 0 0,0 0 0 0 0,0-1 0 0 0,0 1 1 0 0,1-1-1 0 0,-1 1 0 0 0,0-1 0 0 0,0 0 1 0 0,0 0-1 0 0,0 0 0 0 0,-1 0 0 0 0,1 0 0 0 0,0 0 1 0 0,0-1-1 0 0,-1 1 0 0 0,1-1 0 0 0,0 1 0 0 0,1-3 1 0 0,4-2 1052 0 0,85-80 3000 0 0,-21 18-3908 0 0,-68 66-330 0 0,-1-1-1 0 0,0 1 1 0 0,0-1 0 0 0,0 1 0 0 0,0-1 0 0 0,0 0 0 0 0,-1 0 0 0 0,0 0 0 0 0,3-5 0 0 0,-3 3 10 0 0,1 1 0 0 0,0 0 1 0 0,0-1-1 0 0,1 1 1 0 0,-1 0-1 0 0,1 0 1 0 0,0 1-1 0 0,5-7 620 0 0,-13 4 2080 0 0,5 9-2679 0 0,0-1 0 0 0,-1 0-1 0 0,1 1 1 0 0,-1-1 0 0 0,0 0 0 0 0,-1 5-1 0 0,0-5-1 0 0,1 1-1 0 0,0 0 0 0 0,0 0 0 0 0,0 0 1 0 0,1 0-1 0 0,-1 0 0 0 0,1 4 1 0 0,0 12 93 0 0,1-13-82 0 0,-1 0 0 0 0,0 0 0 0 0,0 0 0 0 0,-1 0 0 0 0,-1 8 0 0 0,-2 4 198 0 0,-3 30-1 0 0,-6 38 501 0 0,-4 40 536 0 0,1 2-76 0 0,7-30-434 0 0,-1 41-32 0 0,10-117-720 0 0,1 0 0 0 0,1 0 0 0 0,5 24 0 0 0,-6-33-575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5:3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430 271 2304 0 0,'0'0'101'0'0,"0"-1"1"0"0,-5-41 2017 0 0,0-1 5516 0 0,0 2-5218 0 0,4 34-2169 0 0,1 0-1 0 0,-1 1 0 0 0,-1-1 1 0 0,-2-8-1 0 0,-3-14 403 0 0,7 27-605 0 0,-1 0 0 0 0,1-1 0 0 0,-1 1 0 0 0,0 0 0 0 0,0 0 0 0 0,0 0-1 0 0,0 0 1 0 0,-3-3 0 0 0,-3-7 161 0 0,6 10-153 0 0,0-1-1 0 0,0 1 0 0 0,0-1 0 0 0,-1 1 0 0 0,1-1 1 0 0,-1 1-1 0 0,0 0 0 0 0,1 0 0 0 0,-1 0 0 0 0,0 0 0 0 0,0 0 1 0 0,0 1-1 0 0,-1-1 0 0 0,1 0 0 0 0,0 1 0 0 0,-5-2 0 0 0,6 2-5 0 0,-1 1 0 0 0,0-1 0 0 0,0 1-1 0 0,0 0 1 0 0,0-1 0 0 0,1 1 0 0 0,-1 0 0 0 0,0 0-1 0 0,0 1 1 0 0,0-1 0 0 0,0 0 0 0 0,0 1-1 0 0,1-1 1 0 0,-1 1 0 0 0,0-1 0 0 0,0 1-1 0 0,0 0 1 0 0,1 0 0 0 0,-1-1 0 0 0,1 1-1 0 0,-1 1 1 0 0,1-1 0 0 0,-1 0 0 0 0,-1 2-1 0 0,-6 6-4 0 0,0 1 0 0 0,1 0 0 0 0,0 0 0 0 0,0 0 0 0 0,1 1 0 0 0,1 1 0 0 0,0-1 0 0 0,0 1 1 0 0,1 0-1 0 0,-6 24 0 0 0,4-9 110 0 0,2 0 0 0 0,1 0 1 0 0,2 0-1 0 0,0 32 0 0 0,2-51-101 0 0,0 0 0 0 0,1 0-1 0 0,1-1 1 0 0,-1 1 0 0 0,1 0-1 0 0,0 0 1 0 0,1-1 0 0 0,5 11-1 0 0,-7-16-38 0 0,0 0-1 0 0,1 0 1 0 0,-1-1-1 0 0,1 1 1 0 0,0-1-1 0 0,-1 1 1 0 0,1-1-1 0 0,0 0 1 0 0,0 0-1 0 0,0 0 1 0 0,0 0-1 0 0,0 0 1 0 0,0 0-1 0 0,0 0 1 0 0,0-1-1 0 0,0 1 1 0 0,0-1-1 0 0,1 0 1 0 0,-1 1-1 0 0,0-1 1 0 0,0 0-1 0 0,0 0 1 0 0,1 0-1 0 0,2-1 1 0 0,-1 1-3 0 0,0-1-1 0 0,0 1 1 0 0,0-1-1 0 0,0 0 1 0 0,-1 0 0 0 0,1 0-1 0 0,0-1 1 0 0,0 1-1 0 0,-1-1 1 0 0,1 0 0 0 0,-1 0-1 0 0,1 0 1 0 0,3-3-1 0 0,4-6-91 0 0,-1 0 0 0 0,0-1 0 0 0,0 0 0 0 0,9-17-1 0 0,-4 3-188 0 0,-2-2 0 0 0,16-45 0 0 0,-28 63 204 0 0,-1 9 59 0 0,0 0 1 0 0,0-1 0 0 0,0 1 0 0 0,1-1 0 0 0,-1 1 0 0 0,0 0 0 0 0,1-1-1 0 0,-1 1 1 0 0,1 0 0 0 0,-1 0 0 0 0,1-1 0 0 0,0 1 0 0 0,1-2 0 0 0,-2 1-60 0 0,0 2 67 0 0,-1 0 1 0 0,1 0 0 0 0,0 0-1 0 0,0 0 1 0 0,-1 0-1 0 0,1 0 1 0 0,0 0-1 0 0,0 0 1 0 0,-1 0 0 0 0,1 0-1 0 0,0 0 1 0 0,0 0-1 0 0,-1 0 1 0 0,1 0 0 0 0,0 0-1 0 0,0 0 1 0 0,-1 1-1 0 0,1-1 1 0 0,0 0 0 0 0,0 0-1 0 0,0 0 1 0 0,-1 0-1 0 0,1 0 1 0 0,0 1 0 0 0,0-1-1 0 0,0 0 1 0 0,-1 0-1 0 0,1 0 1 0 0,0 0 0 0 0,0 1-1 0 0,0-1 1 0 0,0 0-1 0 0,0 0 1 0 0,0 1 0 0 0,-1-1-1 0 0,-4 10 4 0 0,5-9-5 0 0,-4 10 44 0 0,0-1 0 0 0,1 1 0 0 0,-4 19 0 0 0,5-16 83 0 0,2 1 1 0 0,-1-1-1 0 0,2 0 0 0 0,0 0 0 0 0,3 17 0 0 0,-1-10 112 0 0,0 25-1 0 0,-3-31-72 0 0,0 0-1 0 0,1 0 0 0 0,1-1 0 0 0,4 19 0 0 0,-3-18 1 0 0,0 1 0 0 0,-1-1 0 0 0,-1 24 0 0 0,3 16 156 0 0,-4-49-278 0 0,0-1 1 0 0,0 0-1 0 0,0 1 0 0 0,-3 9 0 0 0,1 2 77 0 0,0-3 21 0 0,-1 0 0 0 0,-1 0 1 0 0,0-1-1 0 0,-1 0 0 0 0,0 0 1 0 0,-1 0-1 0 0,-11 17 1 0 0,8-14 74 0 0,7-12-155 0 0,0-1-1 0 0,0 0 1 0 0,0 0 0 0 0,-1 0-1 0 0,1 0 1 0 0,-1 0 0 0 0,0-1-1 0 0,0 1 1 0 0,0-1-1 0 0,0 0 1 0 0,0 0 0 0 0,0 0-1 0 0,-1 0 1 0 0,1 0-1 0 0,-1-1 1 0 0,-4 2 0 0 0,3-2-15 0 0,1 0 1 0 0,-1 0-1 0 0,0 0 1 0 0,0 0-1 0 0,0-1 1 0 0,0 0-1 0 0,0 0 1 0 0,0-1 0 0 0,0 1-1 0 0,0-1 1 0 0,-9-3-1 0 0,2-1-3 0 0,0 0 0 0 0,0-1 0 0 0,1-1 0 0 0,0 0 0 0 0,-11-9 0 0 0,6 5 14 0 0,-24-14 0 0 0,4 5-274 0 0,21 11-159 0 0,0 0-1 0 0,-20-7 1 0 0,19 8-791 0 0,-1 0-58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09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7488 0 0,'0'0'568'0'0,"2"1"-395"0"0,-1-1-64 0 0,0 0 0 0 0,0 0 0 0 0,0 1 0 0 0,-1-1-1 0 0,1 0 1 0 0,0 1 0 0 0,0-1 0 0 0,0 0 0 0 0,0 1 0 0 0,-1-1 0 0 0,1 1 0 0 0,0 0-1 0 0,0-1 1 0 0,-1 1 0 0 0,1 0 0 0 0,0-1 0 0 0,0 2 0 0 0,0-1 540 0 0,-1 0-577 0 0,0-1 0 0 0,1 0 0 0 0,-1 0 0 0 0,0 0 0 0 0,0 0 0 0 0,0 0 0 0 0,1 0 0 0 0,-1 0 0 0 0,0 0 1 0 0,0 0-1 0 0,0 0 0 0 0,1 0 0 0 0,-1 1 0 0 0,0-1 0 0 0,0 0 0 0 0,1 0 0 0 0,-1-1 0 0 0,0 1 0 0 0,0 0 0 0 0,0 0 1 0 0,1 0-1 0 0,0 0 356 0 0,10 0 472 0 0,39 4 377 0 0,-47-4-1230 0 0,0 1 1 0 0,-1 0-1 0 0,1 0 1 0 0,0 1-1 0 0,-1-1 0 0 0,1 0 1 0 0,-1 1-1 0 0,1 0 1 0 0,-1-1-1 0 0,0 1 1 0 0,4 4-1 0 0,17 11 212 0 0,1-5-432 0 0,-18-9 197 0 0,1 1 0 0 0,-1-1-1 0 0,1 0 1 0 0,0-1 0 0 0,0 0-1 0 0,8 2 1 0 0,-5-3 197 0 0,-4 0-72 0 0,0 0-1 0 0,-1-1 1 0 0,1 1 0 0 0,0-1-1 0 0,0-1 1 0 0,10-1-1 0 0,-7 1-10 0 0,-4 0-129 0 0,1 0-1 0 0,-1 0 1 0 0,0-1-1 0 0,1 0 1 0 0,-1 1 0 0 0,0-2-1 0 0,0 1 1 0 0,0-1-1 0 0,-1 1 1 0 0,6-5-1 0 0,3-2 2 0 0,-10 8-64 0 0,0-1 1 0 0,0-1 0 0 0,-1 1-1 0 0,1 0 1 0 0,3-4 0 0 0,-3 3 70 0 0,0 0 0 0 0,-1 0 1 0 0,1 0-1 0 0,-1 0 0 0 0,0 0 0 0 0,0 0 0 0 0,0-1 1 0 0,0 0-1 0 0,-1 1 0 0 0,1-1 0 0 0,-1 0 1 0 0,0 1-1 0 0,1-6 0 0 0,-2 8 56 0 0,-1 0 7 0 0,-4-2-22 0 0,1-1-34 0 0,3 3 170 0 0,0 3-140 0 0,0-1-54 0 0,0 1 1 0 0,0 0 0 0 0,0 0-1 0 0,0-1 1 0 0,1 1 0 0 0,-1 0-1 0 0,0 0 1 0 0,1 0 0 0 0,0 0-1 0 0,-1 0 1 0 0,1 0 0 0 0,0 0-1 0 0,0 0 1 0 0,0 0 0 0 0,0 2-1 0 0,0 9 0 0 0,-1-8 0 0 0,0 1 0 0 0,1 0 0 0 0,-1 0 0 0 0,1-1 0 0 0,1 1 0 0 0,1 10 0 0 0,2 24 0 0 0,-2-26 4 0 0,0 1-1 0 0,4 19 1 0 0,4 7 77 0 0,-7-26-51 0 0,0-1 0 0 0,10 24 0 0 0,7 22 7 0 0,-4-8-265 0 0,-12-40 148 0 0,-1 0 0 0 0,-1 0 1 0 0,2 13-1 0 0,3 14 80 0 0,-5-25 0 0 0,1 22 0 0 0,0-3 0 0 0,-2-19 164 0 0,0 1-1 0 0,-1 0 0 0 0,-1-1 0 0 0,0 1 0 0 0,-1 0 0 0 0,0-1 0 0 0,-1 1 0 0 0,-1-1 0 0 0,-1 0 0 0 0,0 0 0 0 0,0-1 0 0 0,-15 26 0 0 0,18-35-92 0 0,-1-1-1 0 0,0 1 0 0 0,0-1 1 0 0,0 0-1 0 0,0 0 0 0 0,0 0 1 0 0,-1 0-1 0 0,1 0 0 0 0,-1-1 1 0 0,0 1-1 0 0,-7 2 1 0 0,-2 1 156 0 0,-1-2 1 0 0,-16 5 0 0 0,26-8-182 0 0,1-1 0 0 0,-1 1 0 0 0,0-1 0 0 0,0 0 0 0 0,0 0 0 0 0,0 0 0 0 0,0-1 0 0 0,0 1 0 0 0,0-1 0 0 0,0 0 0 0 0,0 0 0 0 0,-6-3 0 0 0,-5-3 84 0 0,-25-16 0 0 0,12 6-4 0 0,17 10-106 0 0,1 0 0 0 0,1 0-1 0 0,-11-10 1 0 0,5 4-19 0 0,11 9-18 0 0,0 0 0 0 0,0 0 0 0 0,-5-9 1 0 0,-7-8-175 0 0,-26-19-52 0 0,40 37 284 0 0,0 0 1 0 0,0 0-1 0 0,0 0 0 0 0,0 0 0 0 0,0 0 1 0 0,0 0-1 0 0,0-4 0 0 0,1 5-60 0 0,0-1 0 0 0,-1 1 0 0 0,1-1 0 0 0,0 1 0 0 0,-1-1 0 0 0,1 1 0 0 0,-1 0 0 0 0,0 0 0 0 0,0 0 0 0 0,0 0-1 0 0,-3-3 1 0 0,3 4-17 0 0,2 1-33 0 0,-1-1 0 0 0,1 1-1 0 0,-1 0 1 0 0,1 0 0 0 0,-1-1 0 0 0,1 1 0 0 0,0-1-1 0 0,-1 1 1 0 0,1 0 0 0 0,-1-1 0 0 0,1 1 0 0 0,0-1-1 0 0,-1 1 1 0 0,1-1 0 0 0,0 1 0 0 0,0-1 0 0 0,-1 1-1 0 0,1-1 1 0 0,0 1 0 0 0,0-1 0 0 0,-1-2-679 0 0,-2-2-399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0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49 171 2304 0 0,'0'0'11364'0'0,"1"2"-11240"0"0,1 0-103 0 0,-1 0 1 0 0,1-1-1 0 0,0 1 1 0 0,0-1-1 0 0,0 0 1 0 0,0 1 0 0 0,0-1-1 0 0,0 0 1 0 0,0 0-1 0 0,1 0 1 0 0,2 0-1 0 0,18 11 105 0 0,-21-10-150 0 0,0 0 1 0 0,1 0 0 0 0,0 0-1 0 0,-1-1 1 0 0,1 1 0 0 0,0-1-1 0 0,5 3 1 0 0,2 0-161 0 0,-5 0 156 0 0,0-2 1 0 0,1 1 0 0 0,-1 0-1 0 0,1-1 1 0 0,7 3-1 0 0,7 1 949 0 0,-1-1-762 0 0,-18-5-83 0 0,10-1 112 0 0,-7 0-121 0 0,1-1 1 0 0,-1 1 0 0 0,1-1-1 0 0,-1 0 1 0 0,0 0 0 0 0,0-1 0 0 0,0 1-1 0 0,0-1 1 0 0,-1 0 0 0 0,1 0 0 0 0,5-5-1 0 0,-8 6-41 0 0,1 1-1 0 0,-1-1 0 0 0,1 0 0 0 0,-1 0 1 0 0,0 0-1 0 0,0 1 0 0 0,0-1 1 0 0,0 0-1 0 0,0 0 0 0 0,0-1 1 0 0,0 1-1 0 0,-1 0 0 0 0,1 0 1 0 0,-1 0-1 0 0,0 0 0 0 0,0-1 0 0 0,1 1 1 0 0,-1 0-1 0 0,-1 0 0 0 0,1 0 1 0 0,0-1-1 0 0,0 1 0 0 0,-1 0 1 0 0,1 0-1 0 0,-1 0 0 0 0,-1-4 0 0 0,-10-26 246 0 0,11 26-215 0 0,-2-1 1 0 0,1 0-1 0 0,-1 1 0 0 0,-6-12 0 0 0,0 6-28 0 0,-1 0 0 0 0,-14-13 0 0 0,16 18 19 0 0,3 3 28 0 0,0 1-1 0 0,0 0 1 0 0,-1 0 0 0 0,1 0-1 0 0,-1 0 1 0 0,0 1 0 0 0,-11-3-1 0 0,15 5 2 0 0,-1 0-1 0 0,1-1 1 0 0,0 1-1 0 0,0 0 0 0 0,-1 0 1 0 0,1 1-1 0 0,0-1 0 0 0,0 0 1 0 0,0 1-1 0 0,-1-1 1 0 0,1 1-1 0 0,0 0 0 0 0,-3 1 1 0 0,-27 17 455 0 0,23-13-758 0 0,2-1 210 0 0,1 2-1 0 0,-1-1 0 0 0,1 1 0 0 0,1 0 0 0 0,-7 9 1 0 0,9-11 14 0 0,-2 2 18 0 0,1 0 0 0 0,0 1 0 0 0,0-1 1 0 0,1 1-1 0 0,0 0 0 0 0,0 1 0 0 0,1-1 0 0 0,0 0 0 0 0,0 1 0 0 0,1-1 0 0 0,0 1 0 0 0,1-1 1 0 0,0 1-1 0 0,0-1 0 0 0,1 1 0 0 0,0-1 0 0 0,3 13 0 0 0,-4-20-9 0 0,7 29 133 0 0,13 37 0 0 0,-16-58-111 0 0,0 0-1 0 0,0 1 1 0 0,1-2 0 0 0,0 1-1 0 0,1 0 1 0 0,0-1 0 0 0,12 13-1 0 0,-4-5 26 0 0,-12-14-49 0 0,0 1 1 0 0,0-1 0 0 0,0 1 0 0 0,1-1 0 0 0,-1 0-1 0 0,0 0 1 0 0,1 0 0 0 0,0 0 0 0 0,0 0-1 0 0,-1 0 1 0 0,1-1 0 0 0,0 0 0 0 0,0 1 0 0 0,5 0-1 0 0,6 1-5 0 0,1 0-1 0 0,-1-1 1 0 0,1-1 0 0 0,0 0-1 0 0,0-1 1 0 0,0-1-1 0 0,0 0 1 0 0,-1-1-1 0 0,1-1 1 0 0,-1 0 0 0 0,15-6-1 0 0,-9 6-160 0 0,-17 3 36 0 0,0 0 1 0 0,-1-1-1 0 0,1 1 1 0 0,0-1-1 0 0,-1 1 1 0 0,1-1-1 0 0,-1 0 1 0 0,1 0-1 0 0,-1 0 1 0 0,4-3-1 0 0,12-8-2475 0 0,-13 4 1259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313 107 8864 0 0,'0'0'808'0'0,"-6"-4"-648"0"0,-11-14 711 0 0,14 14-562 0 0,0 1 1 0 0,0-1-1 0 0,-1 1 1 0 0,1 0 0 0 0,-1 0-1 0 0,0 0 1 0 0,0 0-1 0 0,-7-3 1 0 0,-9-4 461 0 0,13 6-456 0 0,1 1 0 0 0,-1 0 0 0 0,0 0-1 0 0,-9-3 1 0 0,-19-5 1188 0 0,30 8-1311 0 0,-1 1 0 0 0,1 0 0 0 0,0 1-1 0 0,-1-1 1 0 0,0 1 0 0 0,1 0 0 0 0,-8 0-1 0 0,-15 3 490 0 0,27-2-657 0 0,-1 0 0 0 0,1 0 0 0 0,0 0 0 0 0,0 1 1 0 0,0-1-1 0 0,0 0 0 0 0,0 1 0 0 0,0-1 0 0 0,0 1 0 0 0,0-1 1 0 0,0 1-1 0 0,0-1 0 0 0,0 1 0 0 0,0 0 0 0 0,0 0 0 0 0,0-1 1 0 0,1 1-1 0 0,-1 0 0 0 0,0 0 0 0 0,0 1 0 0 0,0 0 8 0 0,0-1 0 0 0,0 1 0 0 0,0-1 0 0 0,0 0 0 0 0,0 0 0 0 0,0 1 0 0 0,0-1 0 0 0,-2 2 0 0 0,-6 6 52 0 0,4-1-51 0 0,1 0 0 0 0,1 1-1 0 0,-1-1 1 0 0,1 1 0 0 0,1-1-1 0 0,-1 1 1 0 0,-1 16 0 0 0,1 3 72 0 0,1 34 0 0 0,3-49-36 0 0,0 0-1 0 0,1 0 0 0 0,1 1 1 0 0,0-1-1 0 0,1-1 0 0 0,0 1 1 0 0,1 0-1 0 0,0-1 1 0 0,1 0-1 0 0,0-1 0 0 0,1 1 1 0 0,1-1-1 0 0,-1 0 0 0 0,19 18 1 0 0,-23-25-87 0 0,1-1 1 0 0,0 0 0 0 0,0 0-1 0 0,0 0 1 0 0,0-1 0 0 0,0 1-1 0 0,1-1 1 0 0,-1 0 0 0 0,1 0-1 0 0,-1 0 1 0 0,1-1 0 0 0,0 0-1 0 0,0 0 1 0 0,0 0 0 0 0,0 0-1 0 0,-1-1 1 0 0,1 0 0 0 0,0 0-1 0 0,0 0 1 0 0,0-1 0 0 0,7-1-1 0 0,-11 2 24 0 0,-1 0 1 0 0,1 0-1 0 0,-1 0 0 0 0,0-1 0 0 0,1 1 0 0 0,-1 0 0 0 0,0 0 0 0 0,1 0 1 0 0,-1-1-1 0 0,0 1 0 0 0,0 0 0 0 0,1 0 0 0 0,-1-1 0 0 0,0 1 0 0 0,0 0 1 0 0,1-1-1 0 0,-1 1 0 0 0,0 0 0 0 0,0-1 0 0 0,0 1 0 0 0,0 0 0 0 0,1-1 1 0 0,0-2 33 0 0,4-2-34 0 0,0 0 1 0 0,-1 0 0 0 0,1 0-1 0 0,-1-1 1 0 0,0 0 0 0 0,-1 1-1 0 0,4-8 1 0 0,1-4-236 0 0,-2 1 0 0 0,9-32-1 0 0,-13 39 72 0 0,0 0 1 0 0,-1 0-1 0 0,0 0 0 0 0,0 0 0 0 0,-1-1 0 0 0,-1 1 0 0 0,-1-13 0 0 0,1 19 110 0 0,1-5-133 0 0,0-16 106 0 0,-4 10 91 0 0,3 12 142 0 0,2 3-93 0 0,2 9-123 0 0,4 20-132 0 0,-6-27 243 0 0,0 1 0 0 0,0-1 0 0 0,0 0 0 0 0,0 1 0 0 0,3 4 0 0 0,4 11 288 0 0,-6-15-293 0 0,-1 1 0 0 0,1-1-1 0 0,1 1 1 0 0,-1-1 0 0 0,1 0 0 0 0,3 5 0 0 0,9 15-37 0 0,-9-14-331 0 0,1 0 0 0 0,0 0 0 0 0,0 0 0 0 0,1-1-1 0 0,0 0 1 0 0,16 14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0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6448 0 0,'5'1'4478'0'0,"0"42"-2599"0"0,-4-37-1701 0 0,-1 0 0 0 0,1 0 0 0 0,0 0 0 0 0,4 11 0 0 0,2 18 415 0 0,3 31 352 0 0,-6-41-534 0 0,3 29 1 0 0,-1 3 413 0 0,18 82 0 0 0,3 21 364 0 0,-26-152-1137 0 0,31 224 627 0 0,-29-209-631 0 0,-2-20-56 0 0,-1 1 0 0 0,1-1 0 0 0,-1 1 0 0 0,1-1 0 0 0,0 1 0 0 0,0-1 0 0 0,0 1 0 0 0,3 4 0 0 0,-3-7-59 0 0,3-15-2717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1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1840 0 0,'0'0'11349'0'0,"2"0"-10860"0"0,12 2-170 0 0,1-1 0 0 0,-1 0-1 0 0,1-1 1 0 0,-1 0 0 0 0,1-2-1 0 0,25-5 1 0 0,12 3-1722 0 0,-42 4 537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3224 0 0,'0'0'7746'0'0,"9"0"-6487"0"0,3-1-827 0 0,0 0-1 0 0,24-5 1 0 0,-3-1 564 0 0,-30 6-838 0 0,14-3 320 0 0,-12 3-467 0 0,1 2 1 0 0,0-1 0 0 0,-1 0 0 0 0,1 1-1 0 0,-1 0 1 0 0,7 2 0 0 0,-5-1-10 0 0,5 3-2 0 0,22 24 82 0 0,-33-29-79 0 0,0 1 0 0 0,0 0 0 0 0,0 0 0 0 0,0-1 0 0 0,0 1 0 0 0,0 0 0 0 0,0 0 1 0 0,-1 0-1 0 0,1 0 0 0 0,0 0 0 0 0,0 0 0 0 0,-1 0 0 0 0,1 0 0 0 0,-1 0 0 0 0,1 0 0 0 0,-1 0 0 0 0,1 1 0 0 0,-1-1 0 0 0,0 0 0 0 0,0 0 0 0 0,1 1 0 0 0,-1-1 0 0 0,0 0 0 0 0,0 0 0 0 0,0 1 0 0 0,0-1 0 0 0,0 0 0 0 0,-1 0 0 0 0,1 2 0 0 0,-1 8 34 0 0,2 3 16 0 0,-1 5 1 0 0,-1-2-21 0 0,1-15-29 0 0,0 1 0 0 0,0-1 0 0 0,0 0-1 0 0,0 0 1 0 0,-1 0 0 0 0,1 0 0 0 0,0 0-1 0 0,-1 0 1 0 0,0 0 0 0 0,0 2 0 0 0,-59 113 124 0 0,48-95-166 0 0,2 0 1 0 0,1 1 0 0 0,-12 42-1 0 0,19-56 174 0 0,1 1-1 0 0,-2 16 1 0 0,3-22-76 0 0,0 0 1 0 0,0 0-1 0 0,0 0 0 0 0,0 0 0 0 0,1 0 1 0 0,0 0-1 0 0,0 0 0 0 0,2 6 1 0 0,10 20 397 0 0,-7-22-347 0 0,-5-6-78 0 0,0 1 1 0 0,0-1-1 0 0,1 0 0 0 0,-1 0 0 0 0,1 0 1 0 0,-1-1-1 0 0,1 1 0 0 0,0 0 0 0 0,0-1 0 0 0,0 1 1 0 0,0-1-1 0 0,0 1 0 0 0,0-1 0 0 0,0 0 1 0 0,1 0-1 0 0,2 1 0 0 0,2 1 42 0 0,1-1-1 0 0,0 1 1 0 0,-1-2-1 0 0,1 1 1 0 0,0-1 0 0 0,0 0-1 0 0,0-1 1 0 0,1 0-1 0 0,-1 0 1 0 0,0-1-1 0 0,0 0 1 0 0,10-2-1 0 0,7-4-124 0 0,-18 5-163 0 0,1 0 1 0 0,0 0 0 0 0,-1-1 0 0 0,1 0 0 0 0,-1 0 0 0 0,0 0 0 0 0,0-1 0 0 0,11-8 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2304 0 0,'1'0'7785'0'0,"36"-2"-4486"0"0,-25 0-3006 0 0,1-1 0 0 0,-2-1 0 0 0,1 1 0 0 0,0-2 0 0 0,11-5 0 0 0,-3 2-265 0 0,-14 6-131 0 0,0-1 0 0 0,-1 1 0 0 0,1-1 0 0 0,-1 0 0 0 0,0 0 0 0 0,7-6 0 0 0,-2 1-150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2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3680 0 0,'0'0'284'0'0,"0"2"-187"0"0,5 31 3164 0 0,-2-26-2407 0 0,-2-5-591 0 0,0 0 0 0 0,0-1 0 0 0,-1 1 0 0 0,1 0 0 0 0,-1 0-1 0 0,1 0 1 0 0,-1 0 0 0 0,0-1 0 0 0,1 4 0 0 0,-1 7 252 0 0,1-1 0 0 0,0 0 0 0 0,1 0 0 0 0,0 1 0 0 0,5 11 1 0 0,-5-14-257 0 0,-1 1 1 0 0,1-1-1 0 0,-1 11 1 0 0,3 18 422 0 0,6 2-36 0 0,3 23 259 0 0,14 84 873 0 0,-2-14-749 0 0,2-5-665 0 0,-22-96-311 0 0,-2-23-191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12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15632 0 0,'0'0'1571'0'0,"2"0"-1437"0"0,16-1 598 0 0,32-6 0 0 0,-14-1-192 0 0,59-24 0 0 0,-27 8-2291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17.3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648 344 5064 0 0,'0'0'485'0'0,"-3"-5"1235"0"0,-1-2 1819 0 0,0-2-2395 0 0,0-3 130 0 0,0 0-210 0 0,0-1-94 0 0,-1-4 648 0 0,1 0-1369 0 0,-1-1 403 0 0,1 1-160 0 0,-2 0-50 0 0,0 3-6 0 0,-1-1-2 0 0,1 2-2 0 0,-1 1-130 0 0,0 0 18 0 0,-1 1-23 0 0,-2 0 0 0 0,0-1-150 0 0,-1 1 14 0 0,-1 1-22 0 0,0-1-2 0 0,-2 1-1 0 0,-1 0 0 0 0,-1 0 0 0 0,-1 1 0 0 0,0 1-9 0 0,-2 0-7 0 0,2 2 1 0 0,-2 2-1 0 0,2 1 47 0 0,-2 3-14 0 0,1 2 17 0 0,-1 0-4 0 0,1 3-194 0 0,-1 1-65 0 0,0 2 16 0 0,1 1-11 0 0,-2 3 101 0 0,2 2-28 0 0,-2 1 15 0 0,1 3 0 0 0,-1 2 0 0 0,2 2 0 0 0,0 2 0 0 0,2 1-74 0 0,1 1 95 0 0,2 0-32 0 0,2 1 11 0 0,3 0 0 0 0,2 0 0 0 0,2 0 159 0 0,1 0-64 0 0,3 3-103 0 0,3-1-152 0 0,2-2 25 0 0,1-1-24 0 0,2-3 298 0 0,0-2-20 0 0,1-3 33 0 0,1 0 6 0 0,1-2-287 0 0,4 1-132 0 0,2-1 169 0 0,-1 1 94 0 0,0-3-26 0 0,1 0 24 0 0,0-2 0 0 0,-2 0 0 0 0,1 0 0 0 0,-1-2 0 0 0,0 0 0 0 0,1 0 0 0 0,1-1 0 0 0,-1-1 0 0 0,1 0 0 0 0,1 0 0 0 0,0-1 0 0 0,0 1 75 0 0,-1 0-96 0 0,0 0 31 0 0,3 1-10 0 0,-1 1 0 0 0,0 0 75 0 0,-2 0-96 0 0,-1 0 31 0 0,-1 0-10 0 0,-1-1 0 0 0,-1 1 0 0 0,1 0 0 0 0,-1 0 0 0 0,-1 0 0 0 0,1 0 75 0 0,-2 0-96 0 0,1 1 31 0 0,-2 0 84 0 0,1 0-37 0 0,-2 2 16 0 0,1-1-1 0 0,-2 2-84 0 0,1-1 24 0 0,-1 0-12 0 0,-1 1 0 0 0,-1 0 0 0 0,-1-1 0 0 0,0 1 0 0 0,-1 0 0 0 0,-1-1 0 0 0,-2 1 0 0 0,0-1 0 0 0,-2 0 0 0 0,0 0 374 0 0,-3 0-89 0 0,-1-2 58 0 0,0 1-1 0 0,-2 1-194 0 0,-1-1 19 0 0,-1 0-27 0 0,-1 0-3 0 0,-1 0 27 0 0,-3 0-8 0 0,0-1 4 0 0,-2 0 0 0 0,-1-1-65 0 0,-2 0 9 0 0,-1-2-7 0 0,-1 1-1 0 0,-2-2-18 0 0,-2-1-5 0 0,-1-1 0 0 0,-1 0-1 0 0,-1-2 140 0 0,0-2-21 0 0,0-2 23 0 0,1-2 1 0 0,0-2-363 0 0,-5-3-176 0 0,2-3 215 0 0,0-2 233 0 0,3-1-1 0 0,2 0 46 0 0,3-1 4 0 0,2-1-342 0 0,3 1 33 0 0,2 0-49 0 0,2 0-5 0 0,3 1 101 0 0,2-1-20 0 0,1 0 21 0 0,-1-5-664 0 0,3 1 592 0 0,3-9-6612 0 0,4 1 6357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18.02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1392.16125"/>
      <inkml:brushProperty name="anchorY" value="-181.03183"/>
      <inkml:brushProperty name="scaleFactor" value="0.5"/>
    </inkml:brush>
  </inkml:definitions>
  <inkml:trace contextRef="#ctx0" brushRef="#br0">29 85 3224 0 0,'6'-1'6530'0'0,"0"0"-4298"0"0,0-1-1338 0 0,1 0 115 0 0,2-2-170 0 0,1 0-33 0 0,1 0-340 0 0,2-1 19 0 0,1-1-45 0 0,2 0-6 0 0,-1 0-132 0 0,1-1-1 0 0,-1 0-8 0 0,1 1-5 0 0,-1 0-74 0 0,0 0 11 0 0,0 2-17 0 0,0 0 1 0 0,-1 2 279 0 0,0 1-14 0 0,0 1 30 0 0,0 0 6 0 0,0 1-520 0 0,0 0 74 0 0,1 2-54 0 0,-1 0-103 0 0,-1 2 120 0 0,1 0-41 0 0,1 2 108 0 0,0 0-121 0 0,-1 1 218 0 0,0 0-93 0 0,1 2 34 0 0,1 0-4 0 0,0 1-233 0 0,0 1 10 0 0,0 2-26 0 0,-1 0-6 0 0,-2 1 307 0 0,-2 1-22 0 0,0 0 24 0 0,0 0 20 0 0,0 1-162 0 0,-1-1-28 0 0,-1 1-2 0 0,1-1 65 0 0,0 1 16 0 0,-1-1 9 0 0,-1 1 2 0 0,-3 0 2 0 0,-2 0 75 0 0,0 0-3 0 0,-3-1 5 0 0,-1 1 3 0 0,-3-1 19 0 0,-2 0 4 0 0,-2-1-1 0 0,-1 0 2 0 0,-2 0 94 0 0,-1-2-18 0 0,-1 1 20 0 0,-2-2-2 0 0,0-1-278 0 0,-2-1 6 0 0,-2 0-20 0 0,-1-2-10 0 0,-2 0 150 0 0,0-1-62 0 0,-1 1 26 0 0,0-2-2 0 0,-1 0-56 0 0,-1-1 16 0 0,0-1-82 0 0,0 0 132 0 0,0-1-294 0 0,-2-2 42 0 0,2-1-42 0 0,-1-3-2 0 0,1-3 204 0 0,-1 0-60 0 0,1-2 30 0 0,2 0 0 0 0,3-2 150 0 0,2 0 22 0 0,2-1 12 0 0,2 0 16 0 0,2-1-235 0 0,2 0 68 0 0,2-1-33 0 0,1-1 0 0 0,1 0 0 0 0,1-1 0 0 0,1-2 0 0 0,2-1 0 0 0,1-1-112 0 0,1-1 144 0 0,2-1-141 0 0,4-6-163 0 0,5-7-253 0 0,7-8-1158 0 0,8-4-1450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19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687.56927"/>
      <inkml:brushProperty name="anchorY" value="-895.47369"/>
      <inkml:brushProperty name="scaleFactor" value="0.5"/>
    </inkml:brush>
  </inkml:definitions>
  <inkml:trace contextRef="#ctx0" brushRef="#br0">7 3 8288 0 0,'0'-3'5408'0'0,"0"7"-4299"0"0,-1 7-170 0 0,0 4-513 0 0,0 4 171 0 0,-1 9 27 0 0,1 4-741 0 0,0 4 218 0 0,2 1-101 0 0,0 2 504 0 0,1 1-69 0 0,1 0 69 0 0,1 0 5 0 0,1 0-118 0 0,0 0 6 0 0,1 0-9 0 0,0 0-4 0 0,-1 1-233 0 0,2 0 10 0 0,-2 0-26 0 0,2 0-6 0 0,-1-1 37 0 0,1-2-2 0 0,0 0 2 0 0,-1-3 2 0 0,-1 0-74 0 0,0-2 11 0 0,0-3-17 0 0,0-3 1 0 0,-1-2-19 0 0,-1-3 4 0 0,-1-1-2 0 0,2-4 0 0 0,-1-2 38 0 0,0-3-2 0 0,-2-1 2 0 0,1-4 2 0 0,-2-3-130 0 0,1-1 36 0 0,-1-2 57 0 0,0-1-96 0 0,-1 0 153 0 0,1-1-46 0 0,0 1 18 0 0,-2-2 0 0 0,-2-1-121 0 0,-2-1 34 0 0,-1-4-129 0 0,0 0 144 0 0,0-2-48 0 0,0-1 16 0 0,0-2 0 0 0,0-5 0 0 0,1-2 0 0 0,0 0 0 0 0,1-4 0 0 0,3-4 0 0 0,2 0 0 0 0,1 1 0 0 0,2 1 0 0 0,1 1 0 0 0,1 2 0 0 0,1 0 0 0 0,1 2 0 0 0,0 0 0 0 0,2 0 0 0 0,-1 0 0 0 0,2 1 0 0 0,0 1 112 0 0,-2 0-60 0 0,-1 1-60 0 0,-3 1 20 0 0,1 1-12 0 0,0 1 0 0 0,1 1 0 0 0,1 1 0 0 0,2 1 0 0 0,-1 0 0 0 0,3 1 0 0 0,10-2 0 0 0,3 1 0 0 0,3 0 0 0 0,-2 2 0 0 0,-4 5 0 0 0,-2 2 0 0 0,-5 3 0 0 0,-3 2 0 0 0,-2 3 0 0 0,-1 1 0 0 0,-1 1 0 0 0,0 3 0 0 0,0 0 0 0 0,0 3 0 0 0,0 0-84 0 0,1 2 108 0 0,0 2-148 0 0,0 1 156 0 0,-1 2-48 0 0,2 18 287 0 0,-1 4-348 0 0,-1 2 227 0 0,-2 0-107 0 0,0-4 64 0 0,-2 4 95 0 0,-1-2-138 0 0,0 7 123 0 0,0 1-150 0 0,-2-5-31 0 0,2-5 88 0 0,0-5-118 0 0,1-8 36 0 0,-1-5-12 0 0,2-6-793 0 0,-1-5-950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0.27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35.73907"/>
      <inkml:brushProperty name="anchorY" value="-2902.96753"/>
      <inkml:brushProperty name="scaleFactor" value="0.5"/>
    </inkml:brush>
  </inkml:definitions>
  <inkml:trace contextRef="#ctx0" brushRef="#br0">500 172 7832 0 0,'0'-4'3600'0'0,"-3"-1"-2998"0"0,0 0 112 0 0,0-2-112 0 0,-2 0-51 0 0,1 0-4 0 0,-2-1-209 0 0,0-2 13 0 0,-1 0-26 0 0,-1 0-3 0 0,0-1 63 0 0,-4-2 439 0 0,0 0-570 0 0,-2 0 148 0 0,2 1-61 0 0,-1 2-4 0 0,0 1-1 0 0,1 3-121 0 0,0 1 16 0 0,-1 1-22 0 0,-5 3 243 0 0,0 0-313 0 0,-1 1 103 0 0,-2 2-34 0 0,0 2 0 0 0,-2 2 0 0 0,3 0 0 0 0,1 1 0 0 0,2 1-56 0 0,0 2 16 0 0,3 0-17 0 0,-1 1 2 0 0,1 1 9 0 0,0 1 6 0 0,1 2-2 0 0,1 0 2 0 0,0 0-46 0 0,0 7 152 0 0,2 2-195 0 0,1 0-78 0 0,2 1 103 0 0,3-1-128 0 0,1 1 111 0 0,1-2-108 0 0,3 1 125 0 0,1-1-131 0 0,0 1 134 0 0,2-2-134 0 0,1 1 40 0 0,2-2 71 0 0,3 3-33 0 0,0-1-60 0 0,1-2 94 0 0,2 1-106 0 0,4-3 31 0 0,5-1 65 0 0,5-3-96 0 0,2-5 31 0 0,0-3-10 0 0,-1-4 0 0 0,-3-3 75 0 0,-1-3-96 0 0,-2-3 31 0 0,-2-1-10 0 0,0-3 0 0 0,-1 0 0 0 0,3-7 168 0 0,3-4-132 0 0,-2 1-148 0 0,-2-1 63 0 0,-5 2-24 0 0,-4 0 186 0 0,-2 1-14 0 0,-3 1 25 0 0,-2-1 2 0 0,-2 1-240 0 0,0-1 22 0 0,-1 0-31 0 0,-1-1-4 0 0,0-1 298 0 0,-2-2-39 0 0,0 1 48 0 0,-1-1 1 0 0,1 1-211 0 0,-1 1 135 0 0,1 2-126 0 0,-1 0 31 0 0,1 2-10 0 0,0 1 0 0 0,-1 2 0 0 0,1 2 0 0 0,0 1 0 0 0,1 1 0 0 0,-1 1 0 0 0,1 1 0 0 0,0 0 0 0 0,0 2 0 0 0,0 2 0 0 0,0 1 0 0 0,0 1 0 0 0,0 0 0 0 0,0 1 0 0 0,0 1 0 0 0,0-1 0 0 0,-1 3 0 0 0,1 4 0 0 0,-1 4 0 0 0,0 3 0 0 0,0 2 0 0 0,1 2 0 0 0,1 3 0 0 0,0 1 131 0 0,1 2-56 0 0,0 1 23 0 0,1 1-2 0 0,1 0 38 0 0,-1 0-12 0 0,1-1 6 0 0,0-1 0 0 0,0-1-74 0 0,0-2-54 0 0,2 0 113 0 0,1 3-68 0 0,3 3-51 0 0,1-1 16 0 0,-1-3-10 0 0,0-4 0 0 0,0-3-84 0 0,1-2-1432 0 0,1-2-604 0 0,-2-4 342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9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19 11232 0 0,'0'0'856'0'0,"-1"-1"-586"0"0,-7-2-175 0 0,6 2 35 0 0,0 0 1 0 0,0 0-1 0 0,0 0 0 0 0,0 0 1 0 0,0 1-1 0 0,0-1 0 0 0,0 1 1 0 0,-1-1-1 0 0,1 1 1 0 0,0 0-1 0 0,-4-1 0 0 0,-3 1 357 0 0,6-1-240 0 0,0 0 0 0 0,0 1 1 0 0,-1-1-1 0 0,1 1 1 0 0,0 0-1 0 0,-7 0 1 0 0,7 1-77 0 0,0-1 0 0 0,0 0 1 0 0,0 0-1 0 0,0 0 0 0 0,0-1 1 0 0,0 1-1 0 0,-3-2 0 0 0,5 2-155 0 0,1 0-1 0 0,-1 0 1 0 0,0-1-1 0 0,1 1 1 0 0,-1 0-1 0 0,0 0 1 0 0,1 0-1 0 0,-1 0 1 0 0,0 0-1 0 0,1 0 1 0 0,-1 0-1 0 0,0 0 1 0 0,1 0-1 0 0,-1 0 1 0 0,0 0-1 0 0,1 1 1 0 0,-1-1-1 0 0,0 0 1 0 0,0 1-1 0 0,-8 11 284 0 0,7-8-291 0 0,-4 7 25 0 0,0 0 0 0 0,1 0 0 0 0,-4 15-1 0 0,7-20-30 0 0,1 0 1 0 0,-1-1-1 0 0,1 1 0 0 0,1 0 0 0 0,-1 0 0 0 0,1-1 0 0 0,0 1 0 0 0,1 0 0 0 0,0 7 0 0 0,0-7-2 0 0,0 1-1 0 0,-1-1 1 0 0,0 10-1 0 0,0-12 18 0 0,0 0 0 0 0,0 1-1 0 0,0-1 1 0 0,0 0-1 0 0,1 0 1 0 0,-1 1 0 0 0,1-1-1 0 0,0 0 1 0 0,3 6-1 0 0,4 10 156 0 0,-7-18-84 0 0,18 5 11 0 0,-16-5-96 0 0,0-1 0 0 0,0 1 0 0 0,0-1-1 0 0,0 0 1 0 0,0 0 0 0 0,0 0 0 0 0,1-1 0 0 0,-1 1-1 0 0,0-1 1 0 0,0 1 0 0 0,1-1 0 0 0,-1 0 0 0 0,0-1-1 0 0,0 1 1 0 0,1 0 0 0 0,-1-1 0 0 0,0 0 0 0 0,6-2-1 0 0,-6 1 0 0 0,-2 2 1 0 0,0-1 0 0 0,0 1 0 0 0,0-1 0 0 0,0 1 1 0 0,1-1-1 0 0,-1 1 0 0 0,0 0 0 0 0,0 0 0 0 0,0-1 0 0 0,0 1 0 0 0,0 0 0 0 0,0 0 0 0 0,1 0 0 0 0,-1 0 0 0 0,0 1 0 0 0,1-1 0 0 0,35 0 7 0 0,-23 3 46 0 0,-10 2-17 0 0,-4-4-18 0 0,3 6 40 0 0,0-1-1 0 0,-1 1 0 0 0,1 0 1 0 0,-1 0-1 0 0,-1 0 0 0 0,0 0 0 0 0,1 8 1 0 0,0-4 100 0 0,-2-5-84 0 0,1 0 0 0 0,-1-1 0 0 0,0 1-1 0 0,-1 0 1 0 0,1-1 0 0 0,-1 1 0 0 0,0-1-1 0 0,-1 1 1 0 0,1-1 0 0 0,-1 1-1 0 0,0-1 1 0 0,0 0 0 0 0,-1 0 0 0 0,0 0-1 0 0,0 0 1 0 0,0 0 0 0 0,0-1 0 0 0,-1 1-1 0 0,-7 6 1 0 0,-1 3 144 0 0,10-11-169 0 0,0-1-1 0 0,0 0 0 0 0,0 1 1 0 0,0-1-1 0 0,0 0 0 0 0,0 0 1 0 0,-5 2-1 0 0,3-1-27 0 0,1-1 0 0 0,-1-1-1 0 0,0 1 1 0 0,0 0 0 0 0,0-1 0 0 0,-1 0-1 0 0,1 0 1 0 0,0 0 0 0 0,0-1 0 0 0,-8 1-1 0 0,10-1-98 0 0,0-1-1 0 0,-1 1 0 0 0,1-1 0 0 0,-1 0 0 0 0,1 0 0 0 0,0 1 0 0 0,0-1 0 0 0,-1-1 0 0 0,1 1 0 0 0,0 0 0 0 0,0-1 0 0 0,0 1 0 0 0,0-1 0 0 0,0 1 0 0 0,1-1 0 0 0,-1 0 1 0 0,0 0-1 0 0,1 0 0 0 0,-3-4 0 0 0,-3-5-1664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0.7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05.10547"/>
      <inkml:brushProperty name="anchorY" value="-4020.84448"/>
      <inkml:brushProperty name="scaleFactor" value="0.5"/>
    </inkml:brush>
  </inkml:definitions>
  <inkml:trace contextRef="#ctx0" brushRef="#br0">8 3 5528 0 0,'-7'-3'11277'0'0,"7"5"-10884"0"0,-1 1 0 0 0,2 4-47 0 0,-1 2 12 0 0,1 2-15 0 0,0 2 2 0 0,-1 3-38 0 0,1 8 356 0 0,1 2-459 0 0,2 18 1018 0 0,2 2-1110 0 0,0 4 291 0 0,1-2-107 0 0,0-1-7 0 0,0-1-1 0 0,1-3-102 0 0,0 0 10 0 0,0-1-19 0 0,-1 1 0 0 0,1-1 139 0 0,2 6 371 0 0,3 7-275 0 0,-2-3-311 0 0,0-4 86 0 0,-2-4-58 0 0,-1-6-75 0 0,-1-7-54 0 0,-1-3 122 0 0,0-5-154 0 0,-1-3 48 0 0,-1-3-16 0 0,0-1 0 0 0,-1-3 0 0 0,1-1-74 0 0,-1-1-241 0 0,0-3 223 0 0,-1-2-1249 0 0,0-2 113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0.95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59.97339"/>
      <inkml:brushProperty name="anchorY" value="-5927.99658"/>
      <inkml:brushProperty name="scaleFactor" value="0.5"/>
    </inkml:brush>
  </inkml:definitions>
  <inkml:trace contextRef="#ctx0" brushRef="#br0">0 35 13504 0 0,'0'1'1464'0'0,"1"1"-1708"0"0,0 0 1300 0 0,0 0-355 0 0,1-1 119 0 0,3 0 6 0 0,2-1-283 0 0,3-1 36 0 0,2-1-47 0 0,6-1 381 0 0,1-1-774 0 0,1-1 243 0 0,1 1-103 0 0,-1 0-194 0 0,0 0 18 0 0,0-1-27 0 0,-1 1-3 0 0,-1 0-85 0 0,3 2-237 0 0,0 0 221 0 0,7 3-3293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2.14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158.42554"/>
      <inkml:brushProperty name="anchorY" value="-6524.19727"/>
      <inkml:brushProperty name="scaleFactor" value="0.5"/>
    </inkml:brush>
  </inkml:definitions>
  <inkml:trace contextRef="#ctx0" brushRef="#br0">126 1226 7368 0 0,'0'0'0'0'0,"-2"4"784"0"0,-7 7 3017 0 0,3-7-2192 0 0,1-1-1205 0 0,0-1 336 0 0,1-4 636 0 0,0-3-1305 0 0,-1-3 423 0 0,1-2-280 0 0,0-1 18 0 0,0-1-23 0 0,-2-5 215 0 0,-1-5-109 0 0,0-3-162 0 0,0 0 52 0 0,0-7 177 0 0,-1-1-265 0 0,1 0 51 0 0,1 0-28 0 0,2 0-3 0 0,-1-8 139 0 0,1-7-77 0 0,1-1-100 0 0,1 1 69 0 0,1 1-20 0 0,3 4 2 0 0,3-5 114 0 0,5-7-106 0 0,1 3-76 0 0,2 2 69 0 0,0 3-11 0 0,8-10 169 0 0,0 4-381 0 0,0 4 18 0 0,-2 5 83 0 0,-1 6-44 0 0,1 3 90 0 0,1 2-96 0 0,-3 5 31 0 0,-1 5-10 0 0,-2 5 0 0 0,-2 4 0 0 0,-2 4 0 0 0,-1 3 0 0 0,1 1 0 0 0,-1 2 0 0 0,-1 3 0 0 0,1 1 0 0 0,-1 4 0 0 0,1-1 0 0 0,-1 3 0 0 0,0 1 0 0 0,1 3 0 0 0,1 6 0 0 0,-1 6 0 0 0,0 7 532 0 0,0 3-96 0 0,-2 0 70 0 0,1 20 116 0 0,-1 3-739 0 0,-1-1 218 0 0,-2-2-101 0 0,0-4 0 0 0,0 11 196 0 0,-1-3-158 0 0,0 4 56 0 0,1-5-238 0 0,-2-5 92 0 0,1 1-30 0 0,0 2 94 0 0,-1-3-26 0 0,1-5 472 0 0,-1-5-20 0 0,-1-4 62 0 0,1-3 8 0 0,0-4-481 0 0,0 1 26 0 0,0-3-37 0 0,-1-2-16 0 0,0-3 0 0 0,0-4 0 0 0,-1 0-485 0 0,0-3-608 0 0,0-3-4729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2.40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190.68115"/>
      <inkml:brushProperty name="anchorY" value="-7145.12109"/>
      <inkml:brushProperty name="scaleFactor" value="0.5"/>
    </inkml:brush>
  </inkml:definitions>
  <inkml:trace contextRef="#ctx0" brushRef="#br0">0 82 9216 0 0,'2'0'4530'0'0,"3"-2"-3036"0"0,3 0-1110 0 0,2 0 306 0 0,1 0-205 0 0,2-1-285 0 0,1 1 24 0 0,2 0-42 0 0,2 0-4 0 0,0 0-104 0 0,5-2 75 0 0,5-1-102 0 0,0-1-47 0 0,0-1 94 0 0,-3 1-118 0 0,-2-2-141 0 0,-2 0-36 0 0,0-1-14 0 0,-2 0-7875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2.74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232.4043"/>
      <inkml:brushProperty name="anchorY" value="-7674.29297"/>
      <inkml:brushProperty name="scaleFactor" value="0.5"/>
    </inkml:brush>
  </inkml:definitions>
  <inkml:trace contextRef="#ctx0" brushRef="#br0">22 1 1840 0 0,'0'0'160'0'0,"-1"1"-187"0"0,-1 2 54 0 0,-2 6 2820 0 0,0 3-282 0 0,0 3 357 0 0,1 3 76 0 0,1 3-1964 0 0,1 2 185 0 0,0 1-257 0 0,1 4-48 0 0,1 3-344 0 0,1 2 29 0 0,1 3-48 0 0,1 2-5 0 0,1 1-123 0 0,1 2 6 0 0,0-1-18 0 0,0 2-2 0 0,1-1-47 0 0,-1-1 3 0 0,1 0-4 0 0,-1 11 251 0 0,1-2-529 0 0,0 1 157 0 0,0-2-63 0 0,-1-4-122 0 0,0-4-50 0 0,0-3 119 0 0,-1-4-156 0 0,1-3 123 0 0,-1-1-112 0 0,0-3 31 0 0,-1-3-10 0 0,1-2-140 0 0,-2-3-16 0 0,0-2-22 0 0,0-4-1273 0 0,-1-3-1152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3.36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007.58301"/>
      <inkml:brushProperty name="anchorY" value="-9630.8916"/>
      <inkml:brushProperty name="scaleFactor" value="0.5"/>
    </inkml:brush>
  </inkml:definitions>
  <inkml:trace contextRef="#ctx0" brushRef="#br0">0 183 6448 0 0,'0'0'576'0'0,"3"3"712"0"0,0 0-192 0 0,2 2 125 0 0,2 3 955 0 0,3 3-1008 0 0,6 9 785 0 0,0 3-1697 0 0,1 1 481 0 0,-1 0-283 0 0,1 1 524 0 0,2 1-266 0 0,2 2-82 0 0,1-2-150 0 0,-1-2-394 0 0,-1-4 85 0 0,-1-4-58 0 0,-4-4-131 0 0,-1-4 139 0 0,-3-3-150 0 0,-1-1 137 0 0,-2-3-135 0 0,2-3 124 0 0,4-5-18 0 0,2-2-22 0 0,0-3 11 0 0,2-4 108 0 0,2-5 6 0 0,1-5-5 0 0,-4-1-104 0 0,-2 2 31 0 0,-4 1-16 0 0,-3 2-102 0 0,-6-9-74 0 0,-5-2 714 0 0,-3-2-354 0 0,-3 4-196 0 0,-2 3 67 0 0,-6 1 66 0 0,-3 1-51 0 0,-2 2-82 0 0,3 4-2 0 0,-1 3 32 0 0,-1 2 31 0 0,-2 3 2 0 0,-2 6-6 0 0,0 4-154 0 0,2 3 155 0 0,2 3-91 0 0,2 2 45 0 0,-1 5 83 0 0,0 3-15 0 0,2 2-83 0 0,3 2 28 0 0,2 0-13 0 0,3 0 10 0 0,1 1 6 0 0,3 0-2 0 0,0 1 2 0 0,3 0-9 0 0,2 13 226 0 0,3 3-242 0 0,2 2 92 0 0,1 1-29 0 0,2-1 2 0 0,0-2 0 0 0,4 4 168 0 0,4 3-113 0 0,2-1-144 0 0,2-4 43 0 0,6 0-455 0 0,5-1-624 0 0,9-1 1617 0 0,0-5-302 0 0,-24-23-28 0 0,15 9-1 0 0,13 2-428 0 0,-3-6 227 0 0,-3-5-104 0 0,-6-5-233 0 0,-2-3-8 0 0,-4-1-31 0 0,8-8-5811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3.77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331.53516"/>
      <inkml:brushProperty name="anchorY" value="-10946.93262"/>
      <inkml:brushProperty name="scaleFactor" value="0.5"/>
    </inkml:brush>
  </inkml:definitions>
  <inkml:trace contextRef="#ctx0" brushRef="#br0">1 0 12496 0 0,'0'0'1352'0'0,"0"2"-1578"0"0,2 3 1348 0 0,2 3 721 0 0,1 1-1241 0 0,0 2 240 0 0,1 2-128 0 0,-1-1-29 0 0,2 3-4 0 0,0 0-85 0 0,4 6 706 0 0,0 1-908 0 0,1 1 186 0 0,-1 0-86 0 0,1 1-21 0 0,1 0 0 0 0,1 1-141 0 0,-1 0 22 0 0,2 0-25 0 0,4 8 299 0 0,1 1-497 0 0,-1 0 159 0 0,0-1-58 0 0,-1-2-102 0 0,0-2 10 0 0,-1-3-19 0 0,1-2 0 0 0,1-1-29 0 0,0-1 8 0 0,1-1-4 0 0,0-2 0 0 0,-2-1-112 0 0,1-1 32 0 0,-1-2-16 0 0,1-1 0 0 0,-1 0 0 0 0,-1-2 0 0 0,-1 0 0 0 0,-2-1 0 0 0,-1-1 0 0 0,0 0 0 0 0,-2 0 0 0 0,0-1 0 0 0,-1-1-112 0 0,-1 0-24 0 0,-1-1-9 0 0,-2-2-1126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24.11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682.95996"/>
      <inkml:brushProperty name="anchorY" value="-12546.60059"/>
      <inkml:brushProperty name="scaleFactor" value="0.5"/>
    </inkml:brush>
  </inkml:definitions>
  <inkml:trace contextRef="#ctx0" brushRef="#br0">254 1 9216 0 0,'-2'0'816'0'0,"0"2"-766"0"0,-1-1 33 0 0,0 2 1502 0 0,-1 2-201 0 0,-1 0 192 0 0,-1 2 44 0 0,-1 2-904 0 0,2 1 84 0 0,0 2-116 0 0,0 2-24 0 0,0 3-273 0 0,0 1 29 0 0,0 1-44 0 0,-2 3-2 0 0,-1 2-188 0 0,0 2 15 0 0,-1 1-25 0 0,0 2-3 0 0,-1 3 345 0 0,-1 1-34 0 0,0 3 49 0 0,-1 1 4 0 0,1 2-519 0 0,-1 1 46 0 0,0 2-46 0 0,0 8 182 0 0,1 0 38 0 0,0-2 10 0 0,2-4 20 0 0,0-4-310 0 0,3-5 90 0 0,-1-6-44 0 0,0 4-2492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44.57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741.73877"/>
      <inkml:brushProperty name="anchorY" value="-12930.53418"/>
      <inkml:brushProperty name="scaleFactor" value="0.5"/>
    </inkml:brush>
  </inkml:definitions>
  <inkml:trace contextRef="#ctx0" brushRef="#br0">484 590 10136 0 0,'0'0'0'0'0,"-5"0"1056"0"0,-2-2-1232 0 0,-2 0 352 0 0,-1 0-176 0 0,-6-1 1493 0 0,-4-1-986 0 0,-2 1 251 0 0,-4-2-35 0 0,1-1-412 0 0,2 1 113 0 0,-2 0 280 0 0,-1 0-246 0 0,1-1-217 0 0,3 1-26 0 0,1 1-46 0 0,3 0-5 0 0,2 1-4 0 0,0 1-186 0 0,1 2 52 0 0,1 0-26 0 0,1 3-112 0 0,0 1 144 0 0,1 1-48 0 0,1 3 16 0 0,0 2 0 0 0,2 1 0 0 0,-1 4 0 0 0,1 6 0 0 0,0 1 0 0 0,2 0 0 0 0,0 0 0 0 0,3-2 112 0 0,0-1 15 0 0,2-1 12 0 0,2 0 3 0 0,-2 0-268 0 0,2 0 30 0 0,2 1-44 0 0,0 1-2 0 0,0-1 166 0 0,2 0-48 0 0,1 0 24 0 0,1 1 0 0 0,0 1 0 0 0,4 2 0 0 0,1 1 0 0 0,1-2 0 0 0,1-1 0 0 0,-1-2 0 0 0,0-3 0 0 0,-1-1 94 0 0,3 2 178 0 0,1-1-186 0 0,1-1-88 0 0,2-2 24 0 0,4-2 53 0 0,5-3-96 0 0,-2-2 106 0 0,0-2-106 0 0,-3-3 31 0 0,-1-2-10 0 0,-3-2 0 0 0,0-2 0 0 0,-1-2 0 0 0,3-3 94 0 0,1-1-121 0 0,0-2 115 0 0,2-5-259 0 0,0-5-233 0 0,-2-2 271 0 0,-1 0 324 0 0,-2 0-18 0 0,-4 1 68 0 0,-2 1 3 0 0,-2-1-210 0 0,-2-2-14 0 0,-1 0-10 0 0,-1-5 65 0 0,1-7-96 0 0,-2-5 31 0 0,-1 2 65 0 0,-1 3-96 0 0,-3 4 31 0 0,-1 5 65 0 0,-3-2 6 0 0,-2-1 125 0 0,-3 2-41 0 0,1 4 11 0 0,-1 2 1 0 0,1 4-206 0 0,0 0-128 0 0,1 1 61 0 0,0 0-28 0 0,0-1 142 0 0,0-2-38 0 0,1-2 20 0 0,1-4 0 0 0,-1 0 0 0 0,2-1 0 0 0,0 0 0 0 0,1 0 0 0 0,2 2 0 0 0,0 1 0 0 0,0 2 0 0 0,1 3 0 0 0,0 3 0 0 0,-1 3 0 0 0,-1 2 0 0 0,0 3 0 0 0,-1 3 0 0 0,1 2 0 0 0,1 2 0 0 0,0 2 131 0 0,0 1-47 0 0,1 0 21 0 0,-2 0-1 0 0,-1-1-121 0 0,1 1-115 0 0,1-1 53 0 0,0 1-19 0 0,0-1 112 0 0,1 1-30 0 0,-2 0 16 0 0,0 0 0 0 0,0 0 0 0 0,0 3 0 0 0,-2 1 0 0 0,1 3 0 0 0,-1 2 0 0 0,0 1 0 0 0,1 3 0 0 0,0 6 0 0 0,1 6 168 0 0,1 3-141 0 0,1 0 69 0 0,1 1-19 0 0,1 1 3 0 0,0 1 0 0 0,1 1-93 0 0,-1 0 26 0 0,0 2-125 0 0,2 0 144 0 0,-1 1 111 0 0,3 5 362 0 0,0 2-350 0 0,0-1 140 0 0,-1-1-31 0 0,-1-3-2 0 0,0 0 2 0 0,-1-1-308 0 0,2-1 88 0 0,0 1-44 0 0,0-1 0 0 0,0-1 0 0 0,1-1 0 0 0,-2 0 0 0 0,2-2 0 0 0,0-3 0 0 0,0-2 0 0 0,-1-2 0 0 0,1-3 0 0 0,0-3 168 0 0,-1-4-76 0 0,0-1 23 0 0,-2-4-2 0 0,0 0-131 0 0,0-3 36 0 0,-1 1-18 0 0,0-2 0 0 0,0 2 0 0 0,1-1 0 0 0,-2-1 0 0 0,1 1 0 0 0,1 1-102 0 0,0 1 19 0 0,0-1-21 0 0,-1-2-1865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45.5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497.30664"/>
      <inkml:brushProperty name="anchorY" value="-14124.65137"/>
      <inkml:brushProperty name="scaleFactor" value="0.5"/>
    </inkml:brush>
  </inkml:definitions>
  <inkml:trace contextRef="#ctx0" brushRef="#br0">489 140 5528 0 0,'0'-1'1342'0'0,"-2"-1"-651"0"0,-1 0 97 0 0,-3-3 679 0 0,0 1-1177 0 0,-2-2 370 0 0,-1-1-138 0 0,0 0-21 0 0,-3-2-4 0 0,0 0 1 0 0,0-1-2 0 0,0 0-94 0 0,0 0 18 0 0,-1 1-20 0 0,-1 1 2 0 0,0 0-86 0 0,1-1 14 0 0,-2 2-18 0 0,2 1 2 0 0,-1 1-68 0 0,1 1 1 0 0,0 2-5 0 0,1 3-2 0 0,0 1-93 0 0,-1 2-2 0 0,1 2-5 0 0,-2 0-4 0 0,1 2-158 0 0,-1-1-86 0 0,0 0 33 0 0,2 1-14 0 0,-2 1 289 0 0,2 0-35 0 0,1 3 47 0 0,-6 13-633 0 0,0 2 314 0 0,1 2 339 0 0,2-2-31 0 0,1-1 71 0 0,4 4 88 0 0,1-1-430 0 0,1 0 128 0 0,3-2 26 0 0,1 0 107 0 0,1-1-7 0 0,2-2 23 0 0,0-2-1 0 0,0 0-240 0 0,0-1-81 0 0,1-1 36 0 0,2-1-29 0 0,0-2 126 0 0,1-1-36 0 0,1 0 18 0 0,1 0 0 0 0,1-1 0 0 0,0-1 0 0 0,0-1 0 0 0,2-1 0 0 0,0-2 0 0 0,1 0 0 0 0,1-2 0 0 0,1 0 0 0 0,-1-1 0 0 0,2-1 0 0 0,0-1 0 0 0,1 0 0 0 0,0 0 140 0 0,1-2-77 0 0,-1 0 21 0 0,0-2-3 0 0,-1-1-94 0 0,-1 0 26 0 0,1-2-13 0 0,3-1 0 0 0,1-2 0 0 0,-1-1-112 0 0,-1-2 144 0 0,1-2-48 0 0,0-2 16 0 0,-1-1 0 0 0,0-2 0 0 0,0-1 0 0 0,-1-1 0 0 0,0-1 0 0 0,-1 1 0 0 0,-1-1 0 0 0,0 0 0 0 0,-1 0 0 0 0,-2 1 75 0 0,1-2-96 0 0,-1 1 31 0 0,-2-1-10 0 0,0-1 75 0 0,-2 1-96 0 0,0-2 31 0 0,-2-1-10 0 0,-1 1 0 0 0,1 0 0 0 0,-2 1 75 0 0,0-1-96 0 0,0 2 31 0 0,0-1-10 0 0,-1 1 75 0 0,-1 2-96 0 0,0 1 31 0 0,0 3-10 0 0,-1 1 75 0 0,-1 1-96 0 0,0 0 31 0 0,0 0-10 0 0,-1-2 0 0 0,2 3 0 0 0,0 2 0 0 0,0 2 0 0 0,1 3 0 0 0,1 2 0 0 0,-2-1 0 0 0,0 0 0 0 0,1 1 0 0 0,-1 1 0 0 0,1-1 0 0 0,1 1 0 0 0,0 0 0 0 0,-1 0 0 0 0,1 0 0 0 0,0 0 0 0 0,1 0 0 0 0,-1 0 0 0 0,0 0 0 0 0,0 3 0 0 0,-1 2 0 0 0,0 4 0 0 0,0-1 0 0 0,1 2 0 0 0,0 1-130 0 0,1 2 83 0 0,-1 3 164 0 0,1 2-2 0 0,0 1 24 0 0,0 1 3 0 0,0 1-54 0 0,0 1-2 0 0,0 2-4 0 0,1 7 73 0 0,1 1-115 0 0,1 0 37 0 0,0 0-13 0 0,1-2-74 0 0,-1-1 95 0 0,0-3-106 0 0,0-1 106 0 0,0-1-106 0 0,2-2 31 0 0,-1-3-10 0 0,0-1 0 0 0,1-3 0 0 0,-2-1 0 0 0,-2-4 0 0 0,0-4-280 0 0,1-2-433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10136 0 0,'0'0'918'0'0,"0"2"-758"0"0,1 4 202 0 0,0 0-1 0 0,0 0 0 0 0,1 0 1 0 0,0 1-1 0 0,0-2 0 0 0,1 1 0 0 0,-1 0 1 0 0,8 10-1 0 0,7 19 819 0 0,50 111 1658 0 0,-39-91-1434 0 0,21 63 1 0 0,-38-88-924 0 0,17 34 0 0 0,-9-18-53 0 0,-12-29-142 0 0,13 24 0 0 0,-13-27-309 0 0,-1 1 0 0 0,7 16 0 0 0,-2 0-1284 0 0,-10-30 1037 0 0,-1 0 0 0 0,1 0 0 0 0,-1 0 0 0 0,1 0 0 0 0,0 0 0 0 0,-1 0 0 0 0,1 0 0 0 0,0 0-1 0 0,0 0 1 0 0,0-1 0 0 0,0 2 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46.26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9215.63965"/>
      <inkml:brushProperty name="anchorY" value="-15252.49609"/>
      <inkml:brushProperty name="scaleFactor" value="0.5"/>
    </inkml:brush>
  </inkml:definitions>
  <inkml:trace contextRef="#ctx0" brushRef="#br0">231 136 6192 0 0,'0'0'664'0'0,"0"-2"-775"0"0,0-1 222 0 0,1-3 449 0 0,-1 0-58 0 0,0-1 61 0 0,0 0 21 0 0,0-1-29 0 0,-2 1-1 0 0,0-1 0 0 0,-1-1-2 0 0,0-1-84 0 0,0 3 14 0 0,0-1-18 0 0,-1 0 580 0 0,-3-1-698 0 0,0 0 234 0 0,-2 2-76 0 0,0 3-75 0 0,-1 0 3 0 0,0 2-6 0 0,-2 0-2 0 0,0 0-158 0 0,1 2 7 0 0,-1 1-21 0 0,1 1-3 0 0,0 2-150 0 0,1 1 14 0 0,0 1-22 0 0,-2 2-2 0 0,1 2-103 0 0,1 2 28 0 0,1 0 61 0 0,1 2-96 0 0,2-1 31 0 0,1 2-10 0 0,1-1 0 0 0,2 0 0 0 0,0 1 0 0 0,1 1 0 0 0,1 0 0 0 0,-1 1 0 0 0,2-1 0 0 0,0 0 0 0 0,2 3 0 0 0,2-1 0 0 0,0-2 0 0 0,3-3 0 0 0,1-1 0 0 0,2-1 0 0 0,1-3 0 0 0,0-3 0 0 0,0-1 0 0 0,1-1 0 0 0,1-1 0 0 0,-2-1 0 0 0,1 0 0 0 0,0-1 0 0 0,0 0 0 0 0,1 0 0 0 0,-2 0 75 0 0,0 0-96 0 0,0 1 106 0 0,0 1-106 0 0,-1-1 31 0 0,1 1-10 0 0,-1 1 0 0 0,-1 0 0 0 0,0 2 75 0 0,0-1-96 0 0,1 1 106 0 0,0 1-106 0 0,0 0 31 0 0,-1 0-10 0 0,0 1 0 0 0,0 3 0 0 0,-1-1 0 0 0,-1 2 0 0 0,-1 0 75 0 0,0 0-96 0 0,-1 2 106 0 0,-2 0-106 0 0,0 0 134 0 0,0 4-68 0 0,-1 0 61 0 0,-2 1 3 0 0,-1 0 0 0 0,-1 0 3 0 0,0 0 0 0 0,-1-1 75 0 0,-2-3-3 0 0,-1 0 5 0 0,-2 0 339 0 0,-3-1-301 0 0,-3-1 116 0 0,-2-2-33 0 0,-1 0-119 0 0,0 0 16 0 0,-1-3-22 0 0,-5 0 131 0 0,-2-2-272 0 0,-1-1 85 0 0,1-1-33 0 0,1-2-28 0 0,1-2-1 0 0,1 0-2 0 0,1-2-1 0 0,2-1 103 0 0,-1-1 176 0 0,-5-8-1827 0 0,3-3-414 0 0,2-3 373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47.85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346.28027"/>
      <inkml:brushProperty name="anchorY" value="-15133.2373"/>
      <inkml:brushProperty name="scaleFactor" value="0.5"/>
    </inkml:brush>
  </inkml:definitions>
  <inkml:trace contextRef="#ctx0" brushRef="#br0">435 135 7080 0 0,'0'0'0'0'0,"0"-2"736"0"0,-1-3-859 0 0,-1-2 246 0 0,-1-3 437 0 0,0 0-86 0 0,-2-1 60 0 0,-1-1 626 0 0,-1 1-232 0 0,-1 1-494 0 0,0 4 52 0 0,-4-2 384 0 0,0 2-607 0 0,-2 1 224 0 0,-1 1-75 0 0,1 1 4 0 0,-1-1 93 0 0,-1 2-605 0 0,-1-1 179 0 0,2 0-83 0 0,1-1 326 0 0,1 1-46 0 0,2-1 34 0 0,-2 3 220 0 0,0 0-481 0 0,0 3 142 0 0,0 1-58 0 0,-1 4-10 0 0,2 1-7 0 0,0 3 1 0 0,0 1-1 0 0,-2 2-140 0 0,-1 4-156 0 0,-1 3 148 0 0,0-1 24 0 0,1 2-8 0 0,2-2 12 0 0,2 1 0 0 0,2-1 0 0 0,3 1 0 0 0,2 1 0 0 0,1 0 0 0 0,3 0 0 0 0,1 1 0 0 0,1 0 0 0 0,2 1 0 0 0,0 1 0 0 0,3-2 0 0 0,-1 1 0 0 0,3 3 0 0 0,1 0 0 0 0,0-1 0 0 0,2-3 0 0 0,-1-3 0 0 0,1-2 0 0 0,1-4 0 0 0,0-2 0 0 0,0-2 0 0 0,1-3 0 0 0,0-1 0 0 0,0-2 0 0 0,0-1 0 0 0,-1-3 0 0 0,0-1 0 0 0,0-4 0 0 0,0 0 271 0 0,1-5 361 0 0,0-2-432 0 0,0-1-203 0 0,3-5 55 0 0,-1-1-52 0 0,-2 0 75 0 0,-3 0-96 0 0,-1 2 106 0 0,-2-1-106 0 0,-1 2 31 0 0,-1-2-10 0 0,-1 0 0 0 0,0-1 0 0 0,-1 0 0 0 0,0-1 84 0 0,1-1-108 0 0,-1 0 36 0 0,1 0-12 0 0,-2-1 0 0 0,0 1 0 0 0,0 1 0 0 0,0 1 75 0 0,-1 2-96 0 0,0 1 31 0 0,0 1-10 0 0,-2 1 0 0 0,1 1 0 0 0,-2 2 0 0 0,-1 0 0 0 0,0 2 0 0 0,0 2 0 0 0,0 3 0 0 0,1 1 0 0 0,0 1 75 0 0,1 2-96 0 0,0 0 31 0 0,0 0-10 0 0,0 1 0 0 0,0-1 0 0 0,0 0 0 0 0,0 0 0 0 0,0 1 0 0 0,0-1 0 0 0,-1 1 0 0 0,1 1 0 0 0,-1 2 0 0 0,0 0 0 0 0,1 2 0 0 0,0 1 0 0 0,0 1 0 0 0,0 2 0 0 0,1 0 0 0 0,1 2 0 0 0,0 2 0 0 0,2-1 0 0 0,0 2 0 0 0,0 0 0 0 0,1 2 0 0 0,0 1 0 0 0,0 1 0 0 0,0 0 84 0 0,0 0 51 0 0,1 1 9 0 0,1 1 5 0 0,-1 2-174 0 0,-1 1-34 0 0,-1 1 9 0 0,0 1-16 0 0,-1 1 161 0 0,0 0-8 0 0,-2 0 21 0 0,0 1 2 0 0,1-2-128 0 0,0 1 36 0 0,0-1-130 0 0,-1-1 144 0 0,-2 0 158 0 0,-2-2 59 0 0,0-1 28 0 0,1 0 7 0 0,1-1-154 0 0,0 0 16 0 0,2-2-23 0 0,-3 4 120 0 0,-1-3-177 0 0,-3 0 58 0 0,-1-2-20 0 0,-3-2 140 0 0,-5 1 296 0 0,-2 0-374 0 0,-2-3 30 0 0,-1-2-23 0 0,1-1-21 0 0,-6-2 104 0 0,-2 1-143 0 0,-1-3-37 0 0,3-2-76 0 0,1-2 12 0 0,5-2-12 0 0,3-3 0 0 0,1-1 75 0 0,3-2-96 0 0,2-1 31 0 0,2-2 65 0 0,1-6-1151 0 0,1-6-684 0 0,3-5-1709 0 0,3 0 2293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48.64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415.33984"/>
      <inkml:brushProperty name="anchorY" value="-15249.87988"/>
      <inkml:brushProperty name="scaleFactor" value="0.5"/>
    </inkml:brush>
  </inkml:definitions>
  <inkml:trace contextRef="#ctx0" brushRef="#br0">60 288 1840 0 0,'4'1'5872'0'0,"-1"0"-5339"0"0,1 1 642 0 0,3 2-850 0 0,1 1 170 0 0,1 0-71 0 0,1 1-18 0 0,7 3 1226 0 0,3 4-1377 0 0,1 0-92 0 0,-3-2 3 0 0,-4-2 297 0 0,-5-3-34 0 0,-1-1 42 0 0,-3-2 17 0 0,-1-1-300 0 0,1-1 31 0 0,3 0-46 0 0,2 0-2 0 0,1-2-69 0 0,0 0 113 0 0,0-3-27 0 0,2-4 20 0 0,-1-1-123 0 0,0-2 18 0 0,-1 1-22 0 0,-1 0 0 0 0,-1-6 354 0 0,-1-8-64 0 0,-1 0-325 0 0,-2 1 82 0 0,-3-2 31 0 0,-1 3-110 0 0,-1 3 35 0 0,-2 1-12 0 0,0 3 0 0 0,-2 1 0 0 0,1 1 38 0 0,-1 1-2 0 0,-1 0 2 0 0,0 0 2 0 0,0 0 28 0 0,-3-1 170 0 0,-3-1-29 0 0,-1 1-148 0 0,0 2 51 0 0,-1 1 191 0 0,-3 4-15 0 0,-3 2-48 0 0,-3 4-59 0 0,-3 5-41 0 0,-2 5-89 0 0,2 1-56 0 0,3 1-67 0 0,4 2 94 0 0,0 1-118 0 0,0 11 111 0 0,1 1-108 0 0,2 0 31 0 0,3 0 65 0 0,2-2-22 0 0,2 3 86 0 0,2 2-3 0 0,3 3 43 0 0,4 3-111 0 0,5 0 44 0 0,3-2-18 0 0,2-5-110 0 0,1-4 32 0 0,1-5 68 0 0,5 0-24 0 0,1-2-72 0 0,0-4 24 0 0,7 0 72 0 0,0-3-24 0 0,-3-2-72 0 0,-2-2 24 0 0,-2-2 72 0 0,-3-1-108 0 0,0-3 36 0 0,7-3 212 0 0,0-2-157 0 0,1-1 58 0 0,1-2-218 0 0,0-3-427 0 0,6-8-5267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49.09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422.79883"/>
      <inkml:brushProperty name="anchorY" value="-16107.28418"/>
      <inkml:brushProperty name="scaleFactor" value="0.5"/>
    </inkml:brush>
  </inkml:definitions>
  <inkml:trace contextRef="#ctx0" brushRef="#br0">17 20 12496 0 0,'1'-2'1368'0'0,"0"0"-1596"0"0,0 0 820 0 0,-2-1 144 0 0,-3 0-10 0 0,-1 0-382 0 0,1 0 143 0 0,0 1 122 0 0,3 3-509 0 0,1 10 1707 0 0,2 4-1685 0 0,2 3 334 0 0,0 2-141 0 0,1 2-22 0 0,-2 3-14 0 0,1 3-128 0 0,2 2 17 0 0,-1 0-23 0 0,0 3 0 0 0,0 0 9 0 0,0 1-4 0 0,1 1 2 0 0,0 5 187 0 0,0 1-231 0 0,0-1 77 0 0,0 0-25 0 0,0-2 112 0 0,0-1 6 0 0,-1 0 4 0 0,0-2 6 0 0,0-1-336 0 0,1 0 96 0 0,0-2-48 0 0,0-1 0 0 0,-1-3 0 0 0,0-2 0 0 0,-1-3-140 0 0,0-2 87 0 0,-1-4 60 0 0,0-4-21 0 0,-1-4 14 0 0,-1-4-914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50.15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9193.0791"/>
      <inkml:brushProperty name="anchorY" value="-17641.38086"/>
      <inkml:brushProperty name="scaleFactor" value="0.5"/>
    </inkml:brush>
  </inkml:definitions>
  <inkml:trace contextRef="#ctx0" brushRef="#br0">36 180 5064 0 0,'0'0'3229'0'0,"1"2"-2265"0"0,-1 1-371 0 0,3 1 34 0 0,0 0-42 0 0,0 0-17 0 0,2 3-129 0 0,1 0 17 0 0,2 1-23 0 0,1 1 1 0 0,1-1-105 0 0,1 1 2 0 0,0 0-7 0 0,1 1-4 0 0,1-1-56 0 0,3 3 296 0 0,0-1-387 0 0,0 1 88 0 0,0-2-31 0 0,0-1-16 0 0,-1-1 3 0 0,-1 0-75 0 0,-2-2 2 0 0,-2-2-6 0 0,-1-1-2 0 0,-1-1-84 0 0,0-2-50 0 0,-1 0 120 0 0,2-2-154 0 0,0-2 151 0 0,1 0-148 0 0,1-2 137 0 0,0 0-135 0 0,-1-2 143 0 0,0 1-145 0 0,-1-1 155 0 0,0-1-158 0 0,-1 1 160 0 0,1-1-85 0 0,-2 0 26 0 0,-1-1-79 0 0,0 0 20 0 0,0 0-215 0 0,-2 1 86 0 0,-1-1-27 0 0,-1 1 430 0 0,-4-2 345 0 0,1-1-426 0 0,-2 0-57 0 0,-3-4 89 0 0,-2 1-175 0 0,-3 0 27 0 0,0-1-13 0 0,-2 1-2 0 0,-1 0 0 0 0,1 3 47 0 0,-1-1-4 0 0,0 2 3 0 0,0 0 2 0 0,1 1 28 0 0,-1 1 2 0 0,-1 2 0 0 0,-1 0 2 0 0,0 2-46 0 0,1 1 3 0 0,-1 2-4 0 0,1 0-1 0 0,1 3-121 0 0,-4 1 137 0 0,1 2-56 0 0,2 1-76 0 0,2 2 25 0 0,1-1-13 0 0,1 1 75 0 0,2 0-96 0 0,-1 2 31 0 0,1-1-10 0 0,1 1 0 0 0,0 0 0 0 0,0 0 0 0 0,2 2 0 0 0,-1 5 0 0 0,1 1 0 0 0,1 1 84 0 0,1 2-108 0 0,1 0 139 0 0,1 0-70 0 0,0-1 23 0 0,0-1-4 0 0,2 1 19 0 0,0-1-6 0 0,2 0 3 0 0,-1 1 0 0 0,1 0-9 0 0,2-1 2 0 0,-1-1-1 0 0,1 1 0 0 0,1 0 0 0 0,0 0 0 0 0,0-2 0 0 0,1 1 0 0 0,1-2-84 0 0,0 0 118 0 0,1-1-133 0 0,2 1 134 0 0,0-1-134 0 0,1-1 134 0 0,1-2-134 0 0,2 1 134 0 0,1-2-134 0 0,2-1 40 0 0,1-1 71 0 0,0-1-108 0 0,1 0 36 0 0,0-1-12 0 0,0-2 0 0 0,0 0 0 0 0,1-2 0 0 0,-1-1 0 0 0,2-1 0 0 0,0-1 75 0 0,1-1-96 0 0,-1 0 31 0 0,1-2 65 0 0,-1-1-96 0 0,-1 0 31 0 0,-1 0-178 0 0,1-1 76 0 0,3-4-1385 0 0,5-3-1383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50.75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352.0127"/>
      <inkml:brushProperty name="anchorY" value="-18655.2207"/>
      <inkml:brushProperty name="scaleFactor" value="0.5"/>
    </inkml:brush>
  </inkml:definitions>
  <inkml:trace contextRef="#ctx0" brushRef="#br0">25 6 8952 0 0,'0'0'0'0'0,"-2"4"968"0"0,-1 2-1130 0 0,1 0 324 0 0,0 0-162 0 0,-1 3 644 0 0,-1 0-82 0 0,1 1 92 0 0,0 4 687 0 0,2 1-974 0 0,0 0 311 0 0,1 2-108 0 0,2 0-86 0 0,-1 0 5 0 0,1 0-6 0 0,0 3-4 0 0,1 0-101 0 0,-1 1 10 0 0,1 1-19 0 0,0 1 0 0 0,0 0-66 0 0,2 0 0 0 0,-1 0-5 0 0,0-2-2 0 0,0 1-65 0 0,1-3 0 0 0,1 0-5 0 0,-1 2 185 0 0,0-2-343 0 0,-1 0 109 0 0,1-2-41 0 0,1-1-18 0 0,0-4-5 0 0,-1 0 0 0 0,-1-4-1 0 0,-2-2-9 0 0,0-2 2 0 0,-1-2-1 0 0,0 0 0 0 0,0-1-37 0 0,0 0 1 0 0,-1 0-3 0 0,1-1-1 0 0,-1 0 0 0 0,0 1 0 0 0,0 0 0 0 0,0 0 0 0 0,0 0-74 0 0,0 0 132 0 0,0-1-26 0 0,-2 0 143 0 0,-2 0 8 0 0,0 0 21 0 0,-3-6-660 0 0,-1-4 265 0 0,1-2 155 0 0,0-1-67 0 0,0-2 39 0 0,1-3 0 0 0,2 0 0 0 0,0 0 0 0 0,1 0 0 0 0,1 1 0 0 0,1-1 0 0 0,1 0 0 0 0,-1-1 0 0 0,3 1 159 0 0,-1 0 48 0 0,1 1 5 0 0,0-7-438 0 0,4-3-280 0 0,0 0 650 0 0,1 1-230 0 0,0 2 86 0 0,1 2 0 0 0,0 3 0 0 0,1 2 0 0 0,0 2 0 0 0,0 1 0 0 0,1 1 0 0 0,0 1 0 0 0,0 1 0 0 0,2 0 0 0 0,-1 2-233 0 0,1 1 76 0 0,0 0-37 0 0,9-1-3759 0 0,1 1-904 0 0,1 1-896 0 0,-5 1-1959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51.60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1231.54492"/>
      <inkml:brushProperty name="anchorY" value="-19284.42578"/>
      <inkml:brushProperty name="scaleFactor" value="0.5"/>
    </inkml:brush>
  </inkml:definitions>
  <inkml:trace contextRef="#ctx0" brushRef="#br0">30 84 11600 0 0,'0'0'0'0'0,"-2"2"880"0"0,-1 6-570 0 0,-1 5-294 0 0,-1 3 50 0 0,1 8 1931 0 0,0 0-1849 0 0,0 1 557 0 0,2-3-183 0 0,1-2-7 0 0,1-2-3 0 0,1-2-476 0 0,0-1 15 0 0,0 0-34 0 0,1 0-17 0 0,1 1 504 0 0,0 1-69 0 0,1 1 69 0 0,0-1 5 0 0,1 2-482 0 0,-2-1 26 0 0,1 0-37 0 0,0-1-16 0 0,0 0 0 0 0,-1-2 0 0 0,0-1 0 0 0,1 1 0 0 0,0-2 504 0 0,0 1 528 0 0,-1-1-698 0 0,-1-2-225 0 0,0-1-56 0 0,-1-1-37 0 0,0-3-16 0 0,-1-2 0 0 0,0-1 0 0 0,0 0 0 0 0,-1-2 0 0 0,0 0 0 0 0,1 0 0 0 0,-1-1 0 0 0,0 0 0 0 0,0 0 0 0 0,-1-2 0 0 0,-1 0 0 0 0,0-3 0 0 0,-1 1 0 0 0,1-1 0 0 0,0-1 0 0 0,-1 0 0 0 0,2-1 0 0 0,-1 0 0 0 0,1-1 0 0 0,0-4 0 0 0,-2-6 0 0 0,1-2 0 0 0,0 0 0 0 0,-1-11 0 0 0,1-6 0 0 0,1-1 0 0 0,2 3 0 0 0,1 4 0 0 0,3 0 0 0 0,1 3 0 0 0,0 4 0 0 0,1 4 0 0 0,0 2 0 0 0,2 0 0 0 0,0 1 0 0 0,0 1 0 0 0,0 1 0 0 0,-1 2 0 0 0,0-1 0 0 0,1 0 0 0 0,-1 1 0 0 0,1 1 0 0 0,0 0 0 0 0,0 1 0 0 0,-1 3 0 0 0,1 0 0 0 0,-1 2 0 0 0,-2 2 0 0 0,0 1 0 0 0,1 0 0 0 0,-2 1 0 0 0,4 1 0 0 0,-2 0 0 0 0,-1 1 0 0 0,2 1 0 0 0,2 0 0 0 0,-1 0 0 0 0,2 1 0 0 0,-2 0 0 0 0,1 1 0 0 0,-2 0 0 0 0,1 1 0 0 0,-1-1 0 0 0,0 1 0 0 0,-2-1 0 0 0,2 3 0 0 0,0 0 0 0 0,0 2 0 0 0,1 1 0 0 0,-1 3 0 0 0,-2 1 0 0 0,0 2 0 0 0,-1 0 0 0 0,-1 3 0 0 0,0-1 0 0 0,0 2 0 0 0,-1 1 0 0 0,-1 0 0 0 0,1-1 0 0 0,-2 1 0 0 0,0-1 0 0 0,1 4 0 0 0,0 0 0 0 0,1 0 0 0 0,0 1 0 0 0,1 0 0 0 0,1-1 0 0 0,1-1 0 0 0,1 2 0 0 0,0-2 271 0 0,0 0-50 0 0,0 0 41 0 0,1 0 0 0 0,1-2-7 0 0,0 0-7 0 0,2-3 1 0 0,0-2-1 0 0,1-2-289 0 0,-1-4 82 0 0,-3-3-41 0 0,1-1 0 0 0,0 0 0 0 0,3-3 0 0 0,1-1 0 0 0,6-3-373 0 0,4-5-538 0 0,2-4-5860 0 0,0-1 331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52.36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2430.33984"/>
      <inkml:brushProperty name="anchorY" value="-20442.37305"/>
      <inkml:brushProperty name="scaleFactor" value="0.5"/>
    </inkml:brush>
  </inkml:definitions>
  <inkml:trace contextRef="#ctx0" brushRef="#br0">0 1 6912 0 0,'0'0'7568'0'0,"0"2"-7256"0"0,0 1-50 0 0,0 3-22 0 0,1 1 188 0 0,0 3-17 0 0,-1 1 25 0 0,1 2 2 0 0,0 1-343 0 0,1 4 33 0 0,-1 3-49 0 0,0 9 490 0 0,-1 4-144 0 0,1 2 90 0 0,-2 1-6 0 0,0 1-482 0 0,0 1 26 0 0,0-1-37 0 0,0 0-16 0 0,0 1 420 0 0,0-1-54 0 0,0-1 40 0 0,1 6 206 0 0,0 5-513 0 0,0 0 37 0 0,2-4 156 0 0,1-4-33 0 0,2-4 25 0 0,3 0 133 0 0,1-4-409 0 0,1-3 116 0 0,1-4-51 0 0,0-4-85 0 0,1-3 24 0 0,2-2 72 0 0,0-5-108 0 0,1 0 195 0 0,0-4-67 0 0,2-2 25 0 0,4-2-1 0 0,1-2-280 0 0,0-2 99 0 0,1-1-36 0 0,-1-1 102 0 0,-1-2-28 0 0,-2-1 15 0 0,-1-1 0 0 0,-1 1-121 0 0,0-1-3 0 0,-1 0-16 0 0,2-2-1347 0 0,1-4-1297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52.69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484.28027"/>
      <inkml:brushProperty name="anchorY" value="-21982.3418"/>
      <inkml:brushProperty name="scaleFactor" value="0.5"/>
    </inkml:brush>
  </inkml:definitions>
  <inkml:trace contextRef="#ctx0" brushRef="#br0">1 125 11056 0 0,'0'0'1044'0'0,"3"0"-58"0"0,4-1-199 0 0,2 1 97 0 0,6-2 865 0 0,2 0-1313 0 0,2-1 420 0 0,6-4 353 0 0,2-2-1031 0 0,0-1 306 0 0,0 0-122 0 0,0-1-235 0 0,-2 0 29 0 0,0 1-41 0 0,4-1 242 0 0,1 1-184 0 0,-1 1 77 0 0,1 0-1214 0 0,1-1-1786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6:59.99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4546.15723"/>
      <inkml:brushProperty name="anchorY" value="-22484.58984"/>
      <inkml:brushProperty name="scaleFactor" value="0.5"/>
    </inkml:brush>
  </inkml:definitions>
  <inkml:trace contextRef="#ctx0" brushRef="#br0">100 270 10592 0 0,'0'0'1010'0'0,"-3"-2"-1476"0"0,-1-3-789 0 0,0-1 842 0 0,1 1 1007 0 0,0 0-19 0 0,2 1 162 0 0,-6-8 3755 0 0,7 15-4032 0 0,0 4 141 0 0,-1 3-541 0 0,-1 2 168 0 0,1 3-77 0 0,-1 1 245 0 0,1 5 471 0 0,0 3-597 0 0,2 1-84 0 0,0 2-49 0 0,0 0-33 0 0,0 1-7 0 0,1 1-113 0 0,0 3 32 0 0,0 0-16 0 0,0 1 0 0 0,-1 2 504 0 0,0 1-69 0 0,0 2 69 0 0,0 2 5 0 0,-1 1-594 0 0,0 2 170 0 0,0 2-169 0 0,-1 2 24 0 0,-1 3 72 0 0,1 1 88 0 0,-1 3-38 0 0,0 0 11 0 0,1 1-84 0 0,0 0 23 0 0,-1-2-12 0 0,0 0 0 0 0,-1 2 0 0 0,0-1 0 0 0,-1 1 0 0 0,2-1 0 0 0,-1 0 0 0 0,0 11 0 0 0,-1 0 0 0 0,1-2 0 0 0,1-2 0 0 0,0-6 0 0 0,1-4 0 0 0,0-5 290 0 0,0-2-46 0 0,0-3 40 0 0,0-3 2 0 0,-1-1-222 0 0,1-1-48 0 0,0-2 112 0 0,0-2-160 0 0,0-1 272 0 0,1 4 116 0 0,0 1-238 0 0,0-2-117 0 0,1-1-121 0 0,1-1 32 0 0,0-2-17 0 0,0-1 121 0 0,0-1-34 0 0,-1-1 18 0 0,-2 4 140 0 0,1-1-77 0 0,0-2 21 0 0,0-3-3 0 0,0-1-94 0 0,1-1 26 0 0,-1-3-13 0 0,1-1 0 0 0,0 0 0 0 0,0-1 0 0 0,-1 0 0 0 0,1 1 0 0 0,0 0 0 0 0,0 2-102 0 0,0 0 56 0 0,0 0-22 0 0,0 1 79 0 0,-1-1 81 0 0,0-2-47 0 0,1 4 23 0 0,0-2-78 0 0,0-2 20 0 0,0 0-10 0 0,0-3 0 0 0,-1-2 0 0 0,0-1 0 0 0,0-1 0 0 0,0-1 0 0 0,-1-1 0 0 0,0-1 112 0 0,0-1-69 0 0,0-3-48 0 0,1-2 15 0 0,-1 1-103 0 0,1 0 120 0 0,0 0-41 0 0,0-1 14 0 0,1-1 0 0 0,0 0 0 0 0,0 0 0 0 0,0-1 0 0 0,0-1 0 0 0,0 2 0 0 0,0 0 0 0 0,0-1 0 0 0,0 2 0 0 0,1 0 0 0 0,-1 0 0 0 0,0-2 0 0 0,-1 0 0 0 0,1 0 0 0 0,1 0 159 0 0,0 0 48 0 0,2 1 5 0 0,1-1 20 0 0,3 0-188 0 0,0 1-30 0 0,-1-2 73 0 0,1 1-108 0 0,0-1 106 0 0,1 0-106 0 0,-2 0 31 0 0,1 0 65 0 0,0 0 128 0 0,1 0 5 0 0,1 1 10 0 0,0-1 6 0 0,1 1-392 0 0,3-1-186 0 0,0 0 234 0 0,-2 0 122 0 0,2-2-34 0 0,-1 0 32 0 0,1 0 0 0 0,1 0 0 0 0,-1 1 0 0 0,0-2 0 0 0,2 1 0 0 0,0-1 0 0 0,0 2 0 0 0,0 0 75 0 0,1 0-96 0 0,1 0 31 0 0,-1 0-10 0 0,1 1 75 0 0,-2-2-96 0 0,1 0 31 0 0,1-1 74 0 0,0 0-108 0 0,-1-1 36 0 0,-1 0 72 0 0,1-2-108 0 0,0 1 36 0 0,-1-1 82 0 0,1 1-121 0 0,-1-1 115 0 0,1 0-109 0 0,0 1 31 0 0,1 0 65 0 0,1 3-96 0 0,1 0 31 0 0,-1-2 74 0 0,0 0-108 0 0,0 0 130 0 0,0-1-133 0 0,0-1 40 0 0,1 1-13 0 0,1-1 0 0 0,-1 2 0 0 0,0 0 0 0 0,1 0 0 0 0,1-1 0 0 0,-2 0 0 0 0,0-1 75 0 0,-1 0-96 0 0,1-1 31 0 0,-1 1-10 0 0,1 0 75 0 0,-1 0-96 0 0,0 0 31 0 0,1 1-10 0 0,-1 1 0 0 0,0 1 0 0 0,1 0 0 0 0,-1 0 94 0 0,0 0-121 0 0,0 3 134 0 0,0 0-134 0 0,0 0 152 0 0,0 1-73 0 0,0 0 15 0 0,0 1-2 0 0,2 0-75 0 0,0 0 132 0 0,-1 0-154 0 0,1 0 160 0 0,-1-1-160 0 0,7-1 48 0 0,1-2-16 0 0,1 0 75 0 0,0 0-96 0 0,0 0 106 0 0,0-1-106 0 0,-1 1 31 0 0,0 0-10 0 0,-2 0 0 0 0,1 1 0 0 0,1 0 0 0 0,2-1 0 0 0,0 1 0 0 0,0 0 0 0 0,1 0 0 0 0,0 0 0 0 0,-1 2 0 0 0,0 0 0 0 0,-1 0 0 0 0,-1 0 75 0 0,-2 0-96 0 0,5 0 143 0 0,0 0-154 0 0,1 0 48 0 0,-1 1-16 0 0,0-1 0 0 0,0 1 0 0 0,0 0 0 0 0,-1 0 0 0 0,11 1-784 0 0,1 0 728 0 0,-1 0 24 0 0,-2 0-8 0 0,-2 0 40 0 0,-1 0 0 0 0,-3 0 0 0 0,-1-1 0 0 0,-2 0 0 0 0,0-1 0 0 0,-1 0 0 0 0,4 2 0 0 0,1-1 0 0 0,-1 1 0 0 0,-3 1 0 0 0,-2 0 0 0 0,-2-1 0 0 0,-2 0 0 0 0,1 1 0 0 0,-1 1 0 0 0,0-1 0 0 0,-3 0 187 0 0,1 0 30 0 0,1-1 31 0 0,2 1-453 0 0,14 0-304 0 0,0 1 657 0 0,0-2-234 0 0,-2 1 86 0 0,0-1 187 0 0,-3 0 49 0 0,-5-2 7 0 0,-3 0 21 0 0,-1-1-198 0 0,-1 1-54 0 0,-1 0 116 0 0,3 0-160 0 0,4 1 48 0 0,-1 0-333 0 0,5 0-246 0 0,1-1 602 0 0,-3-1 224 0 0,0-1-26 0 0,-1-1 66 0 0,-2 0-355 0 0,-2-1 102 0 0,-1 0-50 0 0,12 1-616 0 0,-3-1 475 0 0,6-2 22 0 0,-1 1 407 0 0,-4 0-64 0 0,-4 0 52 0 0,-5 1-248 0 0,-2 1-2 0 0,-2 0-16 0 0,-1 1-10 0 0,-2 0 0 0 0,5-1 0 0 0,-1 1 0 0 0,0-1 0 0 0,-2 0 0 0 0,0 0 0 0 0,0 0 0 0 0,0 0 0 0 0,4 0 0 0 0,3 0 0 0 0,2 0 262 0 0,0 0-76 0 0,-1-1 29 0 0,3-1-427 0 0,13-2-1092 0 0,-2 0 2227 0 0,-1 1-691 0 0,5 1-32 0 0,-3 0-442 0 0,-1 1 101 0 0,-5 1 178 0 0,-4 0-73 0 0,-2-1 36 0 0,-3 0 0 0 0,-1 1 0 0 0,-1 0 0 0 0,-1 0 0 0 0,-1 0 0 0 0,7-1 0 0 0,1-1 0 0 0,-2-1 0 0 0,0 0 0 0 0,-1 0 0 0 0,0 1 0 0 0,0 0 0 0 0,1 0 0 0 0,-1 0 0 0 0,0-1 0 0 0,0 1 0 0 0,0 1 0 0 0,1 1 0 0 0,-1 0 0 0 0,1 0 0 0 0,-1 0 0 0 0,0 1 0 0 0,4-1 0 0 0,-1-1 0 0 0,0 1 0 0 0,-3 1 0 0 0,-2-1 0 0 0,-1 0 0 0 0,-1 1 0 0 0,-1 1 0 0 0,0-1 0 0 0,7 2 0 0 0,1 0 0 0 0,3 0 0 0 0,5 2 0 0 0,-1-1 0 0 0,-2 0 0 0 0,-2-1 0 0 0,-4 0 0 0 0,0 0 0 0 0,-3-1 0 0 0,0 0 0 0 0,-1 0 0 0 0,0 1 0 0 0,-1-1 0 0 0,0 0 0 0 0,-2 1 0 0 0,0 1 0 0 0,-2 0 0 0 0,0 1 0 0 0,0 1 0 0 0,0 0 0 0 0,-1 0 0 0 0,1 0 0 0 0,0 1 0 0 0,1-1 0 0 0,1 1 0 0 0,-1-1 0 0 0,1-1 0 0 0,1-1 0 0 0,-1 0 0 0 0,1 0 0 0 0,0 1 0 0 0,0-1 0 0 0,1 0 0 0 0,-1 0 0 0 0,2-1 0 0 0,0 1 0 0 0,0-1 0 0 0,0-1 0 0 0,-1 1 0 0 0,0-1 0 0 0,-2 1 0 0 0,0 1 0 0 0,0-1 0 0 0,0 1 0 0 0,-2-1 0 0 0,1 0 0 0 0,-1-1 0 0 0,0 0 0 0 0,1 0 0 0 0,-1-1 0 0 0,2 0 0 0 0,-1 0 0 0 0,1 0 0 0 0,0 0 0 0 0,0 0 0 0 0,9-3-1036 0 0,0 1 735 0 0,-1-1-274 0 0,-3-1 1025 0 0,-1 0-89 0 0,-1 1 122 0 0,-1 2 25 0 0,-1 1-474 0 0,0 0 17 0 0,-2 0-34 0 0,0 0-17 0 0,0-1 0 0 0,-1-1 0 0 0,-2 0 0 0 0,0-1 0 0 0,-2 0 0 0 0,-1-1 0 0 0,0 0 75 0 0,-1 0-96 0 0,-1-1 31 0 0,-1 0-10 0 0,0 0 0 0 0,0 0 0 0 0,-1-1 0 0 0,-1 1 0 0 0,1 1 0 0 0,-3 1 0 0 0,0 0 0 0 0,0 2 0 0 0,-1 1 0 0 0,0-1 0 0 0,-1 2 75 0 0,1-1-96 0 0,-1 1 31 0 0,1 0-10 0 0,-1-1 0 0 0,0-1 0 0 0,2-1-280 0 0,2-1-433 0 0,-2 1 489 0 0,-2 0 489 0 0,-1 0 3 0 0,-2 1 75 0 0,0-2 24 0 0,0-1-337 0 0,-1 1 5 0 0,-2 1-22 0 0,-1 0-13 0 0,-1-4-1708 0 0,-1 1 2026 0 0,-1-1 51 0 0,1 1 122 0 0,1 1 15 0 0,1-1-451 0 0,1 0-10 0 0,-1-1-25 0 0,0 0 55 0 0,1 0-96 0 0,0 0 31 0 0,-1-1-10 0 0,-1-1 0 0 0,1 1 0 0 0,-2-2 0 0 0,0 0 0 0 0,0-2 0 0 0,-2 0 0 0 0,-1-2 0 0 0,0 0 0 0 0,2 0 0 0 0,-1-2 0 0 0,2 0 0 0 0,-1 0 0 0 0,1-1 75 0 0,-1-1-96 0 0,1 1 31 0 0,-1-2-10 0 0,0 1 0 0 0,1 0 0 0 0,-2-4 0 0 0,-1 0 0 0 0,1 1 0 0 0,1 1 0 0 0,-1 3 0 0 0,1-1 0 0 0,-1 0 0 0 0,1 0 0 0 0,-2 1 0 0 0,1 0 0 0 0,-1-3 0 0 0,0-3 0 0 0,-1 1 0 0 0,1 0 75 0 0,2 0-96 0 0,0 3 31 0 0,-1 3-10 0 0,0 2 0 0 0,0 1 0 0 0,0 0 0 0 0,-1-1 0 0 0,-1 0 0 0 0,1-1 0 0 0,2 0 0 0 0,1-1 0 0 0,1 1 0 0 0,0-2 0 0 0,-1 1 0 0 0,1-2 0 0 0,-1-4 0 0 0,0-1 0 0 0,-1 0 0 0 0,-2 0 75 0 0,1 1-97 0 0,-1-1 33 0 0,0 1-11 0 0,-1 1 0 0 0,1 0 0 0 0,-1 1 0 0 0,1 1 0 0 0,-1 2 0 0 0,1-1 0 0 0,0 2 75 0 0,0-1-97 0 0,0-2 33 0 0,0-1-11 0 0,-1 2 0 0 0,1-1 0 0 0,-1 2 0 0 0,1 2 0 0 0,1-1 0 0 0,0 1 0 0 0,0-1 0 0 0,1-1 0 0 0,0 1 0 0 0,0 1 0 0 0,0-1 0 0 0,0 0 0 0 0,0 0 0 0 0,0 0 0 0 0,1 0 0 0 0,-1 0 0 0 0,2 0 0 0 0,0 1 0 0 0,0-1 0 0 0,1 0 0 0 0,-2-1 0 0 0,1-3 0 0 0,-1 0 0 0 0,1-2 0 0 0,-1 1 0 0 0,2 0 0 0 0,0-1 0 0 0,0 1 0 0 0,-1 0 0 0 0,0 0 0 0 0,0 0 0 0 0,0 1 0 0 0,-1 0 0 0 0,1 0 0 0 0,-1 1 0 0 0,2-1 0 0 0,-1 0 0 0 0,-2 0 0 0 0,1 1 0 0 0,-2 0 0 0 0,1 0 0 0 0,-1 0 0 0 0,2 0 0 0 0,0 0 0 0 0,0 1 0 0 0,-1 0 0 0 0,2 0 0 0 0,-1 1 0 0 0,0 1 0 0 0,-1 0 0 0 0,0 0 0 0 0,-3 1 0 0 0,0-1 0 0 0,0 0 0 0 0,-1 0 0 0 0,0-1 0 0 0,0 1 0 0 0,0-1 0 0 0,2 1 0 0 0,-1 1 0 0 0,1-1 0 0 0,1 0 0 0 0,2 0 0 0 0,-1-1 0 0 0,0 1 0 0 0,-1-1 0 0 0,0-1 0 0 0,1 1 0 0 0,0-1 0 0 0,0-1 0 0 0,1-1 0 0 0,-1 1 0 0 0,1 0 0 0 0,0 2 0 0 0,0 0 0 0 0,1 0 0 0 0,-2-1 0 0 0,0 1 0 0 0,-1 0 0 0 0,1 2 75 0 0,-1 4-97 0 0,0 1 33 0 0,1 2-11 0 0,-1 0 0 0 0,1 1 0 0 0,0-1 0 0 0,-1 1 0 0 0,1-1 0 0 0,0-1 0 0 0,1 0 0 0 0,0 2 0 0 0,1 1 0 0 0,-1 0 0 0 0,0-1 0 0 0,-1 2 75 0 0,1 1-97 0 0,-1 1 33 0 0,0 2-11 0 0,0-3 0 0 0,-1 1 0 0 0,-2 0 0 0 0,0 1 0 0 0,1 0 0 0 0,2-2 0 0 0,0 0 0 0 0,1 1 0 0 0,0 1 0 0 0,-1 0 0 0 0,1 1 0 0 0,-1 1 0 0 0,0 0 0 0 0,0 0 0 0 0,0 0 0 0 0,0 0 0 0 0,0 0 0 0 0,0 0 75 0 0,0-2-86 0 0,-1-1 11 0 0,0 1 0 0 0,1 0 0 0 0,-2-1 0 0 0,1 0 0 0 0,-2 0 0 0 0,0 1 0 0 0,1 0 0 0 0,-2 0 75 0 0,-1-2-97 0 0,0 1 33 0 0,-1 0-11 0 0,0 1 0 0 0,-1-1 0 0 0,1 1 0 0 0,0-1 0 0 0,-1-1 0 0 0,-1-1 0 0 0,-1 1 0 0 0,-1 0-75 0 0,1 2 97 0 0,0 0-33 0 0,0 1 104 0 0,-1 1-119 0 0,0 0 39 0 0,0-1-13 0 0,1 0 0 0 0,1 0 75 0 0,1 1-97 0 0,-2-1 33 0 0,2 1-11 0 0,-3-1 0 0 0,2 1 0 0 0,-1 0 0 0 0,2 0 0 0 0,0 0 0 0 0,0-1 0 0 0,-1 0 0 0 0,-1 1 0 0 0,1-1 75 0 0,0 1-97 0 0,0 0 33 0 0,0 1-11 0 0,-1-1 0 0 0,2 1 0 0 0,0 0 0 0 0,-1 0 0 0 0,2 1 0 0 0,-2-1 0 0 0,3 0 0 0 0,-2-1 0 0 0,-1 1 0 0 0,0-1 0 0 0,1 0 0 0 0,0 0 0 0 0,1 0 0 0 0,-1 0 0 0 0,0 0 0 0 0,1 0 0 0 0,-1 0 0 0 0,-1 0 0 0 0,0 0 0 0 0,0 0 0 0 0,1 0 0 0 0,-1 0 0 0 0,-4 0 0 0 0,0 0 0 0 0,1 0 0 0 0,-3 0 0 0 0,0 0 0 0 0,0 0 0 0 0,0 0 0 0 0,2 1 0 0 0,0 0 0 0 0,0-1 0 0 0,2 1 0 0 0,0-1 0 0 0,1 0 0 0 0,-1 0 0 0 0,2-1 0 0 0,2 0 0 0 0,-2 1 0 0 0,1-1 0 0 0,0 0 0 0 0,1 0 0 0 0,1-1 0 0 0,2 2 0 0 0,-1-2 0 0 0,-2 1 0 0 0,-1-1 0 0 0,0 1 0 0 0,-3-2 0 0 0,0 1 0 0 0,-2 0 0 0 0,1 0 0 0 0,0 1 0 0 0,-1 0-75 0 0,1 1 13 0 0,0-1-9 0 0,1 0 83 0 0,-1 0 88 0 0,1 0-39 0 0,0 0 13 0 0,1-1-85 0 0,0 2-89 0 0,0-1 39 0 0,0 1-13 0 0,-1-2 85 0 0,-1 1 89 0 0,0 0-39 0 0,0 0 13 0 0,0 0-85 0 0,3 0-89 0 0,0 0 39 0 0,-1 0-13 0 0,0 1 85 0 0,0-1 89 0 0,0 0-39 0 0,-1 0 13 0 0,0 1-85 0 0,1 0 23 0 0,1-1-12 0 0,-1 1 0 0 0,1 0 0 0 0,-2 0-103 0 0,1 0 39 0 0,-2 0-17 0 0,0 0 94 0 0,0 0 105 0 0,0 0-53 0 0,-4 0 18 0 0,-1 0-226 0 0,1 0 91 0 0,0 1-31 0 0,1 0 95 0 0,-1-1-25 0 0,1 1 13 0 0,-4-1 0 0 0,0 1 149 0 0,0 1-79 0 0,1 0 22 0 0,1 0-106 0 0,1-1-120 0 0,1 0 64 0 0,-4-1 72 0 0,2 1 115 0 0,1-1-16 0 0,-1 0 18 0 0,1 0-139 0 0,-2-1 40 0 0,0 1-20 0 0,0 0 0 0 0,0-2 0 0 0,0 0 0 0 0,0 1 0 0 0,0 2 0 0 0,-1-1 0 0 0,1 0 0 0 0,-1 1 0 0 0,1 0 0 0 0,-1 2 0 0 0,1 0 0 0 0,0-2 0 0 0,-1-1 0 0 0,1 1 0 0 0,0 0 0 0 0,0 0 0 0 0,0 0 0 0 0,1 0 0 0 0,0 0 0 0 0,0 2 0 0 0,0-2 0 0 0,0-2 0 0 0,0-2 0 0 0,-1 2 0 0 0,-1 0 0 0 0,0 1 0 0 0,-1 0 0 0 0,0 1 0 0 0,-1 2 0 0 0,0-2 0 0 0,1-1 0 0 0,-1 0 0 0 0,-2 0 0 0 0,1 2 0 0 0,1-1 0 0 0,-1 0 0 0 0,1-2 0 0 0,-1 1 0 0 0,-1-1 0 0 0,0 0 0 0 0,-2 1 0 0 0,1-1 0 0 0,0 2 0 0 0,1 0 0 0 0,0 0 0 0 0,-1-2 0 0 0,1 0 75 0 0,1 0-97 0 0,-3-1 33 0 0,-1 0-11 0 0,1 1 75 0 0,-4 0-97 0 0,1 2 33 0 0,0 0-11 0 0,1 1 0 0 0,2 2 0 0 0,-1 1 75 0 0,2 0-97 0 0,-2-4 33 0 0,0-5-11 0 0,1-1 0 0 0,-2 4 0 0 0,0 2 0 0 0,1 3 0 0 0,0 1 0 0 0,0 1 0 0 0,1 2 0 0 0,0-3-131 0 0,-2-2-18 0 0,1 2-3 0 0,0-2-17 0 0,0-1 198 0 0,1-2-57 0 0,0 1 28 0 0,0 2 0 0 0,2-1 140 0 0,0 0 25 0 0,0-2 21 0 0,0 0 3 0 0,0 1-361 0 0,1 1 39 0 0,-1 1-53 0 0,-1 0-3 0 0,1 1 221 0 0,-1 2-64 0 0,-2-2 32 0 0,1-2 0 0 0,-1 0 0 0 0,0-1 0 0 0,-1 1 0 0 0,0 2 0 0 0,2 2 177 0 0,1 2 25 0 0,-2-1 12 0 0,-3 0-140 0 0,-7 0-582 0 0,-8 0 400 0 0,1-2 112 0 0,3-1-43 0 0,4-2 39 0 0,2-1 0 0 0,4 0 0 0 0,3-1 0 0 0,2-1 0 0 0,2 1 196 0 0,2-2 47 0 0,0 1 7 0 0,1-1 22 0 0,1 1-244 0 0,1-1-4 0 0,-3 1-13 0 0,-1 0-235 0 0,-15 0-459 0 0,0-1 1182 0 0,0 0-360 0 0,2 0 155 0 0,0 0-74 0 0,2 1 14 0 0,5 0-18 0 0,2 0 1 0 0,0 1-393 0 0,1 0 37 0 0,2 0-43 0 0,2 0-18 0 0,1 0 234 0 0,1 0-67 0 0,-1 0 33 0 0,1-1 0 0 0,0 0 0 0 0,1 0 0 0 0,-2 0 0 0 0,-1 0 0 0 0,3 0 0 0 0,0 0 0 0 0,0 0 0 0 0,-2 1 0 0 0,1 0 0 0 0,0 0 0 0 0,-2 1 0 0 0,-3-4 0 0 0,1 0 0 0 0,0-1 0 0 0,-4 2 0 0 0,0 0 0 0 0,0 2 0 0 0,1-1 0 0 0,1 0 0 0 0,2 1 0 0 0,0-1 0 0 0,0 1 0 0 0,5 1 0 0 0,2 0 0 0 0,-1-1 0 0 0,-1 1 0 0 0,0-1 0 0 0,0 1 0 0 0,0-1 0 0 0,-3 0 0 0 0,1 0 205 0 0,-2 0-58 0 0,0 0 29 0 0,0-1 0 0 0,-2-3-327 0 0,-2 0 29 0 0,3 0-48 0 0,3 3-3 0 0,-1 0 202 0 0,0 1-58 0 0,1 1 29 0 0,-3 1 0 0 0,2-1 0 0 0,1 0 75 0 0,0-1-97 0 0,2-1 33 0 0,2 1-11 0 0,0 0 0 0 0,-4-1 112 0 0,1 0 24 0 0,0-1 19 0 0,0 1 2 0 0,-1 1-286 0 0,1 1 35 0 0,0 0-46 0 0,1-1-1 0 0,-3 1 165 0 0,0-1-48 0 0,1 0 24 0 0,1 1 0 0 0,0-1 0 0 0,0 0 0 0 0,0 0 0 0 0,0 0 0 0 0,1 0 0 0 0,2 0 0 0 0,1 0 0 0 0,-1 0 0 0 0,0 0 0 0 0,-1-1 0 0 0,1 1 0 0 0,-2 0 0 0 0,1 1 0 0 0,0-1 0 0 0,1 2 0 0 0,0 0 0 0 0,1 1 0 0 0,1 0 0 0 0,-1 0 0 0 0,1-1 0 0 0,-1-4 149 0 0,0 0-42 0 0,0-2 21 0 0,0 1 0 0 0,1 0-233 0 0,0 0 19 0 0,0 1-28 0 0,-1 1-5 0 0,-1 2 139 0 0,0 0-40 0 0,-1 1 20 0 0,1 0 0 0 0,-1-1 0 0 0,0 0 0 0 0,0 0 0 0 0,1 0 0 0 0,0 0 0 0 0,0-1 0 0 0,0 0 0 0 0,0-1 0 0 0,0 0 0 0 0,1 1 0 0 0,0-1 0 0 0,0 0 0 0 0,1-1 0 0 0,-2-1 0 0 0,1 1 0 0 0,-2 1 0 0 0,0 0 0 0 0,1 2 0 0 0,0 0 0 0 0,-1 1 0 0 0,2-1 0 0 0,1 0 0 0 0,1-1 0 0 0,-2 1 0 0 0,0-1 0 0 0,-3 0 0 0 0,-2 0 0 0 0,0 0 0 0 0,1 0 0 0 0,1 0 0 0 0,-1-1 0 0 0,2-2 0 0 0,0-1 0 0 0,0 1 0 0 0,1 1 0 0 0,0-1 0 0 0,0 1 0 0 0,1 1 0 0 0,0 1 0 0 0,0 1 0 0 0,0 1 0 0 0,0 0 0 0 0,-2 0 0 0 0,0-1 0 0 0,0 0 0 0 0,1 0 0 0 0,-1-1 0 0 0,2 0 0 0 0,-1 0 0 0 0,2 0 0 0 0,0-1 0 0 0,0 0 0 0 0,-1 0 0 0 0,0 0 0 0 0,-1 0 0 0 0,1 1 0 0 0,-1 0 0 0 0,1-1 0 0 0,0 0 0 0 0,1-1 0 0 0,0 0 0 0 0,-3 2 0 0 0,1 0 0 0 0,-1 1 0 0 0,0 0 0 0 0,-2 1 0 0 0,-1 0 0 0 0,1-1 0 0 0,1 1 0 0 0,2-1 0 0 0,1 0 0 0 0,-1-1 0 0 0,0 0 0 0 0,-1 0 0 0 0,-1 1 0 0 0,1 0 0 0 0,1 0 0 0 0,-1 0 0 0 0,1-2 0 0 0,-1 0 0 0 0,1 1 0 0 0,-5-1 0 0 0,0 0 0 0 0,2 3 0 0 0,0 1 0 0 0,1 1 0 0 0,0 2 0 0 0,2-1 0 0 0,0 1 0 0 0,0-1 0 0 0,-3 1 0 0 0,-2 1 0 0 0,0-1 0 0 0,1-1 0 0 0,1 0 0 0 0,1 0 0 0 0,1-2 0 0 0,-1 1 0 0 0,2-2 0 0 0,0-2 0 0 0,0 0 0 0 0,-1 0 0 0 0,0 0 0 0 0,0 1 0 0 0,1-1 0 0 0,-1 1 0 0 0,-1 3 0 0 0,-1 0 0 0 0,-1 1 0 0 0,-1 1 0 0 0,1-1 0 0 0,2-1 0 0 0,2 0 0 0 0,3-2 0 0 0,1 0 0 0 0,2-1 0 0 0,-2-1 0 0 0,2-1 0 0 0,-2-1 0 0 0,0-1 0 0 0,1 1 0 0 0,-2-1 0 0 0,0 1 0 0 0,0 1 0 0 0,1 2 0 0 0,1 2 0 0 0,1 1 0 0 0,0 1 0 0 0,1 0 0 0 0,0 0 0 0 0,-1-1 0 0 0,1 0 0 0 0,0-1 0 0 0,-1 0 149 0 0,1 2-70 0 0,-1 1 20 0 0,-2 2-217 0 0,-2 3-415 0 0,-2 1-7 0 0,-1 2-176 0 0,1-1-1161 0 0,1 0-1362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49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15176 0 0,'0'0'1639'0'0,"10"0"-1639"0"0,4-3 512 0 0,0 3 72 0 0,-6 0 16 0 0,8 0 0 0 0,-2 0-440 0 0,-6 0-96 0 0,6 0-64 0 0,5 0 96 0 0,-5 0-96 0 0,5 0-136 0 0,-5 0 32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07.40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792.66895"/>
      <inkml:brushProperty name="anchorY" value="-21922.02734"/>
      <inkml:brushProperty name="scaleFactor" value="0.5"/>
    </inkml:brush>
  </inkml:definitions>
  <inkml:trace contextRef="#ctx0" brushRef="#br0">1832 196 13040 0 0,'0'0'0'0'0,"-10"1"1416"0"0,-8 0-1652 0 0,-2-1 472 0 0,-4 0-236 0 0,-1-3 168 0 0,-1 0-48 0 0,1-3 24 0 0,-1-2 0 0 0,-1-1 410 0 0,0-1-32 0 0,0-2 43 0 0,-2 0 19 0 0,-1-1-543 0 0,-3 1 16 0 0,-2-2-37 0 0,-12-1 428 0 0,-3 0-72 0 0,-2-1 67 0 0,0 2 2 0 0,1 2-361 0 0,-9 1 114 0 0,1 3-149 0 0,1 3 243 0 0,-5 5 299 0 0,3 4-403 0 0,3 3-12 0 0,4 3-30 0 0,2 2-23 0 0,5 3-2 0 0,2 3-38 0 0,2 2 1 0 0,4 3-3 0 0,1 2-1 0 0,2 1-93 0 0,1 2 120 0 0,0 1-134 0 0,1 1 134 0 0,2 1-134 0 0,1 1 134 0 0,3 0-134 0 0,1 0 134 0 0,2 0-134 0 0,2-1 115 0 0,1 0-109 0 0,-1 11 181 0 0,1 3-128 0 0,1 3 42 0 0,0 2-10 0 0,2 1 0 0 0,1-1 0 0 0,1-2 0 0 0,0-1 0 0 0,1-2 56 0 0,2-1-6 0 0,3-2 4 0 0,1 0 2 0 0,2 0-65 0 0,1-1-56 0 0,3 0 114 0 0,3 7-58 0 0,4 2-65 0 0,2 0 22 0 0,2-1 72 0 0,4-1-33 0 0,1-2 14 0 0,3-3-1 0 0,1-1 0 0 0,3-1-74 0 0,1-2 114 0 0,0-1-131 0 0,8 7 134 0 0,2 0-134 0 0,2 0 40 0 0,4 6-13 0 0,6 5 0 0 0,1-3 0 0 0,-2-3 131 0 0,-1-6-28 0 0,-1-5 15 0 0,-1-3 2 0 0,-1-4-140 0 0,-1-2 40 0 0,0-3-20 0 0,0-2 0 0 0,1-1 112 0 0,-1 0-69 0 0,0-1-48 0 0,0-1 127 0 0,1-2-79 0 0,-1 0-48 0 0,0-1 118 0 0,0-1-142 0 0,1-1 118 0 0,-2-1-110 0 0,1-2 31 0 0,-2-1-10 0 0,1 0 103 0 0,0-2-132 0 0,0 0 137 0 0,7-1-32 0 0,0-1-92 0 0,0-1 142 0 0,-2-2-158 0 0,-3-1 160 0 0,0-2-160 0 0,3-2 160 0 0,0-1-66 0 0,0-1-73 0 0,0 0 99 0 0,-3-2-109 0 0,-1 0 31 0 0,-1 0 65 0 0,-2-1-96 0 0,0-1 31 0 0,0-1-10 0 0,0 0 75 0 0,0-1-96 0 0,0 0 31 0 0,-1-1-10 0 0,-2 0 0 0 0,-1 0 75 0 0,0-1-96 0 0,-3 1 31 0 0,0-1-10 0 0,-1 0 84 0 0,0 0-108 0 0,-2 0 36 0 0,0 0-12 0 0,-2 0 0 0 0,1 0 75 0 0,-2-1-96 0 0,4-2 31 0 0,0 1-10 0 0,0-1 0 0 0,-1-1 0 0 0,1 0 0 0 0,-1 0 75 0 0,-2-1-96 0 0,1 0 106 0 0,-2 0-106 0 0,-2-2 106 0 0,-2-1-106 0 0,-3 0 31 0 0,1-2-10 0 0,0-1-74 0 0,0 0 95 0 0,0-2-32 0 0,-1-1 105 0 0,0-1-121 0 0,-1-3 115 0 0,0 0-109 0 0,-1-2 31 0 0,2-7 74 0 0,0-2-108 0 0,-2 0 36 0 0,-2 1 63 0 0,0 2-96 0 0,-3 1 31 0 0,0 2-10 0 0,-2 0 75 0 0,-2 2-96 0 0,-1 0 31 0 0,-2 0-10 0 0,1-1 0 0 0,-3 2 0 0 0,0-1-149 0 0,0 0 70 0 0,0 0-29 0 0,0-1 238 0 0,-2 1-30 0 0,-3-1 41 0 0,0-1 0 0 0,-3-1-165 0 0,-2-2 123 0 0,-2-1-120 0 0,-3-3 31 0 0,-3-2 65 0 0,-2-1-96 0 0,-3-2 31 0 0,-2-1-10 0 0,-3-1-112 0 0,-8-10-257 0 0,-10-8 29 0 0,-2 2 184 0 0,1 4-67 0 0,2 7 31 0 0,-6 3-4125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08.32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4824.35742"/>
      <inkml:brushProperty name="anchorY" value="-22967.07422"/>
      <inkml:brushProperty name="scaleFactor" value="0.5"/>
    </inkml:brush>
  </inkml:definitions>
  <inkml:trace contextRef="#ctx0" brushRef="#br0">1215 0 5984 0 0,'0'0'0'0'0,"-5"0"536"0"0,-5 1-504 0 0,-2 0 22 0 0,-3 1-36 0 0,-3-1 1083 0 0,-3 1-118 0 0,-3 1 138 0 0,-2 0 27 0 0,-2 1-595 0 0,-3-1 51 0 0,1 0-78 0 0,-2 1-10 0 0,0 0-23 0 0,0 0-4 0 0,-1 1 1 0 0,-1 0-2 0 0,0-1-112 0 0,0 1 13 0 0,-1 1-20 0 0,-1 2 0 0 0,-1 0-75 0 0,1 2 2 0 0,1 0-6 0 0,2 1-2 0 0,-1 1-158 0 0,1 2 7 0 0,0 0-21 0 0,-12 12-451 0 0,2 2 183 0 0,1 2-89 0 0,5 0 514 0 0,3-1-42 0 0,5 0 70 0 0,3-1 7 0 0,2-1-248 0 0,3-1 35 0 0,3 0-100 0 0,0-1 118 0 0,2-2 7 0 0,-2 4 188 0 0,3-2-215 0 0,0 1 47 0 0,4 0-25 0 0,0-2-2 0 0,2 1-1 0 0,3-2-130 0 0,1 1-132 0 0,1 2 68 0 0,1 2-26 0 0,1 2 124 0 0,2 2-34 0 0,3 1 18 0 0,1 2 0 0 0,2 1 0 0 0,2 2 0 0 0,2 3 0 0 0,1 2 0 0 0,2 1 448 0 0,2 0-6 0 0,1 1 56 0 0,2 0 10 0 0,2-2-593 0 0,2 0 21 0 0,4 0-61 0 0,2-1-17 0 0,3-1 166 0 0,10 7-48 0 0,5 0 108 0 0,4-3-108 0 0,3-2 148 0 0,1-5-156 0 0,2-2 160 0 0,-1-5-85 0 0,2-2-48 0 0,-1-3 127 0 0,1-2-79 0 0,3-2-48 0 0,1-4 15 0 0,1-1-10 0 0,0-3 0 0 0,1-1 84 0 0,1-4-108 0 0,-1 0 130 0 0,11-3-133 0 0,-1-3 40 0 0,-1-5-13 0 0,20-13-1166 0 0,-4-5 902 0 0,7-13-13536 0 0,-17 3 8027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09.1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008.27734"/>
      <inkml:brushProperty name="anchorY" value="-25386.60352"/>
      <inkml:brushProperty name="scaleFactor" value="0.5"/>
    </inkml:brush>
  </inkml:definitions>
  <inkml:trace contextRef="#ctx0" brushRef="#br0">680 1 7832 0 0,'0'0'0'0'0,"-3"1"696"0"0,-3 1-654 0 0,-2 0 29 0 0,-4-1-48 0 0,-3 0 826 0 0,-7 2 896 0 0,-5 1-558 0 0,-2 0-838 0 0,0 2 255 0 0,-6 3 266 0 0,-6 5-244 0 0,0 3-315 0 0,3 1 184 0 0,2 1-65 0 0,5 2 7 0 0,2 1 3 0 0,3 2-196 0 0,1 0 19 0 0,3 0-27 0 0,2 2-3 0 0,1 0-66 0 0,-1 1 0 0 0,2 1-5 0 0,2 1-2 0 0,-1 0-28 0 0,-1 7 148 0 0,3 2-193 0 0,0 0 53 0 0,3 0-28 0 0,1-2 1 0 0,2 1-1 0 0,2 0-28 0 0,3 0-1 0 0,1 1-2 0 0,2-1-1 0 0,2 2-9 0 0,3 6 86 0 0,2 0-109 0 0,2 0 27 0 0,2-2-10 0 0,2-2-1 0 0,5 4 75 0 0,3 1-171 0 0,2-3 165 0 0,3-2-90 0 0,2-3-48 0 0,-1-2 127 0 0,2-4-154 0 0,3 0 160 0 0,1-3-160 0 0,3-2 142 0 0,0-1-137 0 0,2 0 134 0 0,2-2-134 0 0,4-1 115 0 0,1-1-109 0 0,3-1 106 0 0,1-1-106 0 0,0-1 106 0 0,0 0-106 0 0,10 0 106 0 0,0-2-106 0 0,0-1 31 0 0,-2-3 65 0 0,-1-3-96 0 0,9-3 31 0 0,14-7 65 0 0,11-8-96 0 0,-1-5 31 0 0,16-14-1522 0 0,-6-4-7519 0 0,-18 3-2527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10.08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42.39453"/>
      <inkml:brushProperty name="anchorY" value="-27576.57031"/>
      <inkml:brushProperty name="scaleFactor" value="0.5"/>
    </inkml:brush>
  </inkml:definitions>
  <inkml:trace contextRef="#ctx0" brushRef="#br0">714 1 11976 0 0,'0'0'0'0'0,"-15"6"1312"0"0,-11 5-1531 0 0,-2 0 438 0 0,-7 4 51 0 0,-1 0-39 0 0,2 1 37 0 0,-6 4 292 0 0,1 1-408 0 0,2 1 135 0 0,1 0-47 0 0,3 0 84 0 0,2 1-15 0 0,1 1 19 0 0,-2 4 250 0 0,1 0-480 0 0,2 2 143 0 0,2 0-56 0 0,3 0-215 0 0,3 0 60 0 0,2 0-30 0 0,2 2 0 0 0,2 2 0 0 0,-1 9-336 0 0,1 3 292 0 0,2 2 596 0 0,2 1-22 0 0,2-1 75 0 0,2 0 26 0 0,3-1-523 0 0,1-2 48 0 0,2 0-74 0 0,3 0-6 0 0,2 0-88 0 0,1-1-88 0 0,2 0 39 0 0,3 0-12 0 0,2-1 541 0 0,2-3-42 0 0,2-1 74 0 0,2-1 8 0 0,3-1-593 0 0,2-1 170 0 0,1 0-85 0 0,12 6-121 0 0,3 1 249 0 0,4 0-97 0 0,3-2 35 0 0,1-2 45 0 0,1 0-4 0 0,2-3 3 0 0,3 0 2 0 0,1-1 0 0 0,0-1 0 0 0,3-2 0 0 0,1-1 0 0 0,1 0 168 0 0,13 0 316 0 0,3-4-406 0 0,2-4-192 0 0,1-5 50 0 0,-1-4-48 0 0,-1-6 0 0 0,0-6 122 0 0,-3-4-73 0 0,1-3 19 0 0,-1-4-3 0 0,0-3-75 0 0,-1-4-82 0 0,-1-2 46 0 0,2-2-22 0 0,-1-3 79 0 0,14-6 212 0 0,11-6-1205 0 0,11-6-1234 0 0,-3-1-7053 0 0,-20 7-2720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6936 0 0,'0'0'4368'0'0,"1"17"-3719"0"0,17 84 526 0 0,-7-10-808 0 0,-3-17-96 0 0,20 177 795 0 0,-1-55-562 0 0,2-42 998 0 0,-28-143-1328 0 0,1-1 0 0 0,-1 18-1 0 0,-1-27 355 0 0,13-52-657 0 0,-12 41-3 0 0,4-41 220 0 0,0 1 148 0 0,0-2-713 0 0,-4 41 451 0 0,1 3 26 0 0,0 0 0 0 0,0 0 0 0 0,1 0 0 0 0,5-12 0 0 0,7-19 0 0 0,-5-23 440 0 0,-9 56-395 0 0,1 0 0 0 0,0-1 0 0 0,5-10 0 0 0,2-5-49 0 0,-7 16 4 0 0,-2 5 0 0 0,1-1 0 0 0,0 0 0 0 0,-1 0 0 0 0,1 0 0 0 0,0 1 0 0 0,0-1 0 0 0,0 1 0 0 0,0-1 0 0 0,0 0 0 0 0,1 1 0 0 0,-1 0 0 0 0,2-3 0 0 0,-2 4 0 0 0,-1-1 0 0 0,1 1 0 0 0,-1-1 0 0 0,1 0 0 0 0,-1 1 0 0 0,1-1 0 0 0,-1 1 0 0 0,1-1 0 0 0,0 1 0 0 0,-1 0 0 0 0,1-1 0 0 0,0 1 0 0 0,0 0 0 0 0,-1-1 0 0 0,1 1 0 0 0,1 0 0 0 0,3 2 0 0 0,-5-1 0 0 0,5 2 0 0 0,1 1 0 0 0,-2 0 0 0 0,1 1 0 0 0,0-1 0 0 0,-1 1 0 0 0,0 0 0 0 0,0 0 0 0 0,0 0 0 0 0,-1 0 0 0 0,4 8 0 0 0,-6-10 0 0 0,1 0 0 0 0,-1 0 0 0 0,0 0 0 0 0,-1 0 0 0 0,1 0 0 0 0,0 0 0 0 0,-1 1 0 0 0,0 5 0 0 0,4 16 0 0 0,-1-14 0 0 0,16 45 0 0 0,-13-39 13 0 0,-5-12 4 0 0,0-1 1 0 0,0 0-1 0 0,1 0 0 0 0,0 0 0 0 0,0 0 1 0 0,3 6-1 0 0,5 4 71 0 0,-1 0 0 0 0,9 21 0 0 0,-13-23 4 0 0,1-1 0 0 0,0-1 1 0 0,1 1-1 0 0,0-1 0 0 0,11 13 0 0 0,-17-22-65 0 0,1 1-1 0 0,-1-1 1 0 0,1 0 0 0 0,-1 0-1 0 0,1 0 1 0 0,-1 0 0 0 0,1 0-1 0 0,0 0 1 0 0,-1 0 0 0 0,1-1-1 0 0,3 2 1 0 0,-4-2-22 0 0,2 1 623 0 0,14-9-196 0 0,-15 6-406 0 0,-1 1-1 0 0,0-1 0 0 0,0 0 1 0 0,0 0-1 0 0,0 1 0 0 0,0-1 1 0 0,0 0-1 0 0,-1 0 0 0 0,1 0 1 0 0,-1 0-1 0 0,1 0 0 0 0,-1 0 1 0 0,0 0-1 0 0,0 0 0 0 0,1 0 0 0 0,-2 0 1 0 0,1 0-1 0 0,0 0 0 0 0,-1-3 1 0 0,2-21 218 0 0,0 21-207 0 0,-1 0 1 0 0,1 0-1 0 0,-1 0 0 0 0,0 0 1 0 0,-1-6-1 0 0,-1-12 4 0 0,-3-63 23 0 0,-3 25-57 0 0,4 38 98 0 0,-1-38-1 0 0,0-117-160 0 0,5 142 190 0 0,1 0-1 0 0,11-62 0 0 0,-8 65-129 0 0,-4 27-36 0 0,0 0 0 0 0,1 0 1 0 0,0-1-1 0 0,0 1 0 0 0,0 0 0 0 0,5-12 1 0 0,-4 15-277 0 0,0-1 0 0 0,-1 0 0 0 0,1 0 0 0 0,-1 0 1 0 0,0 0-1 0 0,1-5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1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384 113 7944 0 0,'0'0'720'0'0,"-1"-5"-576"0"0,-3 0 134 0 0,1 0 0 0 0,-1 0 0 0 0,0 0 1 0 0,0 0-1 0 0,-1 1 0 0 0,1-1 0 0 0,-8-4 1 0 0,-13-15 845 0 0,19 20-761 0 0,0-1-1 0 0,0 1 0 0 0,0 0 1 0 0,-1 0-1 0 0,1 1 0 0 0,-1 0 1 0 0,-13-5-1 0 0,17 7-247 0 0,-1 0-2 0 0,0 0 0 0 0,0 0 0 0 0,0 0 0 0 0,-1 1 1 0 0,1-1-1 0 0,0 1 0 0 0,-1 0 0 0 0,1 0 1 0 0,0 1-1 0 0,-1-1 0 0 0,1 1 0 0 0,-8 2 0 0 0,-5 1 118 0 0,15-4-205 0 0,1 1 0 0 0,-1-1 0 0 0,0 0 0 0 0,0 1 0 0 0,0-1 0 0 0,1 1 0 0 0,-1 0 0 0 0,-2 1-1 0 0,-5 3 89 0 0,0 1-1 0 0,0 0 1 0 0,1 0-1 0 0,0 1 1 0 0,-14 15-1 0 0,17-16-74 0 0,0 0 0 0 0,0 1-1 0 0,1-1 1 0 0,0 1 0 0 0,0-1 0 0 0,1 1-1 0 0,0 0 1 0 0,0 1 0 0 0,-2 8-1 0 0,-11 38-207 0 0,10-37 57 0 0,1 1 0 0 0,-5 28 0 0 0,6-18 474 0 0,1-12-50 0 0,0 24 1 0 0,3-2-18 0 0,6 42 0 0 0,-4-67-219 0 0,0-1 0 0 0,1 1 0 0 0,1-1 0 0 0,-1 0 0 0 0,2 0 0 0 0,0 0 0 0 0,7 12 0 0 0,-9-20-63 0 0,0 0-1 0 0,1-1 0 0 0,-1 1 0 0 0,1-1 1 0 0,0 1-1 0 0,0-1 0 0 0,1 0 0 0 0,-1-1 1 0 0,0 1-1 0 0,10 3 0 0 0,-1 0-3 0 0,-11-5-8 0 0,1 0 1 0 0,0 0-1 0 0,0 0 0 0 0,0 0 0 0 0,0-1 0 0 0,0 0 0 0 0,0 1 0 0 0,0-1 0 0 0,0 0 0 0 0,0-1 0 0 0,0 1 0 0 0,0 0 1 0 0,0-1-1 0 0,4-1 0 0 0,1 0 14 0 0,1-1 0 0 0,-1 0-1 0 0,12-7 1 0 0,-12 4 7 0 0,1 0 0 0 0,-1 0-1 0 0,-1-1 1 0 0,1 0-1 0 0,-1-1 1 0 0,9-12 0 0 0,6-6 14 0 0,-12 13-26 0 0,0-1-1 0 0,-1 0 1 0 0,0 0-1 0 0,-1-1 1 0 0,-1 0-1 0 0,8-23 1 0 0,-14 36-13 0 0,2-10 3 0 0,1 1 0 0 0,2-21 0 0 0,-4 19 0 0 0,7-22 0 0 0,-8 32 0 0 0,0 1 0 0 0,-1-1 0 0 0,1 0 0 0 0,-1 0 0 0 0,0 1 0 0 0,0-1 0 0 0,0-5 0 0 0,0 5 0 0 0,-1 0 0 0 0,1 0 0 0 0,0 0 0 0 0,1 0 0 0 0,-1 0 0 0 0,1 0 0 0 0,0-4 0 0 0,1 3 0 0 0,-1 2 0 0 0,-1 0 0 0 0,1 0 0 0 0,-1 0 0 0 0,1 0 0 0 0,-1 0 0 0 0,0 0 0 0 0,1 0 0 0 0,-1 0 0 0 0,0 0 0 0 0,-1-1 0 0 0,1 1 0 0 0,0 0 0 0 0,0 0 0 0 0,-2-2 0 0 0,3 2 0 0 0,2 7 0 0 0,3 9 0 0 0,-4 0 0 0 0,-1 0 0 0 0,-1 16 0 0 0,1 10 0 0 0,4 51 11 0 0,-4-82-57 0 0,-1 0 0 0 0,-1 1 0 0 0,1-1 0 0 0,-3 11 0 0 0,1-11-87 0 0,1 1 1 0 0,0 0-1 0 0,1 14 1 0 0,1-4 254 0 0,2 0 1 0 0,0-1-1 0 0,7 26 0 0 0,-9-42-366 0 0,2-2-185 0 0,7 6-762 0 0,0-2-325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93 6448 0 0,'0'0'498'0'0,"-6"-8"-308"0"0,-12-24 5623 0 0,11 23-5058 0 0,0 1-1 0 0,0 1 1 0 0,-14-11 0 0 0,20 16-702 0 0,-1 1 0 0 0,1 0-1 0 0,-1 0 1 0 0,1 1 0 0 0,-1-1 0 0 0,0 0 0 0 0,1 0 0 0 0,-1 1 0 0 0,0-1 0 0 0,1 1 0 0 0,-1 0 0 0 0,0-1 0 0 0,0 1 0 0 0,1 0 0 0 0,-1 0 0 0 0,0 0 0 0 0,0 0 0 0 0,1 0 0 0 0,-1 0 0 0 0,0 1 0 0 0,0-1 0 0 0,1 1 0 0 0,-1-1 0 0 0,0 1 0 0 0,1 0 0 0 0,-1-1 0 0 0,-1 2 0 0 0,-3 2-25 0 0,0-1 0 0 0,1 1 0 0 0,0 1 0 0 0,0-1-1 0 0,-8 9 1 0 0,10-9-19 0 0,1 0 0 0 0,-1-1 0 0 0,1 1 0 0 0,-1 1-1 0 0,-1 6 1 0 0,-3 3-9 0 0,1 1 6 0 0,0 0 0 0 0,1 0 0 0 0,0 0 0 0 0,2 1 0 0 0,0 0 0 0 0,0 0 0 0 0,2 0 0 0 0,0 29 0 0 0,1-38 2 0 0,1 3-5 0 0,11 7-4 0 0,-9-14 1 0 0,0 0 0 0 0,0 0 0 0 0,0 0 0 0 0,1-1 0 0 0,-1 1 0 0 0,1-1 0 0 0,-1 0 0 0 0,1 0 0 0 0,0 0 0 0 0,0-1 0 0 0,0 1 0 0 0,0-1 0 0 0,0 0 0 0 0,0 0 0 0 0,0 0 0 0 0,8 0 0 0 0,-6-1 0 0 0,-1 1 0 0 0,0 0 0 0 0,1 0 0 0 0,-1 1 0 0 0,6 2 0 0 0,10 4 0 0 0,-14-5 0 0 0,0 0 0 0 0,-1 0 0 0 0,1 0 0 0 0,7 5 0 0 0,-1 1 8 0 0,-9-6 15 0 0,0-1 1 0 0,-1 1-1 0 0,1 0 1 0 0,-1 0-1 0 0,1 0 1 0 0,-1 1-1 0 0,0-1 1 0 0,3 6-1 0 0,2 1 70 0 0,-6-9-71 0 0,-1 0 0 0 0,0 0 0 0 0,0 1 0 0 0,0-1 0 0 0,0 0 0 0 0,0 1 0 0 0,0-1 0 0 0,0 1 0 0 0,0-1 0 0 0,-1 1 0 0 0,1 0 0 0 0,-1-1 0 0 0,1 1 0 0 0,-1 0 0 0 0,1 2 0 0 0,0 7 144 0 0,0 0 0 0 0,3 12 0 0 0,-2-11 54 0 0,0 0 0 0 0,0 14 1 0 0,-2-22-166 0 0,0 0 1 0 0,0-1-1 0 0,0 1 1 0 0,-1 0-1 0 0,0-1 1 0 0,0 1-1 0 0,0-1 0 0 0,0 0 1 0 0,0 1-1 0 0,-1-1 1 0 0,-3 6-1 0 0,3-5-6 0 0,0-1 0 0 0,0 0 0 0 0,-1 1 0 0 0,1-1 0 0 0,-1 0 0 0 0,0 0 0 0 0,0-1 0 0 0,0 1 0 0 0,0-1 0 0 0,0 1 0 0 0,-1-1 0 0 0,1 0 0 0 0,-1 0 0 0 0,0-1 0 0 0,1 1 0 0 0,-1-1 0 0 0,-5 2 0 0 0,-4 0 61 0 0,0 0 0 0 0,-24 1 0 0 0,32-4-99 0 0,-1 0 1 0 0,0 0 0 0 0,1-1-1 0 0,-1 1 1 0 0,0-1 0 0 0,1 0-1 0 0,-1-1 1 0 0,1 1 0 0 0,-7-4-1 0 0,-2-1-31 0 0,10 4-20 0 0,0 0 0 0 0,0 0-1 0 0,0 0 1 0 0,0 0-1 0 0,-5-5 1 0 0,-5-3-232 0 0,-9-10-1759 0 0,13 8 820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511 250 8032 0 0,'0'0'365'0'0,"-5"-5"127"0"0,0-1-382 0 0,1 1 1 0 0,0 0-1 0 0,0-1 0 0 0,-4-8 0 0 0,5 8 223 0 0,0 0-1 0 0,-1 0 1 0 0,0 1-1 0 0,-6-8 0 0 0,-29-30 1230 0 0,15 20-766 0 0,16 15-517 0 0,-1 0-1 0 0,0 0 0 0 0,0 1 0 0 0,-1 0 0 0 0,-13-7 0 0 0,-6-1 545 0 0,20 10-603 0 0,-1 0 0 0 0,1 0-1 0 0,-1 1 1 0 0,1 1 0 0 0,-1-1-1 0 0,-16-2 1 0 0,9 2-24 0 0,14 3-171 0 0,1 1 0 0 0,0-1 0 0 0,0 1 0 0 0,0-1 0 0 0,0 1 0 0 0,-1 0 0 0 0,1 0 0 0 0,0 0 0 0 0,-4 0-1 0 0,-3 2 35 0 0,0 0-1 0 0,1 0 0 0 0,-1 1 0 0 0,0 0 0 0 0,1 1 0 0 0,-10 5 0 0 0,13-6-43 0 0,0 0 1 0 0,1 0-1 0 0,-1 1 1 0 0,1 0-1 0 0,0 0 1 0 0,0 0-1 0 0,0 0 1 0 0,0 0-1 0 0,1 1 1 0 0,0 0-1 0 0,-4 6 0 0 0,-1 4-5 0 0,1 1-1 0 0,0 0 0 0 0,1 1 0 0 0,1-1 0 0 0,1 1 0 0 0,-5 31 0 0 0,7-15-9 0 0,1 38 0 0 0,2-58 0 0 0,0 1 0 0 0,1-1 0 0 0,1 0 0 0 0,0 0 0 0 0,9 24 0 0 0,-7-24-3 0 0,5 12-8 0 0,1-1 0 0 0,1 0 1 0 0,24 35-1 0 0,-30-52-80 0 0,0-1 1 0 0,1 0-1 0 0,-1-1 1 0 0,2 1-1 0 0,-1-1 1 0 0,0-1 0 0 0,1 1-1 0 0,0-1 1 0 0,16 5-1 0 0,-23-8 105 0 0,4 0 63 0 0,-1 0 0 0 0,0 0 0 0 0,1 0 0 0 0,-1-1 0 0 0,1 1 0 0 0,-1-1 0 0 0,1 0 0 0 0,-1-1 0 0 0,1 1 0 0 0,7-2 0 0 0,6 0 116 0 0,-13 1-132 0 0,0 0 0 0 0,-1 0 0 0 0,1 0 0 0 0,0-1-1 0 0,0 0 1 0 0,-1 0 0 0 0,1 0 0 0 0,7-5 0 0 0,32-25-232 0 0,-26 17-86 0 0,-5 4 345 0 0,-1-2 0 0 0,0 0-1 0 0,-1 0 1 0 0,0-1 0 0 0,13-21-1 0 0,-19 27-142 0 0,3-5-40 0 0,-1 1 0 0 0,-1-2 0 0 0,6-15 0 0 0,-11 24 147 0 0,0-1 1 0 0,-1 0-1 0 0,1 0 0 0 0,-1 0 1 0 0,0 0-1 0 0,-1 0 0 0 0,1 0 1 0 0,-3-10-1 0 0,0 1-102 0 0,1 6-22 0 0,0 0 0 0 0,0 0 0 0 0,-1 1 0 0 0,-5-11 0 0 0,4 9 89 0 0,0 1 0 0 0,-4-18 0 0 0,8 25-16 0 0,-1 0 1 0 0,0 0-1 0 0,0 0 1 0 0,0 0-1 0 0,0 0 0 0 0,0 0 1 0 0,0 0-1 0 0,0 0 1 0 0,-1 1-1 0 0,-1-3 1 0 0,1 2-3 0 0,0 0 1 0 0,0 0 0 0 0,1 0 0 0 0,0 0 0 0 0,-1 0 0 0 0,1-1 0 0 0,0 1 0 0 0,-1-3-1 0 0,-3-11 1 0 0,5 15 0 0 0,0 1 0 0 0,0 0 0 0 0,0 0 0 0 0,0 0 0 0 0,0 0 0 0 0,0 0 0 0 0,-1-1 0 0 0,1 1 0 0 0,0 0 0 0 0,0 0 0 0 0,0 0 0 0 0,0 0 0 0 0,0 0 0 0 0,0 0 0 0 0,-1 0 0 0 0,1 0 0 0 0,0 0 0 0 0,0-1 0 0 0,0 1 0 0 0,0 0 0 0 0,-1 0 0 0 0,1 0 0 0 0,0 0 0 0 0,0 0 0 0 0,0 0 0 0 0,0 0 0 0 0,0 0 0 0 0,-1 0 0 0 0,1 0 0 0 0,0 0 0 0 0,0 0 0 0 0,0 0 0 0 0,0 0 0 0 0,-1 0 0 0 0,1 1 0 0 0,0-1 0 0 0,0 0 0 0 0,-1 1 0 0 0,0-1 0 0 0,0 1 0 0 0,0 0 0 0 0,0 0 0 0 0,1 0 0 0 0,-1 0 0 0 0,0 0 0 0 0,1 0 0 0 0,-1 0-1 0 0,1 0 1 0 0,-1 0 0 0 0,1 0 0 0 0,-1 0 0 0 0,1 0 0 0 0,0 0 0 0 0,-1 2 0 0 0,-1 24-53 0 0,1-3 35 0 0,-1-15 18 0 0,2 0 0 0 0,0 1 0 0 0,1 16 0 0 0,0 5 0 0 0,1-8 0 0 0,1 0 0 0 0,1 0 0 0 0,11 40 0 0 0,-7-32 0 0 0,46 169 86 0 0,-28-76 55 0 0,-24-108-111 0 0,2 29 1 0 0,0-2 28 0 0,-1-8-7 0 0,-1-1-1 0 0,-2 1 0 0 0,-1-1 1 0 0,-7 42-1 0 0,5-61 36 0 0,-1 0-1 0 0,0-1 0 0 0,-1 0 1 0 0,0 0-1 0 0,-1 0 0 0 0,-1 0 1 0 0,0-1-1 0 0,-1 0 0 0 0,0-1 1 0 0,-1 0-1 0 0,-20 22 0 0 0,22-28-22 0 0,0 1 0 0 0,-1-1 0 0 0,1 0 0 0 0,-1-1 0 0 0,0 0-1 0 0,-1 0 1 0 0,1-1 0 0 0,-1 0 0 0 0,0-1 0 0 0,0 0 0 0 0,0 0-1 0 0,0 0 1 0 0,-1-2 0 0 0,1 1 0 0 0,0-1 0 0 0,-18 0 0 0 0,20-2-74 0 0,-1 0 1 0 0,1-1-1 0 0,0 0 1 0 0,0 0-1 0 0,0-1 1 0 0,0 0-1 0 0,0 0 1 0 0,0 0-1 0 0,1-1 0 0 0,0 0 1 0 0,0-1-1 0 0,0 1 1 0 0,0-1-1 0 0,-6-7 1 0 0,-2-3-50 0 0,1-1 1 0 0,0 0-1 0 0,-19-36 0 0 0,29 47-121 0 0,0 0 0 0 0,1 0 0 0 0,0 0 0 0 0,0-1 0 0 0,1 1 0 0 0,-2-9 0 0 0,0-8-3962 0 0,2 18 2705 0 0,-3-16-4791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50 248 2304 0 0,'0'2'467'0'0,"1"3"623"0"0,0 0 1 0 0,0-1 0 0 0,0 1 0 0 0,1-1 0 0 0,-1 1-1 0 0,1-1 1 0 0,5 9 0 0 0,9 14 190 0 0,3-5-587 0 0,-3-6-216 0 0,-13-12-349 0 0,1-1 1 0 0,0 1-1 0 0,0-1 0 0 0,0-1 0 0 0,0 1 1 0 0,1 0-1 0 0,-1-1 0 0 0,1 0 0 0 0,0 0 1 0 0,-1 0-1 0 0,1-1 0 0 0,7 2 0 0 0,8 2 153 0 0,-15-4-222 0 0,0 0 1 0 0,0 1 0 0 0,0-2 0 0 0,0 1 0 0 0,0-1-1 0 0,0 1 1 0 0,0-1 0 0 0,0-1 0 0 0,10 0-1 0 0,-9-1-1 0 0,-1 1 0 0 0,1-1-1 0 0,0 0 1 0 0,-1-1 0 0 0,1 1-1 0 0,-1-1 1 0 0,0 0-1 0 0,1-1 1 0 0,-2 1 0 0 0,1-1-1 0 0,0 0 1 0 0,6-7 0 0 0,-3 2 84 0 0,-1-1 1 0 0,0-1-1 0 0,0 0 1 0 0,10-22-1 0 0,-13 25-83 0 0,-1 0-1 0 0,0 0 0 0 0,-1 0 0 0 0,0-1 0 0 0,0 1 1 0 0,-1-1-1 0 0,0 1 0 0 0,0-1 0 0 0,-1 0 0 0 0,0 1 1 0 0,-1-1-1 0 0,0 0 0 0 0,0 1 0 0 0,-5-18 0 0 0,3 17 19 0 0,-1-1 0 0 0,1 0 0 0 0,-1 1 0 0 0,-1-1 0 0 0,0 1 0 0 0,-12-16 0 0 0,13 20-40 0 0,0 0 0 0 0,-1 0-1 0 0,0 1 1 0 0,0-1 0 0 0,0 1 0 0 0,-1 0-1 0 0,0 1 1 0 0,1 0 0 0 0,-1-1 0 0 0,0 2-1 0 0,-12-5 1 0 0,12 5-48 0 0,1 1 1 0 0,0 0-1 0 0,-1 0 1 0 0,1 0-1 0 0,-1 0 1 0 0,1 1-1 0 0,-1 0 1 0 0,1 0-1 0 0,-1 0 1 0 0,1 1-1 0 0,-1 0 0 0 0,1 0 1 0 0,-1 1-1 0 0,1-1 1 0 0,0 1-1 0 0,0 0 1 0 0,0 0-1 0 0,0 1 1 0 0,0 0-1 0 0,0-1 0 0 0,1 2 1 0 0,-1-1-1 0 0,-5 6 1 0 0,-15 13 360 0 0,18-17-295 0 0,1 0 0 0 0,-1 1 0 0 0,1 0 0 0 0,1 0-1 0 0,-1 1 1 0 0,1-1 0 0 0,-9 15 0 0 0,6-6-12 0 0,3-4-9 0 0,0 0 1 0 0,0 0 0 0 0,-4 14 0 0 0,-1 8 67 0 0,6-21-58 0 0,0 0 1 0 0,-1 14 0 0 0,3-17-14 0 0,0 2 33 0 0,0 0 1 0 0,1 1-1 0 0,0-1 1 0 0,1 0-1 0 0,0 1 1 0 0,1-1-1 0 0,2 13 1 0 0,2-8-52 0 0,13 48-1 0 0,-15-57-13 0 0,0 1-1 0 0,1-1 1 0 0,0 0 0 0 0,0 0 0 0 0,1 0 0 0 0,5 6-1 0 0,-1-3 1 0 0,0 0 0 0 0,0-2 0 0 0,1 1 0 0 0,0-1 0 0 0,1 0 0 0 0,0-1 0 0 0,0 0 0 0 0,1-1 0 0 0,-1-1 0 0 0,1 1 0 0 0,1-2 0 0 0,-1 0 0 0 0,25 5 0 0 0,-35-9 0 0 0,9 2-28 0 0,0 0 0 0 0,1-1-1 0 0,0-1 1 0 0,11-1 0 0 0,-19 1-20 0 0,4 0-127 0 0,0-1 0 0 0,0 0 0 0 0,0 0-1 0 0,-1-1 1 0 0,1 0 0 0 0,0 0 0 0 0,-1-1-1 0 0,1 0 1 0 0,11-7 0 0 0,26-19-2766 0 0,-25 13 1424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4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2304 0 0,'-1'1'5192'0'0,"0"3"-3987"0"0,0 0 0 0 0,0 0 0 0 0,0-1 0 0 0,-1 9 0 0 0,2-4-817 0 0,0 1 1 0 0,0-1-1 0 0,3 10 0 0 0,8 57 239 0 0,12 103 911 0 0,-21-161-1285 0 0,5 25 0 0 0,1 3 73 0 0,29 229 1038 0 0,-26-210-859 0 0,3 33 546 0 0,-9-47-624 0 0,-3-38-546 0 0,0-7 131 0 0,0 0 0 0 0,-1-1 0 0 0,1 1 0 0 0,-1 0 0 0 0,0 0 0 0 0,0 9 0 0 0,-2-16-3 0 0,1 1 1 0 0,-1-1-1 0 0,1 1 0 0 0,-1-1 0 0 0,0 1 0 0 0,0-1 0 0 0,1 1 0 0 0,-1-1 0 0 0,0 1 1 0 0,-2-2-1 0 0,-5-8-14 0 0,2-1 30 0 0,-2-3 22 0 0,5 6-47 0 0,3 7 0 0 0,-1 0 0 0 0,0-1 0 0 0,1 1 0 0 0,-1 0 0 0 0,1 0 0 0 0,0 0 0 0 0,0 0 0 0 0,0 0 0 0 0,0 0 0 0 0,0 0 0 0 0,1-3 0 0 0,-3-13 0 0 0,1 15 0 0 0,1 1 0 0 0,0 0 0 0 0,-1-1 0 0 0,1 1 0 0 0,0-1 0 0 0,0 1 0 0 0,0-4 0 0 0,3-11 0 0 0,1 1 0 0 0,1-1 0 0 0,0 1 0 0 0,10-22 0 0 0,-2 4-14 0 0,-11 27 6 0 0,0 0-1 0 0,1 0 1 0 0,0 0 0 0 0,1 0 0 0 0,6-12-1 0 0,-6 14 9 0 0,0-1 0 0 0,-1 0 0 0 0,5-12 0 0 0,2-4 0 0 0,-8 19-6 0 0,0-1-1 0 0,0 1 1 0 0,0 0-1 0 0,1 0 0 0 0,-1 0 1 0 0,1 0-1 0 0,-1 1 1 0 0,1-1-1 0 0,0 1 1 0 0,0-1-1 0 0,0 1 0 0 0,0 0 1 0 0,1 0-1 0 0,5-2 1 0 0,-6 3-4 0 0,-1 0 0 0 0,0 1-1 0 0,1 0 1 0 0,-1-1 0 0 0,1 1 0 0 0,-1 0 0 0 0,0 0 0 0 0,1 1 0 0 0,-1-1 0 0 0,1 0 0 0 0,2 1 0 0 0,1 1 5 0 0,7 3 5 0 0,-9-3 0 0 0,-1 0 0 0 0,0 0 0 0 0,0 0 0 0 0,0 0 0 0 0,0 0 0 0 0,0 1 0 0 0,0-1 0 0 0,-1 1 0 0 0,1 0 0 0 0,-1 0 0 0 0,0 0 0 0 0,0 0 0 0 0,0 1 0 0 0,3 5 0 0 0,-4-4 0 0 0,7 17 0 0 0,-1 0 0 0 0,5 25 0 0 0,-5 15 32 0 0,-1 107 0 0 0,-1-125 6 0 0,-4-37-34 0 0,0 1 0 0 0,0-1 0 0 0,0 0 0 0 0,-1 0 1 0 0,0 0-1 0 0,-1 0 0 0 0,1 1 0 0 0,-3 7 0 0 0,2-11-24 0 0,0-1 1 0 0,1 1-1 0 0,-1 0 1 0 0,1 0-1 0 0,0 0 0 0 0,0 0 1 0 0,0 0-1 0 0,0 0 0 0 0,1 0 1 0 0,0 0-1 0 0,-1 0 1 0 0,1 0-1 0 0,4 7 0 0 0,-5-5-470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51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 5528 0 0,'0'0'422'0'0,"-2"0"-276"0"0,-24 3 2228 0 0,26-2-2202 0 0,-1-1 0 0 0,1 1-1 0 0,-1 0 1 0 0,1-1 0 0 0,-1 1-1 0 0,1 0 1 0 0,-1-1 0 0 0,1 1-1 0 0,0 0 1 0 0,0-1-1 0 0,-1 1 1 0 0,1 0 0 0 0,0 0-1 0 0,0 0 1 0 0,-2 3 199 0 0,0 0 0 0 0,1-1 1 0 0,0 1-1 0 0,-1 0 0 0 0,1 0 0 0 0,1 0 0 0 0,-1 0 1 0 0,1 0-1 0 0,-1 0 0 0 0,1 0 0 0 0,1 6 1 0 0,-2 3-105 0 0,1-9-177 0 0,0 0-1 0 0,0 0 1 0 0,0 0 0 0 0,0 0 0 0 0,1 0 0 0 0,-1 0 0 0 0,1 0 0 0 0,0 0 0 0 0,2 4 0 0 0,-2-6-25 0 0,-1 0 0 0 0,1 1 0 0 0,-1-1 0 0 0,1 0 0 0 0,-1 0 0 0 0,0 1 0 0 0,0-1 0 0 0,0 4-1 0 0,2 16 339 0 0,7 36 247 0 0,5 5-50 0 0,-10-45-452 0 0,0-1 0 0 0,-2 1-1 0 0,1 25 1 0 0,2 19 133 0 0,1 2-50 0 0,-4-38-123 0 0,5 33 1 0 0,8 23 90 0 0,10 47 90 0 0,-19-81-186 0 0,-1-9-3 0 0,-1-5 83 0 0,-1 0 0 0 0,-1 38 0 0 0,-2-64-183 0 0,1-1 0 0 0,0 0 0 0 0,2 9 0 0 0,-2-9 0 0 0,1 1 0 0 0,-1-1 0 0 0,0 9 0 0 0,-1-10 0 0 0,0 20 0 0 0,0-1 0 0 0,9 47 0 0 0,3 27 0 0 0,-6-12 0 0 0,-5-68 169 0 0,-1-1 1 0 0,0 1-1 0 0,-4 24 0 0 0,-1 23 610 0 0,0-29-209 0 0,5-36-592 0 0,0 1 1 0 0,0 0-1 0 0,0 0 1 0 0,0 0-1 0 0,0-1 0 0 0,1 1 1 0 0,-1 0-1 0 0,1 0 1 0 0,-1-1-1 0 0,1 1 1 0 0,0 0-1 0 0,0-1 1 0 0,1 3-1 0 0,-2-4 27 0 0,1 1 1 0 0,-1-1-1 0 0,0 1 0 0 0,0-1 0 0 0,1 1 0 0 0,-1-1 0 0 0,0 1 0 0 0,0-1 1 0 0,0 1-1 0 0,0-1 0 0 0,1 1 0 0 0,-1-1 0 0 0,0 1 0 0 0,0-1 1 0 0,0 1-1 0 0,0-1 0 0 0,0 1 0 0 0,0-1 0 0 0,-1 2 0 0 0,1 1 24 0 0,12 36 179 0 0,-9-32-209 0 0,0 1 0 0 0,-1 0-1 0 0,0 0 1 0 0,0 1 0 0 0,1 15-1 0 0,-3-1 66 0 0,0-13-3766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5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346 171 10136 0 0,'0'0'464'0'0,"-1"-1"-10"0"0,0 0-445 0 0,0 0-1 0 0,0 0 0 0 0,1 0 0 0 0,-1 1 1 0 0,0-1-1 0 0,1 0 0 0 0,-1 0 0 0 0,1 0 1 0 0,-1 0-1 0 0,1 0 0 0 0,-1 0 1 0 0,1 0-1 0 0,0 0 0 0 0,-1 0 0 0 0,1 0 1 0 0,0 0-1 0 0,0 0 0 0 0,0-1 0 0 0,0 1 1 0 0,0 0-1 0 0,0-2 0 0 0,1 0 65 0 0,0 0 0 0 0,-1-1 0 0 0,1 1 0 0 0,1 0 0 0 0,2-5 0 0 0,-4 7-44 0 0,0 0 1 0 0,0 1-1 0 0,0-1 0 0 0,0 1 0 0 0,0-1 0 0 0,0 0 0 0 0,0 1 1 0 0,0-1-1 0 0,0 0 0 0 0,0 1 0 0 0,0-1 0 0 0,0 1 0 0 0,0-1 0 0 0,-1 0 1 0 0,1 1-1 0 0,0-1 0 0 0,0 1 0 0 0,-1-1 0 0 0,1 1 0 0 0,0-1 0 0 0,-1 1 1 0 0,1-1-1 0 0,0 1 0 0 0,-1-1 0 0 0,1 1 0 0 0,-1-1 0 0 0,0 0 1 0 0,-17-12 425 0 0,12 9-196 0 0,5 3-182 0 0,0 0 1 0 0,-1 0 0 0 0,1 0-1 0 0,0-1 1 0 0,0 1-1 0 0,1 0 1 0 0,-1-1-1 0 0,0 1 1 0 0,0-1-1 0 0,1 1 1 0 0,-1-1 0 0 0,1 1-1 0 0,-1-1 1 0 0,0-1-1 0 0,1 1 52 0 0,0 0 1 0 0,-1 1-1 0 0,1-1 0 0 0,-1 0 0 0 0,0 1 0 0 0,0-1 0 0 0,0 0 0 0 0,0 1 1 0 0,0-1-1 0 0,-1-1 0 0 0,-1 0-11 0 0,-3-4 318 0 0,0 1-1 0 0,-12-10 1 0 0,15 14-305 0 0,1 1 1 0 0,-1-1-1 0 0,1 1 1 0 0,-1-1 0 0 0,0 1-1 0 0,1 0 1 0 0,-1 0 0 0 0,0 0-1 0 0,0 1 1 0 0,0-1-1 0 0,0 1 1 0 0,-5-1 0 0 0,0 1-10 0 0,-1 1 0 0 0,1 0-1 0 0,-1 1 1 0 0,1-1 0 0 0,-15 6 0 0 0,18-5-40 0 0,0 0 0 0 0,0 0 1 0 0,1 0-1 0 0,-1 1 0 0 0,1-1 0 0 0,-1 1 0 0 0,1 1 0 0 0,0-1 1 0 0,0 0-1 0 0,1 1 0 0 0,-5 5 0 0 0,-2 4 0 0 0,5-7-44 0 0,1 0 0 0 0,-1 0 0 0 0,2 0 0 0 0,-1 1 0 0 0,-3 7-1 0 0,-5 13 89 0 0,7-18-84 0 0,1 0-1 0 0,-6 20 1 0 0,0 6 20 0 0,6-21-20 0 0,0 1 0 0 0,1 0 0 0 0,0 0 0 0 0,-1 23 0 0 0,4-20 12 0 0,0-1 0 0 0,1 1 0 0 0,7 30 0 0 0,-5-34-42 0 0,1-1 0 0 0,1 0 1 0 0,0 0-1 0 0,1 0 0 0 0,0 0 0 0 0,11 15 0 0 0,-1-13 17 0 0,-9-8-4 0 0,-4-4-24 0 0,0-1 0 0 0,1 1 0 0 0,-1-1 0 0 0,0 0 0 0 0,1 0 0 0 0,-1 0-1 0 0,1-1 1 0 0,0 1 0 0 0,-1-1 0 0 0,1 0 0 0 0,4 1 0 0 0,48 6-3 0 0,-37-7 3 0 0,-8-1-1 0 0,-1 0 0 0 0,0-1 0 0 0,1-1 0 0 0,-1 1 0 0 0,0-2 0 0 0,0 0 0 0 0,19-7 0 0 0,-16 5 14 0 0,0-1-1 0 0,-1 0 0 0 0,1-1 1 0 0,-1 0-1 0 0,0-1 1 0 0,-1 0-1 0 0,13-12 0 0 0,-18 14-1 0 0,0 0 0 0 0,-1 0 1 0 0,0 0-1 0 0,0-1 0 0 0,0 0 0 0 0,0 0 0 0 0,-1 0 0 0 0,-1-1 0 0 0,1 1 0 0 0,-1-1 0 0 0,0 0 0 0 0,-1 0 0 0 0,2-12 0 0 0,-3 13-1 0 0,-1 0-1 0 0,-1 0 1 0 0,1-1 0 0 0,-1 1-1 0 0,-1 0 1 0 0,-3-11-1 0 0,0-4 36 0 0,0-1 55 0 0,-1 0-1 0 0,-16-38 1 0 0,20 56-75 0 0,0 1 1 0 0,-1 0-1 0 0,1 0 1 0 0,-1 0 0 0 0,0 0-1 0 0,0 0 1 0 0,0 0-1 0 0,-6-5 1 0 0,-2 1 34 0 0,-19-13 1 0 0,-1 0 33 0 0,30 20-78 0 0,1 1-1 0 0,-1-1 1 0 0,0 1-1 0 0,1-1 1 0 0,-1 1-1 0 0,0-1 1 0 0,1 1 0 0 0,-1-1-1 0 0,1 0 1 0 0,-1 1-1 0 0,1-1 1 0 0,0 0 0 0 0,-1 0-1 0 0,1 1 1 0 0,0-1-1 0 0,-1 0 1 0 0,1 0-1 0 0,0 1 1 0 0,0-1 0 0 0,0 0-1 0 0,0 0 1 0 0,-1-1-1 0 0,-11-2-885 0 0,9 2 520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5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16184 0 0,'0'0'1679'0'0,"-5"0"-631"0"0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6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13360 0 0,'0'0'592'0'0,"-5"8"264"0"0,0 4-856 0 0,-4-3 1735 0 0,14 0 193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6448 0 0,'0'0'498'0'0,"0"2"-327"0"0,0 79 5596 0 0,1-79-5617 0 0,-1 0 1 0 0,0 0 0 0 0,0 0-1 0 0,1 0 1 0 0,-1 1 0 0 0,1-1 0 0 0,0 0-1 0 0,-1 0 1 0 0,3 3 0 0 0,1 4 175 0 0,19 58 1704 0 0,-19-49-1594 0 0,3 12 337 0 0,1 1 0 0 0,1-1 0 0 0,14 30 0 0 0,9 1 47 0 0,-31-59-372 0 0,-2-4-381 0 0,-2-5-34 0 0,-1 0 1 0 0,0 0-1 0 0,-7-8 0 0 0,9 13-22 0 0,1 1 0 0 0,0-1 0 0 0,-1 1 0 0 0,1-1 1 0 0,0 0-1 0 0,0 0 0 0 0,-1-3 0 0 0,-6-11-12 0 0,4 9-2 0 0,3 4-1 0 0,0 1-1 0 0,-1-1 1 0 0,1 1 0 0 0,0-1 0 0 0,0 1 0 0 0,1-1 0 0 0,-1 0 0 0 0,1 1-1 0 0,-1-1 1 0 0,1 0 0 0 0,0-3 0 0 0,1-13-16 0 0,1 1-1 0 0,1-1 1 0 0,0 1 0 0 0,2-1-1 0 0,0 1 1 0 0,1 1 0 0 0,9-20-1 0 0,-6 11 20 0 0,-7 21-9 0 0,-1 0 0 0 0,1 0 0 0 0,0 0 0 0 0,1 0 0 0 0,-1 0 0 0 0,1 0-1 0 0,0 1 1 0 0,4-6 0 0 0,11-16-133 0 0,-15 20 64 0 0,0 1 1 0 0,0 0 0 0 0,1 0-1 0 0,-1 1 1 0 0,1-1-1 0 0,0 1 1 0 0,7-6 0 0 0,-6 7-455 0 0,0-1 1 0 0,1 1 0 0 0,-1-1-1 0 0,1 2 1 0 0,-1-1 0 0 0,12-3-1 0 0,-7 5-829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7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10136 0 0,'-19'8'4297'0'0,"19"2"-2730"0"0,7 23-833 0 0,-5-21-467 0 0,0 0 0 0 0,8 21 0 0 0,-8-27-187 0 0,0-1-1 0 0,-1 1 1 0 0,0-1 0 0 0,1 8-1 0 0,1 11 155 0 0,2-7-59 0 0,-2-1 0 0 0,0 1-1 0 0,-1 0 1 0 0,0 0 0 0 0,-2 23-1 0 0,-2 9 193 0 0,1-22-18 0 0,-5 31-1 0 0,-7 22 152 0 0,-17 88 168 0 0,22-123-553 0 0,-2 50 0 0 0,9-91-78 0 0,0 10 39 0 0,0 1 0 0 0,1-1 0 0 0,0 1 0 0 0,1-1 1 0 0,1 0-1 0 0,0 0 0 0 0,1 0 0 0 0,1 0 0 0 0,0 0 0 0 0,10 23 0 0 0,-8-26-76 0 0,0 0 0 0 0,9 11 0 0 0,-12-18 0 0 0,1 0 0 0 0,0 0 0 0 0,0 0 0 0 0,0-1 0 0 0,0 1 0 0 0,1-1 0 0 0,5 3 0 0 0,3 1 38 0 0,0 0 1 0 0,1-1-1 0 0,15 5 0 0 0,-22-9 30 0 0,-1 0 0 0 0,1-1 1 0 0,0 0-1 0 0,0 0 0 0 0,0 0 0 0 0,0-1 0 0 0,0 0 1 0 0,0 0-1 0 0,7-2 0 0 0,51-7-1319 0 0,-62 8 1155 0 0,1 0 0 0 0,-1 0 0 0 0,1 0 0 0 0,-1 0 0 0 0,1-1 0 0 0,-1 1 0 0 0,0-1 0 0 0,1 0 0 0 0,-1 0 0 0 0,0 0 0 0 0,3-3 0 0 0,18-11-1618 0 0,-7 7-3055 0 0,-3-3-1475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7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10136 0 0,'0'0'918'0'0,"0"2"-758"0"0,0 3 95 0 0,0-4-122 0 0,0-1 0 0 0,1 1 1 0 0,-1-1-1 0 0,0 1 0 0 0,0-1 0 0 0,1 1 0 0 0,-1-1 1 0 0,0 1-1 0 0,1-1 0 0 0,-1 0 0 0 0,0 1 0 0 0,1-1 1 0 0,-1 0-1 0 0,1 1 0 0 0,-1-1 0 0 0,0 0 0 0 0,2 1 1 0 0,-1 0 351 0 0,2 2-165 0 0,0-1 1 0 0,0 1 0 0 0,0-1-1 0 0,0 0 1 0 0,0 0 0 0 0,0 0 0 0 0,1 0-1 0 0,-1 0 1 0 0,1-1 0 0 0,-1 1-1 0 0,1-1 1 0 0,-1 0 0 0 0,8 1 0 0 0,3-1-309 0 0,1 0 0 0 0,19-1 0 0 0,-13 0 189 0 0,9-2-1197 0 0,1-2 0 0 0,0 0 0 0 0,55-18-1 0 0,-41 9-433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8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63 10136 0 0,'0'2'75'0'0,"-1"-1"0"0"0,1 1 0 0 0,0 0 0 0 0,0 0 0 0 0,0 0 0 0 0,0 0 0 0 0,0-1 0 0 0,0 1 0 0 0,0 0 0 0 0,1 0 0 0 0,0 3 0 0 0,0-4-49 0 0,0 1 1 0 0,1 0 0 0 0,-1 0 0 0 0,1-1 0 0 0,-1 1-1 0 0,1-1 1 0 0,-1 1 0 0 0,1-1 0 0 0,3 2 0 0 0,-1 0 147 0 0,0-1 0 0 0,0 1 0 0 0,0-1-1 0 0,0 0 1 0 0,1-1 0 0 0,-1 1 0 0 0,0-1 0 0 0,1 0 0 0 0,-1 0 0 0 0,1 0 0 0 0,0 0 0 0 0,-1-1 0 0 0,1 0 0 0 0,-1 0 0 0 0,1 0 0 0 0,0-1 0 0 0,-1 1 0 0 0,6-2 0 0 0,9-1 19 0 0,0-1 1 0 0,0-1-1 0 0,-1-1 0 0 0,0 0 1 0 0,0-1-1 0 0,-1-1 0 0 0,1-1 1 0 0,24-16-1 0 0,4 2-47 0 0,-42 20-138 0 0,0 0 0 0 0,1 1-1 0 0,-1 0 1 0 0,1 0-1 0 0,-1 0 1 0 0,1 0-1 0 0,0 1 1 0 0,-1 0 0 0 0,7-1-1 0 0,-7 1-2 0 0,14-3 77 0 0,-17 4 315 0 0,-2 1-309 0 0,-10 19 90 0 0,8-14-139 0 0,0 1 0 0 0,-1-1 1 0 0,0 0-1 0 0,0 0 0 0 0,-1 0 0 0 0,-7 7 0 0 0,-4 4 44 0 0,-22 28-1 0 0,13-15-112 0 0,-87 128 145 0 0,94-130 85 0 0,12-19-175 0 0,0 1 0 0 0,1 0-1 0 0,0 0 1 0 0,1 1 0 0 0,-4 14 0 0 0,4-15-2 0 0,-1 1 0 0 0,1-1 0 0 0,-1-1 0 0 0,-1 1 0 0 0,0-1 0 0 0,-1 0 0 0 0,-13 15 0 0 0,-12 17 54 0 0,11-18-77 0 0,16-19 0 0 0,1 0 0 0 0,-1 1 0 0 0,-6 8 0 0 0,8-8 3 0 0,0-1-1 0 0,0 0 0 0 0,-1 0 0 0 0,-4 3 0 0 0,3-2 22 0 0,-1 0 0 0 0,1 1 0 0 0,0 0 0 0 0,1-1 0 0 0,-5 9 0 0 0,18-9 34 0 0,-8-4-51 0 0,2-1 0 0 0,0 1-1 0 0,0 0 0 0 0,0-1 0 0 0,1 0 0 0 0,-1 0 1 0 0,0 0-1 0 0,1 0 0 0 0,-1 0 0 0 0,6-2 0 0 0,-5 2-4 0 0,1-1 0 0 0,0 1 0 0 0,-1-1-1 0 0,8 2 1 0 0,5 0 50 0 0,-13-3-51 0 0,0 1-1 0 0,4 2 0 0 0,1 0 0 0 0,-1 1 0 0 0,1 0 0 0 0,-1 0 0 0 0,14 7 0 0 0,-3-2 0 0 0,75 27 183 0 0,-31-10-9 0 0,-23-7-131 0 0,-38-17-42 0 0,0 1-1 0 0,0 0 0 0 0,0-1 1 0 0,0 0-1 0 0,1 1 0 0 0,-1-1 1 0 0,0 0-1 0 0,0 0 0 0 0,4 0 1 0 0,15-1-157 0 0,-11-1-1698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8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10136 0 0,'-9'26'2416'0'0,"10"-26"-2090"0"0,0 0 0 0 0,0 1 0 0 0,0-1 0 0 0,0 0 1 0 0,0 1-1 0 0,0-1 0 0 0,0 1 0 0 0,0 0 0 0 0,0-1 0 0 0,0 1 1 0 0,0 0-1 0 0,0-1 0 0 0,0 2 0 0 0,11 7 11 0 0,-6-7-301 0 0,1 0-1 0 0,0 0 0 0 0,0 0 0 0 0,1-1 0 0 0,-1 0 0 0 0,0-1 0 0 0,10 1 0 0 0,0-2-46 0 0,0 0 0 0 0,20-5 0 0 0,-21 3-313 0 0,0-1-1 0 0,0-1 0 0 0,20-8 1 0 0,-17 6-241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6448 0 0,'0'0'498'0'0,"-1"2"-327"0"0,-3 4 88 0 0,0 1 1523 0 0,1 0 0 0 0,-1 1 1 0 0,-4 15-1 0 0,5-13-1129 0 0,1 0 1 0 0,-2 17 0 0 0,4-5-482 0 0,0 0 1 0 0,4 30-1 0 0,-1-21 110 0 0,-2-12-207 0 0,5 23 0 0 0,3 29-78 0 0,1 6 45 0 0,8 15 1014 0 0,-15-78-995 0 0,1 0 0 0 0,1-1 0 0 0,0 0-1 0 0,1 0 1 0 0,10 17 0 0 0,-13-26-57 0 0,-1 0 0 0 0,1-1 1 0 0,0 0-1 0 0,0 1 0 0 0,0-1 0 0 0,0 0 0 0 0,1 0 1 0 0,-1-1-1 0 0,1 1 0 0 0,0-1 0 0 0,0 0 0 0 0,-1 0 1 0 0,1 0-1 0 0,1 0 0 0 0,-1-1 0 0 0,0 1 0 0 0,0-1 1 0 0,1 0-1 0 0,-1-1 0 0 0,0 1 0 0 0,8-1 0 0 0,-4 0-1 0 0,-5 1 8 0 0,1-1 0 0 0,-1 0-1 0 0,1 0 1 0 0,-1 0 0 0 0,1-1 0 0 0,-1 1-1 0 0,1-1 1 0 0,-1 0 0 0 0,1 0 0 0 0,-1 0 0 0 0,6-3-1 0 0,-6 2 15 0 0,0 1 0 0 0,0 0-1 0 0,0 0 1 0 0,0 0 0 0 0,0 0-1 0 0,0 1 1 0 0,0-1-1 0 0,1 1 1 0 0,4-1 0 0 0,-6 2-28 0 0,0-1-1 0 0,1 0 1 0 0,-1-1 0 0 0,0 1 0 0 0,1 0 0 0 0,-1-1 0 0 0,0 1 0 0 0,0-1 0 0 0,1 0 0 0 0,-1 0 0 0 0,0 0 0 0 0,0 0 0 0 0,0 0-1 0 0,4-3 1 0 0,-4-2-163 0 0,-1 2 144 0 0,18-28 86 0 0,-7 13-5 0 0,-10 17-50 0 0,0 0 1 0 0,-1-1-1 0 0,1 1 0 0 0,-1 0 1 0 0,1 0-1 0 0,-1-1 0 0 0,0 1 1 0 0,0-1-1 0 0,0 1 0 0 0,0-1 1 0 0,0-3-1 0 0,7-20 73 0 0,-7 22-64 0 0,1 1 1 0 0,-1 0 0 0 0,0-1 0 0 0,0 1-1 0 0,0-1 1 0 0,-1 1 0 0 0,1-1 0 0 0,-1 1 0 0 0,0-5-1 0 0,-23-192 742 0 0,14 157-586 0 0,7 34-130 0 0,0 0 0 0 0,0 0-1 0 0,1 0 1 0 0,-1-10-1 0 0,2 8 15 0 0,1 1-23 0 0,-2 0 0 0 0,1 1 0 0 0,-1-1 1 0 0,-3-12-1 0 0,2-5 25 0 0,1 5-42 0 0,1 20-18 0 0,1-1 0 0 0,-1 0 0 0 0,0 1 0 0 0,0-1 0 0 0,-1 0 0 0 0,0-2 0 0 0,-11-7-2332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39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36 13824 0 0,'-6'21'750'0'0,"-6"37"0"0"0,8-35-738 0 0,2-15-12 0 0,1 0 0 0 0,-1 16 0 0 0,2-11 0 0 0,0 0 0 0 0,1 0 0 0 0,1-1 0 0 0,0 1 0 0 0,0 0 0 0 0,6 13 0 0 0,-6-20 0 0 0,0 0 0 0 0,0 1 0 0 0,-1-1 0 0 0,2 10 0 0 0,-2-8 124 0 0,1-1 1 0 0,0 1-1 0 0,1-1 1 0 0,0 0-1 0 0,0 1 1 0 0,1-1 0 0 0,7 11-1 0 0,-4-5 81 0 0,15 15-111 0 0,-21-27 50 0 0,0 0-113 0 0,-1-1 0 0 0,0 0-1 0 0,1 1 1 0 0,-1-1-1 0 0,0 0 1 0 0,0 1-1 0 0,1-1 1 0 0,-1 1-1 0 0,0-1 1 0 0,0 1-1 0 0,0-1 1 0 0,1 1-1 0 0,-1-1 1 0 0,0 1-1 0 0,0-1 1 0 0,0 1-1 0 0,0-1 1 0 0,0 1-1 0 0,-1 0-29 0 0,1-1 0 0 0,-1 0-1 0 0,1 1 1 0 0,-1-1 0 0 0,1 0-1 0 0,-1 0 1 0 0,1 1 0 0 0,-1-1-1 0 0,1 0 1 0 0,-1 0 0 0 0,0 0-1 0 0,1 0 1 0 0,-1 0 0 0 0,1 0-1 0 0,-1 0 1 0 0,0 0 0 0 0,1 0-1 0 0,-1 0 1 0 0,1 0 0 0 0,-1 0 0 0 0,1 0-1 0 0,-1 0 1 0 0,0-1 0 0 0,1 1-1 0 0,-1 0 1 0 0,1 0 0 0 0,-1-1-1 0 0,-1 0 1 0 0,-1 0-1 0 0,1 0 0 0 0,0 0 0 0 0,-1 0 0 0 0,1-1 0 0 0,0 1 0 0 0,0 0 0 0 0,0-1 0 0 0,0 1 0 0 0,0-1 0 0 0,1 0 0 0 0,-1 0 0 0 0,0 0 0 0 0,1 0 0 0 0,-1 0 0 0 0,1 0 0 0 0,0 0 0 0 0,-1 0 0 0 0,0-4 0 0 0,0-1 0 0 0,0 0 0 0 0,1 0 0 0 0,0 1 0 0 0,1-1 0 0 0,-1-13 0 0 0,12-40 0 0 0,-11 54 48 0 0,1 1-1 0 0,0 0 0 0 0,0-1 0 0 0,1 1 0 0 0,-1 0 0 0 0,1 0 0 0 0,0 0 0 0 0,1 0 0 0 0,3-6 0 0 0,6-16-44 0 0,-5 10-106 0 0,0-1 1 0 0,0 1 0 0 0,19-30-1 0 0,-10 22 103 0 0,-12 16 0 0 0,1 1 0 0 0,1 0 0 0 0,6-7 0 0 0,-10 13 11 0 0,0-1 0 0 0,0 1 0 0 0,0 0 0 0 0,1 0 0 0 0,-1 1 0 0 0,1-1 0 0 0,-1 0 0 0 0,1 1 0 0 0,-1 0 0 0 0,1-1 0 0 0,0 1 0 0 0,0 0 0 0 0,0 0 0 0 0,0 1 0 0 0,0-1 0 0 0,0 1 0 0 0,0-1 0 0 0,0 1 0 0 0,4 0 0 0 0,-3 0 55 0 0,-1 1-1 0 0,0-1 0 0 0,1 1 0 0 0,-1 0 0 0 0,1 0 0 0 0,-1 0 1 0 0,0 1-1 0 0,0-1 0 0 0,0 1 0 0 0,0-1 0 0 0,0 1 0 0 0,0 0 1 0 0,0 0-1 0 0,0 1 0 0 0,-1-1 0 0 0,4 4 0 0 0,-1 0-49 0 0,0-1 0 0 0,0 1-1 0 0,-1 1 1 0 0,0-1-1 0 0,0 1 1 0 0,4 11 0 0 0,-7-16-10 0 0,-1 1 0 0 0,1-1 0 0 0,-1 1 0 0 0,1-1 0 0 0,-1 1 1 0 0,0-1-1 0 0,0 3 0 0 0,0-2-1 0 0,0-1 0 0 0,0 1 0 0 0,0-1 1 0 0,1 1-1 0 0,-1-1 0 0 0,2 6 0 0 0,1-1 40 0 0,-1 0-1 0 0,-1 0 1 0 0,1 1 0 0 0,-1-1-1 0 0,-1 1 1 0 0,1-1 0 0 0,-2 9-1 0 0,3 7 59 0 0,-2-16-123 0 0,1-1 1 0 0,-1 1-1 0 0,-2 11 0 0 0,2-14 19 0 0,0-1 0 0 0,0 0 0 0 0,0 0 0 0 0,0 1-1 0 0,1-1 1 0 0,-1 0 0 0 0,1 0 0 0 0,1 5 0 0 0,2 4 49 0 0,-3-1-35 0 0,-3-8-19 0 0,0 2 101 0 0,1 0-96 0 0,0-5-2 0 0,-3-9-2 0 0,-1-14 2 0 0,6 13 45 0 0,0 0-1 0 0,4-19 0 0 0,-1 3 65 0 0,-2 18-55 0 0,0 0 1 0 0,1 1 0 0 0,6-13 0 0 0,-3 5 47 0 0,14-22 157 0 0,-14 25-198 0 0,1 0 0 0 0,1 0 0 0 0,0 1 0 0 0,0 0 0 0 0,1 1 0 0 0,0 0 0 0 0,19-16 0 0 0,-22 22-22 0 0,0-1 0 0 0,0 0-1 0 0,1 1 1 0 0,-1 0 0 0 0,1 1-1 0 0,0 0 1 0 0,9-4 0 0 0,-13 6-14 0 0,0 0 1 0 0,0 1-1 0 0,0-1 1 0 0,0 0-1 0 0,0 1 1 0 0,0 0-1 0 0,0-1 1 0 0,0 1 0 0 0,1 1-1 0 0,-1-1 1 0 0,0 0-1 0 0,0 1 1 0 0,0-1-1 0 0,0 1 1 0 0,0 0-1 0 0,0 0 1 0 0,0 0-1 0 0,0 1 1 0 0,4 2-1 0 0,-3-1 42 0 0,-1 0-1 0 0,1 1 0 0 0,-1 0 1 0 0,0-1-1 0 0,0 1 0 0 0,0 0 1 0 0,-1 0-1 0 0,1 0 0 0 0,-1 1 1 0 0,0-1-1 0 0,0 1 0 0 0,1 4 1 0 0,1 8 131 0 0,6 34 1 0 0,-8-35-150 0 0,12 101 65 0 0,-12-96-83 0 0,10 40 0 0 0,-8-40-102 0 0,5 41 0 0 0,-1 0-1210 0 0,-2-32-72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53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66 7544 0 0,'-1'2'341'0'0,"-7"5"15"0"0,0 1-1 0 0,-8 12 1 0 0,5-14 2578 0 0,4 0-2177 0 0,-7 6 557 0 0,14 7-615 0 0,-5 1-385 0 0,4-15-230 0 0,0 0-1 0 0,0-1 0 0 0,0 1 0 0 0,-1 10 0 0 0,2 34 3892 0 0,1-48-3970 0 0,-1 0 0 0 0,1-1-1 0 0,-1 1 1 0 0,1-1 0 0 0,-1 1-1 0 0,1-1 1 0 0,-1 1 0 0 0,1-1-1 0 0,-1 1 1 0 0,1-1 0 0 0,0 1 0 0 0,-1-1-1 0 0,1 0 1 0 0,0 1 0 0 0,-1-1-1 0 0,1 0 1 0 0,0 0 0 0 0,0 1 0 0 0,-1-1-1 0 0,1 0 1 0 0,1 0 0 0 0,0 1 53 0 0,0-1 0 0 0,0 1 1 0 0,0-1-1 0 0,0 0 1 0 0,1 1-1 0 0,-1-1 0 0 0,0 0 1 0 0,0 0-1 0 0,0-1 0 0 0,0 1 1 0 0,0 0-1 0 0,3-2 0 0 0,-3 2 216 0 0,9-4 204 0 0,3-1-323 0 0,0 1 0 0 0,22-4-1 0 0,-32 7-154 0 0,-1 0 0 0 0,1 0 0 0 0,0-1 0 0 0,0 1 0 0 0,4-4 0 0 0,17-5 0 0 0,-12 8 0 0 0,1-2 0 0 0,-1 0 0 0 0,25-11 0 0 0,-5 0 294 0 0,-22 11-334 0 0,-1-1-1 0 0,0 0 0 0 0,11-7 0 0 0,17-9 701 0 0,-7 8-419 0 0,-12 5-163 0 0,-16 7-65 0 0,-1 0 0 0 0,1 0 0 0 0,-1 0 0 0 0,1 0 0 0 0,0 0 0 0 0,0 1 0 0 0,3-1 0 0 0,27 4 166 0 0,-26-2-116 0 0,1 0-16 0 0,43 1 469 0 0,-45-3-508 0 0,-1 1 0 0 0,1-1 0 0 0,10-3 0 0 0,-11 2 22 0 0,1 1 0 0 0,0 0 0 0 0,11-1 0 0 0,-11 1-10 0 0,1 1 0 0 0,-1-1 0 0 0,0-1 1 0 0,0 1-1 0 0,10-5 0 0 0,-9 4-10 0 0,-1 0 0 0 0,0 0 0 0 0,0 1 0 0 0,1 0 0 0 0,10-1 0 0 0,6 2-10 0 0,0-4 0 0 0,-19 3 0 0 0,-1 0 0 0 0,1 0 0 0 0,0 1 0 0 0,-1-1 0 0 0,1 1 0 0 0,0 0 0 0 0,7 0 0 0 0,2 1 0 0 0,-1 0 0 0 0,1-1 0 0 0,0 0 0 0 0,0-1 0 0 0,-1-1 0 0 0,23-5 0 0 0,5-4 15 0 0,-27 8-5 0 0,0-1 0 0 0,0 1 0 0 0,1 1 0 0 0,19 0-1 0 0,-31 2-9 0 0,5-1 8 0 0,0 1 0 0 0,0 0 0 0 0,0 1 0 0 0,0 0 0 0 0,0 0 0 0 0,0 1 0 0 0,8 2 0 0 0,-11-3-32 0 0,0 0-1 0 0,0 0 1 0 0,0 0 0 0 0,0-1-1 0 0,0 0 1 0 0,0 1-1 0 0,0-1 1 0 0,0-1 0 0 0,0 1-1 0 0,6-2 1 0 0,13 0 134 0 0,-22 2-94 0 0,1 0 0 0 0,0 0 1 0 0,0 0-1 0 0,-1-1 1 0 0,1 1-1 0 0,0-1 0 0 0,-1 1 1 0 0,1-1-1 0 0,0 0 0 0 0,-1 0 1 0 0,1 1-1 0 0,-1-1 1 0 0,1 0-1 0 0,1-2 0 0 0,0 1-11 0 0,0 0 0 0 0,0 0-1 0 0,0 0 1 0 0,0 1-1 0 0,0-1 1 0 0,0 1 0 0 0,1 0-1 0 0,-1 0 1 0 0,6-1 0 0 0,33-9 59 0 0,-30 10-78 0 0,-1-1 1 0 0,1 2 0 0 0,21 1-1 0 0,-3 0-314 0 0,-10-1 576 0 0,-18 0 728 0 0,0 0-1008 0 0,-1-1-1 0 0,1 1 1 0 0,-1-1-1 0 0,1 1 1 0 0,-1-1-1 0 0,1 1 1 0 0,-1 0-1 0 0,1 0 1 0 0,-1 0-1 0 0,1 0 1 0 0,-1 0-1 0 0,3 0 1 0 0,-1 1-183 0 0,11 4 134 0 0,-6 5-3070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1222 6912 0 0,'-13'17'314'0'0,"10"-14"-6"0"0,-5 1-186 0 0,6-4 50 0 0,0 0 0 0 0,0 0-1 0 0,0-1 1 0 0,1 1 0 0 0,-1 0 0 0 0,0-1 0 0 0,0 1 0 0 0,1-1 0 0 0,-1 0 0 0 0,0 1 0 0 0,1-1-1 0 0,-1 0 1 0 0,-1-1 0 0 0,2 1-76 0 0,1 1-1 0 0,-1-1 1 0 0,1 1-1 0 0,-1-1 1 0 0,1 0-1 0 0,-1 1 1 0 0,1-1-1 0 0,0 1 1 0 0,-1-1-1 0 0,1 0 1 0 0,0 1-1 0 0,0-1 1 0 0,-1 0-1 0 0,1 0 1 0 0,0 1 0 0 0,0-1-1 0 0,0 0 1 0 0,0 1-1 0 0,0-1 1 0 0,0 0-1 0 0,0 0 1 0 0,0 1-1 0 0,0-1 1 0 0,0 0-1 0 0,0 1 1 0 0,0-1-1 0 0,1 0 1 0 0,-1 0-1 0 0,0 1 1 0 0,1-1-1 0 0,-1 0 1 0 0,0 1-1 0 0,1-1 1 0 0,-1 1-1 0 0,1-2 1 0 0,0 2-59 0 0,-1-1 1 0 0,1 0-1 0 0,-1 0 0 0 0,0 0 1 0 0,1 0-1 0 0,-1 1 1 0 0,0-1-1 0 0,0 0 0 0 0,1 0 1 0 0,-1 0-1 0 0,0 0 0 0 0,0 0 1 0 0,0 0-1 0 0,0 0 0 0 0,0 0 1 0 0,0 0-1 0 0,-1 0 1 0 0,1 1-1 0 0,0-1 0 0 0,-1-1 1 0 0,1 0 22 0 0,-1 0 0 0 0,1 0 0 0 0,0 0 1 0 0,0 0-1 0 0,0 1 0 0 0,0-1 0 0 0,0-4 1 0 0,2-15 348 0 0,-1-1 0 0 0,-1 0 0 0 0,-4-29 1 0 0,3 43-327 0 0,-7-40 387 0 0,4 30-232 0 0,-1-20 0 0 0,3-22 165 0 0,2 1-1 0 0,12-78 1 0 0,33-115 410 0 0,-34 199-468 0 0,34-93 0 0 0,-33 117-258 0 0,1 1 0 0 0,0 0 0 0 0,3 1 1 0 0,23-32-1 0 0,-27 42-38 0 0,-10 13-41 0 0,1 0 0 0 0,-1 1-1 0 0,1-1 1 0 0,0 1 0 0 0,0 0-1 0 0,0 0 1 0 0,0 0 0 0 0,1 0-1 0 0,-1 0 1 0 0,1 1 0 0 0,-1 0-1 0 0,6-3 1 0 0,-3 1 31 0 0,-5 4-39 0 0,0-1 1 0 0,-1 0 0 0 0,1 1 0 0 0,0-1-1 0 0,0 1 1 0 0,0 0 0 0 0,0-1 0 0 0,-1 1-1 0 0,1 0 1 0 0,0-1 0 0 0,0 1 0 0 0,0 0 0 0 0,2 0-1 0 0,-2 0 4 0 0,1 0 0 0 0,-1 1 0 0 0,1-1 0 0 0,-1 1-1 0 0,1-1 1 0 0,-1 1 0 0 0,0 0 0 0 0,1 0 0 0 0,-1-1 0 0 0,0 1-1 0 0,1 0 1 0 0,-1 0 0 0 0,0 0 0 0 0,2 3 0 0 0,2 2 2 0 0,0 0 1 0 0,0 0 0 0 0,-1 1-1 0 0,1-1 1 0 0,-1 1 0 0 0,4 11-1 0 0,15 47 90 0 0,-21-57-89 0 0,48 213 245 0 0,-30-123-171 0 0,-2 19 83 0 0,-9-51-72 0 0,-1 22 47 0 0,-2-14-32 0 0,0 31-314 0 0,-2-15 274 0 0,0-58 65 0 0,-1-14-320 0 0,-1 23 0 0 0,-2 9-1926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1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14456 0 0,'0'0'1306'0'0,"1"-13"-419"0"0,4 7-803 0 0,0 0-1 0 0,0 1 1 0 0,1-1 0 0 0,0 1 0 0 0,0 0 0 0 0,0 0 0 0 0,8-4-1 0 0,49-36-83 0 0,35-16-1299 0 0,-75 44 527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 11720 0 0,'-9'-2'-32'0'0,"2"1"1279"0"0,8 8-133 0 0,0-2-935 0 0,0-1-1 0 0,-1 0 1 0 0,1 1 0 0 0,-1-1 0 0 0,0 1-1 0 0,-1-1 1 0 0,1 0 0 0 0,-1 1 0 0 0,0-1-1 0 0,0 0 1 0 0,-3 8 0 0 0,2-1 106 0 0,0-2-98 0 0,0 0-1 0 0,1 0 0 0 0,0 0 0 0 0,1 1 0 0 0,0-1 0 0 0,2 15 0 0 0,15 55 652 0 0,-3-20-259 0 0,25 147 973 0 0,-27-156-1257 0 0,-7-31-166 0 0,5 28-1 0 0,16 109 374 0 0,-6-42-438 0 0,-17-103-21 0 0,-1 0-624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2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14168 0 0,'0'0'2767'0'0,"1"2"-2605"0"0,21 62 837 0 0,-12-35-273 0 0,12 47 1 0 0,28 338 964 0 0,-29-195-1430 0 0,-16-186-227 0 0,1 0 0 0 0,1 0 0 0 0,16 39 0 0 0,-17-56-1152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2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0,'0'0'6634'0'0,"0"2"-6042"0"0,-1 12-124 0 0,2 0 1 0 0,0 0-1 0 0,1 0 0 0 0,4 20 0 0 0,-3-22-277 0 0,-1 0-1 0 0,1 14 0 0 0,4 20 110 0 0,72 388 1221 0 0,-55-304-1317 0 0,-18-101-170 0 0,14 38 0 0 0,2 7-115 0 0,-6-25-1142 0 0,-2-11-1738 0 0,-9-25 1475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3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9216 0 0,'0'0'816'0'0,"-13"12"4112"0"0,23-3-4928 0 0,4-9 0 0 0,0 0-304 0 0,5-4-96 0 0,-2-1-16 0 0,12-4-8 0 0,-6 6 24 0 0,1-6 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3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453 240 5528 0 0,'-5'-4'568'0'0,"-5"-11"1858"0"0,-9-21-1 0 0,11 21-1255 0 0,-16-23 1 0 0,12 20-1003 0 0,6 9 169 0 0,1 1 0 0 0,-2-1 0 0 0,1 1 0 0 0,-1 1 0 0 0,-1-1 0 0 0,1 1 0 0 0,-14-10 0 0 0,-3 3 521 0 0,20 11-771 0 0,0 0 0 0 0,0 0 0 0 0,0 0-1 0 0,-1 1 1 0 0,1 0 0 0 0,0 0 0 0 0,-1 0 0 0 0,0 0 0 0 0,1 1-1 0 0,-1 0 1 0 0,0 0 0 0 0,0 0 0 0 0,0 1 0 0 0,0-1-1 0 0,0 1 1 0 0,-5 1 0 0 0,2 0-28 0 0,1 1 0 0 0,0 0 0 0 0,0 1 0 0 0,0-1 0 0 0,0 2 0 0 0,0-1 0 0 0,1 1 0 0 0,-1 0-1 0 0,1 0 1 0 0,0 0 0 0 0,0 1 0 0 0,1 0 0 0 0,-7 7 0 0 0,3-3-31 0 0,2 0-1 0 0,-1 1 1 0 0,1 0-1 0 0,1 0 1 0 0,0 0-1 0 0,0 1 1 0 0,-6 17-1 0 0,3-4 38 0 0,1 1-1 0 0,1-1 0 0 0,2 1 0 0 0,0 0 1 0 0,-3 51-1 0 0,9-59-28 0 0,0 0 1 0 0,1 0 0 0 0,0 0-1 0 0,9 29 1 0 0,-8-37-38 0 0,0 0 0 0 0,1 0 1 0 0,-1-1-1 0 0,2 1 0 0 0,-1-1 0 0 0,1 0 1 0 0,1 0-1 0 0,-1-1 0 0 0,1 0 0 0 0,9 9 0 0 0,-11-13-12 0 0,1 1 0 0 0,0-1 0 0 0,1 0 0 0 0,-1 0 0 0 0,1-1-1 0 0,-1 1 1 0 0,1-1 0 0 0,0-1 0 0 0,-1 1 0 0 0,1-1 0 0 0,0 0 0 0 0,0 0-1 0 0,0 0 1 0 0,0-1 0 0 0,0 0 0 0 0,1 0 0 0 0,-1-1 0 0 0,0 0-1 0 0,11-2 1 0 0,-7 0-12 0 0,0 0-1 0 0,0 0 1 0 0,0-1-1 0 0,0-1 1 0 0,0 1-1 0 0,-1-1 1 0 0,0-1-1 0 0,0 0 0 0 0,0 0 1 0 0,10-11-1 0 0,-7 5 221 0 0,18-28-1 0 0,-9 12 36 0 0,-16 22-225 0 0,0-1 0 0 0,-1 0-1 0 0,0 0 1 0 0,0 0 0 0 0,-1 0 0 0 0,5-14-1 0 0,3-5-4 0 0,-9 22 0 0 0,0 1 0 0 0,-1-1 0 0 0,1 0 0 0 0,-1 1 0 0 0,0-1 0 0 0,0 0 0 0 0,0 0 0 0 0,0 0 0 0 0,0 0 0 0 0,-1 0 0 0 0,0 0 0 0 0,0 0 0 0 0,0 0 0 0 0,-2-8 0 0 0,-3-16 0 0 0,2 24-10 0 0,0 2-33 0 0,-4-3 20 0 0,6 3-35 0 0,1 5 48 0 0,1 0 0 0 0,-1 0 1 0 0,1 0-1 0 0,0 0 0 0 0,0 0 1 0 0,3 4-1 0 0,3 10 12 0 0,0 13-34 0 0,4 48 0 0 0,-9-64-41 0 0,0 0 0 0 0,1 0-1 0 0,0 0 1 0 0,1 0 0 0 0,10 21-1 0 0,-4-9-224 0 0,-6-15-394 0 0,0 0 1 0 0,7 11-1 0 0,2-2-542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4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427 430 12440 0 0,'-1'-2'565'0'0,"-1"-2"-429"0"0,1 1-1 0 0,-1-1 1 0 0,1 0 0 0 0,0 0-1 0 0,-2-8 1 0 0,-6-18-71 0 0,6 21 369 0 0,-1 0 1 0 0,1 0 0 0 0,1-1 0 0 0,-2-9 0 0 0,2 6 167 0 0,-8-23 0 0 0,-10-30 513 0 0,15 45-623 0 0,-2 0-1 0 0,0 0 1 0 0,-18-36-1 0 0,14 37-120 0 0,10 16-319 0 0,0 1-1 0 0,-1 0 1 0 0,0 0 0 0 0,1 0-1 0 0,-1 0 1 0 0,0 0 0 0 0,0 0 0 0 0,0 0-1 0 0,-1 1 1 0 0,1-1 0 0 0,-1 1 0 0 0,0 0-1 0 0,1-1 1 0 0,-1 1 0 0 0,0 0-1 0 0,0 1 1 0 0,0-1 0 0 0,-4-1 0 0 0,2 1 25 0 0,1 1 1 0 0,-1 0-1 0 0,0 0 1 0 0,0 1-1 0 0,0-1 1 0 0,1 1 0 0 0,-1 0-1 0 0,0 0 1 0 0,0 1-1 0 0,0-1 1 0 0,0 1-1 0 0,1 0 1 0 0,-1 1-1 0 0,0-1 1 0 0,1 1 0 0 0,-1 0-1 0 0,1 0 1 0 0,-1 0-1 0 0,-6 5 1 0 0,1 0-44 0 0,0 1 0 0 0,1 0 0 0 0,-1 1 1 0 0,2-1-1 0 0,-1 2 0 0 0,-11 16 0 0 0,14-15-34 0 0,0 1 0 0 0,0 0 0 0 0,1 0 0 0 0,1 1 0 0 0,-4 17 0 0 0,7-29 0 0 0,-4 26-87 0 0,1-1 1 0 0,1 1-1 0 0,1 0 0 0 0,2 33 0 0 0,0-40 73 0 0,0-5 14 0 0,1 1 0 0 0,1-1 0 0 0,0 1 0 0 0,1-1 0 0 0,0 0 0 0 0,2 0 0 0 0,-1 0 0 0 0,13 24 0 0 0,-15-35-21 0 0,0-1 0 0 0,0 1 0 0 0,1-1 0 0 0,-1 0 0 0 0,1 0 0 0 0,0 0 0 0 0,0 0 0 0 0,0 0 0 0 0,0 0 0 0 0,1-1 0 0 0,-1 0 0 0 0,1 0 0 0 0,0 0 0 0 0,-1 0 0 0 0,1 0 0 0 0,0-1 0 0 0,0 1 0 0 0,0-1 0 0 0,0 0 0 0 0,0 0 0 0 0,0-1 0 0 0,1 1 0 0 0,4-1 0 0 0,-2 0-26 0 0,0 0 1 0 0,0-1-1 0 0,0 1 0 0 0,0-2 0 0 0,0 1 0 0 0,0-1 0 0 0,-1 0 0 0 0,1 0 1 0 0,0-1-1 0 0,-1 0 0 0 0,0 0 0 0 0,0 0 0 0 0,7-5 0 0 0,-9 4 8 0 0,0-1 0 0 0,0 1 0 0 0,0-1 1 0 0,-1 1-1 0 0,1-1 0 0 0,-1 0 0 0 0,3-6 0 0 0,11-16 46 0 0,-12 20-5 0 0,-1 0-1 0 0,1 0 0 0 0,-1-1 0 0 0,-1 1 0 0 0,1-1 1 0 0,-1 0-1 0 0,-1-1 0 0 0,4-15 0 0 0,-6 23 0 0 0,2-2 15 0 0,0 0 2 0 0,-2-10 59 0 0,-1 15-200 0 0,-3 10 59 0 0,4 3-13 0 0,-1-10 64 0 0,1 0-1 0 0,0 0 1 0 0,0-1 0 0 0,0 1 0 0 0,1 0 0 0 0,-1 0-1 0 0,1 0 1 0 0,0-1 0 0 0,1 1 0 0 0,-1 0 0 0 0,3 5-1 0 0,2 0 12 0 0,0 1 0 0 0,-1 0-1 0 0,-1 0 1 0 0,6 20 0 0 0,2 5 1 0 0,2-5 1 0 0,5 15 0 0 0,16 58 0 0 0,17 63 150 0 0,-48-148-110 0 0,4 12 82 0 0,-1 1 0 0 0,-2 0 0 0 0,-1 0 0 0 0,-1 54 0 0 0,-4-67-42 0 0,1-10-17 0 0,0-1 0 0 0,-1 1 0 0 0,0-1 0 0 0,-1 1 0 0 0,1-1 0 0 0,-1 0 0 0 0,-6 13 0 0 0,4-11 14 0 0,-1-1 0 0 0,0 0 0 0 0,-1 0 0 0 0,0-1 0 0 0,-1 0 0 0 0,1 0 0 0 0,-15 12 0 0 0,13-13-28 0 0,0-1 0 0 0,-18 10-1 0 0,21-14-39 0 0,0 0 0 0 0,0 0 0 0 0,0-1-1 0 0,0 1 1 0 0,0-1 0 0 0,0-1 0 0 0,-6 1-1 0 0,-3 0 74 0 0,1-1 0 0 0,-1-1 0 0 0,0-1 0 0 0,1 0 0 0 0,-1 0-1 0 0,1-1 1 0 0,0-1 0 0 0,0 0 0 0 0,0-1 0 0 0,1-1 0 0 0,0 0-1 0 0,-23-14 1 0 0,6 1-235 0 0,16 11-42 0 0,0 0 0 0 0,1-1-1 0 0,0 0 1 0 0,0-1 0 0 0,-18-20 0 0 0,16 14-110 0 0,-9-13-1278 0 0,10 9-3575 0 0,2-1-1799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14 303 5528 0 0,'0'0'249'0'0,"-1"-9"91"0"0,-6-14-75 0 0,6 21-47 0 0,0 0 0 0 0,0 1 0 0 0,1-1 0 0 0,-1 0 0 0 0,1 0 1 0 0,-1 0-1 0 0,1 0 0 0 0,0 1 0 0 0,-1-1 0 0 0,1 0 0 0 0,0 0 0 0 0,1 0 0 0 0,-1 0 0 0 0,0 0 0 0 0,0 0 0 0 0,1 0 0 0 0,-1 0 1 0 0,1 1-1 0 0,0-3 0 0 0,7-24 1840 0 0,-7 22-1948 0 0,1 0 0 0 0,-1 1 0 0 0,1-1 0 0 0,0 1 0 0 0,0 0 0 0 0,0 0 0 0 0,1 0 0 0 0,0 0 0 0 0,0 0 0 0 0,0 0 0 0 0,1 1 0 0 0,4-6 0 0 0,7-4 312 0 0,-9 8-317 0 0,1 1 0 0 0,-1-1-1 0 0,1 1 1 0 0,0 0 0 0 0,9-4-1 0 0,7-6-67 0 0,-20 13-39 0 0,1-1 1 0 0,-1 1-1 0 0,1 0 1 0 0,5-3 0 0 0,1 1 177 0 0,-1 0 0 0 0,13-9 0 0 0,-16 9-39 0 0,1 0 0 0 0,-1 0 0 0 0,1 1 0 0 0,0 0 0 0 0,13-3 0 0 0,-8 3-72 0 0,-9 2-43 0 0,0 0 0 0 0,1 0 1 0 0,-1 0-1 0 0,1 1 0 0 0,0 0 0 0 0,-1 0 0 0 0,1 0 1 0 0,-1 0-1 0 0,1 0 0 0 0,-1 0 0 0 0,1 1 0 0 0,3 1 0 0 0,-7-2-21 0 0,7 2 71 0 0,0 0 0 0 0,0 1 1 0 0,11 6-1 0 0,-16-8-46 0 0,0 0 0 0 0,0 1-1 0 0,0-1 1 0 0,0 1 0 0 0,0 0-1 0 0,0 0 1 0 0,-1 0-1 0 0,1 0 1 0 0,-1 0 0 0 0,1 0-1 0 0,-1 0 1 0 0,0 0 0 0 0,0 0-1 0 0,0 0 1 0 0,1 4-1 0 0,7 16 139 0 0,-7-17-111 0 0,0 0-1 0 0,0 1 1 0 0,0-1 0 0 0,1 9-1 0 0,-2-5-1 0 0,-1-1 0 0 0,0 0 0 0 0,-1 0 0 0 0,1 0 0 0 0,-1 0 0 0 0,-1 0 0 0 0,0 0-1 0 0,0 0 1 0 0,-5 11 0 0 0,2-7 17 0 0,0-1-1 0 0,-1 0 0 0 0,-1 0 1 0 0,0-1-1 0 0,-12 15 0 0 0,0-1 221 0 0,0 1 0 0 0,-17 33 0 0 0,31-50-182 0 0,-1-1-1 0 0,1 0 1 0 0,-9 8-1 0 0,7-8 22 0 0,1 1-1 0 0,0-1 1 0 0,-6 10-1 0 0,7-9-9 0 0,-1-1 0 0 0,1 0 0 0 0,-11 9 0 0 0,10-9-10 0 0,-1-1 0 0 0,1 1 0 0 0,-7 12 0 0 0,9-13-49 0 0,-2 4 204 0 0,0 1 0 0 0,0 0 0 0 0,1 0 0 0 0,0 0 0 0 0,-6 21 0 0 0,-2 12-574 0 0,9-34 217 0 0,0 1-1 0 0,1 0 1 0 0,-2 17-1 0 0,-1 5 93 0 0,3-24 32 0 0,2 0 0 0 0,-2 18 0 0 0,2-7 76 0 0,1 11 90 0 0,-2-19-128 0 0,2-12-66 0 0,0 1 0 0 0,0 0 0 0 0,-1 0-1 0 0,1 0 1 0 0,0-1 0 0 0,0 1-1 0 0,0 0 1 0 0,0 0 0 0 0,0 0-1 0 0,0 0 1 0 0,0-1 0 0 0,0 1 0 0 0,0 0-1 0 0,1 1 1 0 0,0 2 7 0 0,1 0 0 0 0,0-1 0 0 0,0 1 0 0 0,1-1 0 0 0,-1 1 0 0 0,4 2 0 0 0,12 11 2 0 0,-9-13 1 0 0,19 4 42 0 0,16 2 183 0 0,-38-9-228 0 0,-1 0 0 0 0,1 0 0 0 0,-1-1 0 0 0,1 0 0 0 0,0 0 0 0 0,-1 0 0 0 0,1 0-1 0 0,0-1 1 0 0,-1 0 0 0 0,1-1 0 0 0,8-2 0 0 0,24-9 173 0 0,-28 5-181 0 0,0 5 11 0 0,-6 2 7 0 0,5-1 16 0 0,-8 0-34 0 0,-1 1 4 0 0,1 0 0 0 0,-1 1 1 0 0,0-1-1 0 0,1 0 1 0 0,-1 0-1 0 0,1 0 0 0 0,-1 0 1 0 0,1 1-1 0 0,0-1 0 0 0,-1 0 1 0 0,1 1-1 0 0,0-1 1 0 0,-1 0-1 0 0,3 0 0 0 0,4-3 7 0 0,-4 3 32 0 0,5-3-33 0 0,1-4 1 0 0,-4 0 32 0 0,2-3-32 0 0,-3 9-12 0 0,-2 2 1 0 0,2-4-141 0 0,0 0 0 0 0,0 0 0 0 0,-1 0 1 0 0,0 0-1 0 0,0-1 0 0 0,0 1 0 0 0,4-9 0 0 0,-1 2-2133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5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13824 0 0,'11'0'629'0'0,"-8"0"-12"0"0,-4-1-393 0 0,-3-6-188 0 0,3 6-32 0 0,1 1 0 0 0,0-1 0 0 0,-1 1 0 0 0,1-1 0 0 0,0 1 0 0 0,-1 0-1 0 0,1-1 1 0 0,0 0 0 0 0,0 1 0 0 0,0-1 0 0 0,0 1 0 0 0,-1-1 0 0 0,1 1 0 0 0,0-1 0 0 0,0 1-1 0 0,0-1 1 0 0,0 1 0 0 0,0-1 0 0 0,0 0 0 0 0,0 1 0 0 0,1-1 0 0 0,-1 1 0 0 0,0-1 0 0 0,0 1-1 0 0,0-1 1 0 0,0 1 0 0 0,1-1 0 0 0,-1 1 0 0 0,0-1 0 0 0,1 1 0 0 0,-1-1 0 0 0,0 1 0 0 0,1-1-1 0 0,-1 1 1 0 0,0 0 0 0 0,1-1 0 0 0,-1 1 0 0 0,1 0 0 0 0,0-1 0 0 0,1-1 27 0 0,1-2 83 0 0,0 0 0 0 0,1 1 1 0 0,0-1-1 0 0,0 1 0 0 0,0-1 1 0 0,0 1-1 0 0,1 0 0 0 0,6-2 0 0 0,41-17 854 0 0,-15 8-355 0 0,-33 12-519 0 0,1 0 1 0 0,0 0-1 0 0,0 0 0 0 0,0 1 1 0 0,0 0-1 0 0,1 0 0 0 0,-1 0 0 0 0,0 1 1 0 0,0 0-1 0 0,0 0 0 0 0,1 0 1 0 0,-1 0-1 0 0,6 2 0 0 0,-9-1 183 0 0,-1-1-230 0 0,-1 1 0 0 0,1-1 0 0 0,0 1 0 0 0,-1 0-1 0 0,1 0 1 0 0,-1-1 0 0 0,1 1 0 0 0,-1 0-1 0 0,1 0 1 0 0,-1-1 0 0 0,0 1 0 0 0,1 0 0 0 0,-1 0-1 0 0,0 0 1 0 0,0 0 0 0 0,0 0 0 0 0,1 1 0 0 0,0 16 344 0 0,-1-17-355 0 0,0 3 54 0 0,0 0 0 0 0,0 1 1 0 0,0-1-1 0 0,0 0 0 0 0,-1 0 0 0 0,0 1 1 0 0,1-1-1 0 0,-1 0 0 0 0,-1 0 0 0 0,1 0 1 0 0,-1 0-1 0 0,0 0 0 0 0,0 0 1 0 0,0-1-1 0 0,0 1 0 0 0,-6 6 0 0 0,-3 1-97 0 0,8-7 80 0 0,-1 0 0 0 0,-1 0 0 0 0,1 0 0 0 0,-8 5 1 0 0,10-8-167 0 0,0 0 1 0 0,1 0-1 0 0,-1-1 1 0 0,0 1 0 0 0,0-1-1 0 0,0 1 1 0 0,1-1-1 0 0,-1 1 1 0 0,0-1 0 0 0,0 0-1 0 0,0 0 1 0 0,0 0-1 0 0,0 0 1 0 0,0 0 0 0 0,0 0-1 0 0,0-1 1 0 0,1 1-1 0 0,-5-2 1 0 0,-5-5-863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53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 5528 0 0,'-4'-7'8670'0'0,"3"7"-8434"0"0,-1 2-95 0 0,0 0 0 0 0,1 0-1 0 0,-1 1 1 0 0,1-1 0 0 0,-1 1 0 0 0,1-1-1 0 0,-1 1 1 0 0,1-1 0 0 0,0 1-1 0 0,0-1 1 0 0,1 1 0 0 0,-1 0 0 0 0,0 0-1 0 0,1-1 1 0 0,0 1 0 0 0,0 0-1 0 0,0 0 1 0 0,0 0 0 0 0,0-1 0 0 0,0 1-1 0 0,1 0 1 0 0,-1 0 0 0 0,1-1-1 0 0,0 1 1 0 0,1 4 0 0 0,-1-4 21 0 0,2 5 145 0 0,-2 0-240 0 0,0-5-57 0 0,-1-1 1 0 0,0 1 0 0 0,1-1-1 0 0,-1 1 1 0 0,1-1 0 0 0,0 1-1 0 0,0-1 1 0 0,0 0 0 0 0,2 4-1 0 0,8 13 156 0 0,-10-16-146 0 0,1 1 0 0 0,1 0 0 0 0,-1-1 0 0 0,0 1 0 0 0,6 5 0 0 0,-6-8-3 0 0,-1 1 0 0 0,0-1 0 0 0,0 0 0 0 0,0 0 0 0 0,1 0 0 0 0,-1 0 0 0 0,0-1 0 0 0,1 1 0 0 0,-1 0 0 0 0,0-1 0 0 0,1 1 0 0 0,-1 0 0 0 0,1-1-1 0 0,0 0 1 0 0,-1 1 0 0 0,1-1 0 0 0,-1 0 0 0 0,4 0 0 0 0,28-5-51 0 0,-32 5-169 0 0,0 0 0 0 0,-1 0 1 0 0,1 0-1 0 0,-1-1 0 0 0,1 1 1 0 0,-1 0-1 0 0,0 0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49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19 184 9792 0 0,'-1'6'149'0'0,"0"-3"-45"0"0,1-1-1 0 0,-1 0 1 0 0,0 0-1 0 0,1 0 1 0 0,-1 1-1 0 0,0-1 1 0 0,0 0-1 0 0,-3 3 1 0 0,3-2-53 0 0,0 1-1 0 0,-1-1 1 0 0,1 1-1 0 0,0 0 1 0 0,1-1-1 0 0,-1 1 1 0 0,1 0-1 0 0,-1-1 1 0 0,1 1-1 0 0,1 6 1 0 0,1 4 359 0 0,6 21 0 0 0,-1 0-147 0 0,39 246-185 0 0,-25-123 271 0 0,-4-29 88 0 0,12 73 267 0 0,3 6 5 0 0,-19-121-426 0 0,-2-11-31 0 0,12 68 109 0 0,6 46-71 0 0,-15-82-360 0 0,12 104-259 0 0,-9-95 596 0 0,-5-42 282 0 0,30 194 420 0 0,-37-239-906 0 0,1 19 85 0 0,2 59 1 0 0,-5-10-313 0 0,-2 58 1422 0 0,-1-138-1004 0 0,2 26 0 0 0,0 2-266 0 0,7 202-84 0 0,-9-247 97 0 0,1 24 41 0 0,-2-1 0 0 0,0 1 1 0 0,-2-1-1 0 0,-6 30 0 0 0,3-33 129 0 0,-3 11 384 0 0,9-32-512 0 0,0 0-1 0 0,-1 0 1 0 0,1 0 0 0 0,0 1 0 0 0,0-1 0 0 0,0 0 0 0 0,0 0 0 0 0,0 0 0 0 0,0 1-1 0 0,0-1 1 0 0,0 0 0 0 0,0 0 0 0 0,0 0 0 0 0,0 1 0 0 0,0-1 0 0 0,0 0 0 0 0,0 0-1 0 0,0 0 1 0 0,0 1 0 0 0,0-1 0 0 0,0 0 0 0 0,0 0 0 0 0,0 1 0 0 0,0-1-1 0 0,0 0 1 0 0,0 0 0 0 0,0 0 0 0 0,0 0 0 0 0,0 1 0 0 0,1-1 0 0 0,9 1 917 0 0,-8-1-1171 0 0,11-1 218 0 0,0-1-1 0 0,17-3 1 0 0,2-1 44 0 0,-13 0 59 0 0,-14 5-84 0 0,-1 0 0 0 0,0 0 0 0 0,1 0 0 0 0,-1 0-1 0 0,6 0 1 0 0,97-2 110 0 0,-69 2-136 0 0,-17 0 0 0 0,1 1 0 0 0,36 5 0 0 0,-42-3 0 0 0,25 1 0 0 0,12 0 0 0 0,-8 0 0 0 0,-34-3 0 0 0,0 1 0 0 0,1 0 0 0 0,14 3 0 0 0,-8-1 44 0 0,-1 0 1 0 0,1-1-1 0 0,0-1 0 0 0,33-2 0 0 0,23 1 131 0 0,12 3-71 0 0,-16-2-36 0 0,-3 1-67 0 0,52 5-62 0 0,-78-4 38 0 0,81-4 0 0 0,-41-1-27 0 0,57-7 238 0 0,3 1-92 0 0,-138 8-96 0 0,15 0 0 0 0,0 0 0 0 0,23 5 0 0 0,-21-3 19 0 0,36 0 1 0 0,12 1 5 0 0,-15 4 145 0 0,1-3 0 0 0,96-6 0 0 0,42-2-525 0 0,-146 4 320 0 0,88 3 35 0 0,-100-1 25 0 0,51 8-1 0 0,-12 0 55 0 0,291 1-36 0 0,-339-11-62 0 0,119 9 83 0 0,-23 0 0 0 0,170-26 80 0 0,-157 4-144 0 0,-36 5 0 0 0,-36 4 0 0 0,4 0 0 0 0,72-9 75 0 0,-12 6-36 0 0,81-13-112 0 0,-190 18 72 0 0,185-2 58 0 0,-151 4-50 0 0,90 6 1 0 0,-2 0 122 0 0,194-8-108 0 0,-326 2-22 0 0,139-6 0 0 0,-90 3 34 0 0,-34 3-11 0 0,27-5 0 0 0,-15 2-1 0 0,44 0 0 0 0,-8 2-2 0 0,139-1-20 0 0,-115 3 0 0 0,-5-9 0 0 0,-43 3 0 0 0,150-11 64 0 0,-81 15-64 0 0,-62 2 0 0 0,-34-1 0 0 0,24 6 0 0 0,-24-4 0 0 0,27 2 0 0 0,106-12 0 0 0,-99 4 0 0 0,161-5 0 0 0,-86 3 0 0 0,-4 0 0 0 0,12 2 0 0 0,-108 3 0 0 0,31-5 0 0 0,3-1 0 0 0,105-17 0 0 0,-68 8 0 0 0,-26 8 32 0 0,89 3 0 0 0,-106 10 10 0 0,-19-1-20 0 0,56 9 61 0 0,61-5-30 0 0,18 0-53 0 0,207-4-72 0 0,-290-8 72 0 0,-43 1 0 0 0,-33 1 0 0 0,0 1 0 0 0,22 1 0 0 0,25 1 0 0 0,-42-1 0 0 0,0 0 0 0 0,26 4 0 0 0,-36-3 9 0 0,1 0-1 0 0,-1-1 0 0 0,0-1 1 0 0,16-1-1 0 0,7-1 25 0 0,9 0 20 0 0,-36 4-53 0 0,18-10 0 0 0,-21 8 0 0 0,1 1 0 0 0,-1 0 0 0 0,0 0 0 0 0,-1 0 0 0 0,1-1 0 0 0,-1 1 0 0 0,1 0 0 0 0,-1 0 0 0 0,1 0 0 0 0,-1-1 0 0 0,1 1 0 0 0,-1 0 0 0 0,1-1 0 0 0,-1 1 0 0 0,1 0 0 0 0,-1-1 0 0 0,1 1 0 0 0,-1 0 0 0 0,1-1 0 0 0,-1 1 0 0 0,0-1 0 0 0,1 1 0 0 0,-1-1 0 0 0,0 1 0 0 0,0-1 0 0 0,1 0 0 0 0,3-5 11 0 0,0-1 0 0 0,0 0 0 0 0,-1 0 0 0 0,0 0 0 0 0,0 0-1 0 0,-1 0 1 0 0,3-11 0 0 0,-1-5 53 0 0,1-25 0 0 0,-1 8-113 0 0,-2-10 34 0 0,-3 38 15 0 0,2-1 1 0 0,-1 1-1 0 0,4-14 0 0 0,-1 3 0 0 0,0 0 0 0 0,-2 0 0 0 0,-1-28 0 0 0,-1 26 0 0 0,2 0 0 0 0,6-42 0 0 0,-5 48 0 0 0,-1-1 0 0 0,-1 1 0 0 0,0 0 0 0 0,-6-34 0 0 0,1-3 0 0 0,-12-173 0 0 0,3 114 0 0 0,13-133 0 0 0,3 118 0 0 0,-4 100 47 0 0,0 1 1 0 0,-11-43-1 0 0,11 60-45 0 0,-2-8 15 0 0,-5-25 38 0 0,-8-24-25 0 0,12 45-13 0 0,-10-27 0 0 0,-15-42 222 0 0,20 63-101 0 0,7 19-86 0 0,-1 0 0 0 0,1 0 0 0 0,-8-13-1 0 0,3 9 15 0 0,1 0 0 0 0,-7-23 0 0 0,1 2-13 0 0,7 19-36 0 0,1 0 1 0 0,-5-33-1 0 0,2 9-16 0 0,-3-27 59 0 0,-1-9 6 0 0,10 70-63 0 0,2 0 0 0 0,-1 0 1 0 0,1-11-1 0 0,0 11-4 0 0,0 1 1 0 0,0-1-1 0 0,0 0 1 0 0,-3-8-1 0 0,0 1 21 0 0,0 0-1 0 0,1 1 0 0 0,0-1 1 0 0,1-1-1 0 0,1 1 1 0 0,2-20-1 0 0,-1 8 8 0 0,-3-31 1 0 0,0 3 55 0 0,1 38-32 0 0,-1-1 1 0 0,-6-28-1 0 0,-1 2 61 0 0,-9-39 96 0 0,17 77-188 0 0,0-1-1 0 0,0 0 0 0 0,1 1 1 0 0,-1-1-1 0 0,2-6 1 0 0,-2-19 27 0 0,0 20-24 0 0,1 1 1 0 0,0-1-1 0 0,2-16 0 0 0,1-14 68 0 0,1-7 59 0 0,-3 35-124 0 0,0-1-1 0 0,0 1 1 0 0,-2-17-1 0 0,0 12 146 0 0,1 14-123 0 0,0 1 0 0 0,0-1 0 0 0,-1 0 0 0 0,1 1 0 0 0,-1-1 0 0 0,0 1 0 0 0,-1-5 0 0 0,-5-15-22 0 0,6 20-16 0 0,1-1 0 0 0,-1 1 0 0 0,0-1 0 0 0,-1 1 0 0 0,1 0 0 0 0,-4-7 0 0 0,3 8 0 0 0,1-1 1 0 0,-1 0 0 0 0,1 0-1 0 0,0 0 1 0 0,0 0-1 0 0,0 0 1 0 0,1 0 0 0 0,-1 0-1 0 0,1 0 1 0 0,-1 0 0 0 0,1 0-1 0 0,0 0 1 0 0,0 0-1 0 0,0 0 1 0 0,2-6 0 0 0,-2 5-26 0 0,0-1 0 0 0,1 0 0 0 0,-1 0 1 0 0,-1 0-1 0 0,0-7 0 0 0,0 7-155 0 0,1-1-1 0 0,0 1 1 0 0,1-1 0 0 0,-1 0-1 0 0,1 1 1 0 0,0 0-1 0 0,3-7 1 0 0,0-7-864 0 0,5-11-2577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5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8288 0 0,'0'-2'3816'0'0,"0"-3"-3610"0"0,0 2-232 0 0,1 2 25 0 0,-1 1 1 0 0,0 0 0 0 0,0-1 0 0 0,1 1-1 0 0,-1 0 1 0 0,0-1 0 0 0,1 1 0 0 0,-1 0-1 0 0,0 0 1 0 0,1-1 0 0 0,-1 1 0 0 0,1 0 0 0 0,-1 0-1 0 0,0 0 1 0 0,1 0 0 0 0,-1-1 0 0 0,1 1-1 0 0,-1 0 1 0 0,0 0 0 0 0,1 0 0 0 0,-1 0-1 0 0,1 0 1 0 0,-1 0 0 0 0,1 0 0 0 0,-1 0-1 0 0,1 0 1 0 0,-1 0 0 0 0,0 0 0 0 0,1 0-1 0 0,-1 1 1 0 0,1-1 0 0 0,-1 0 0 0 0,0 0 0 0 0,1 0-1 0 0,-1 1 1 0 0,1-1 0 0 0,-1 0 0 0 0,0 0-1 0 0,1 1 1 0 0,-1-1 0 0 0,0 0 0 0 0,1 1-1 0 0,-1-1 1 0 0,0 0 0 0 0,1 1 0 0 0,0 0-1 0 0,2 1 1 0 0,0-1-1 0 0,1-1 1 0 0,-1 1 0 0 0,0 0 0 0 0,0-1 0 0 0,0 1 0 0 0,1-1 0 0 0,-1 0 0 0 0,0 0 0 0 0,0-1 0 0 0,1 1 0 0 0,-1-1 0 0 0,6-1 0 0 0,5 0 130 0 0,22-6 369 0 0,45 1 1463 0 0,-79 7-1921 0 0,11-1 137 0 0,0 1 0 0 0,0 1 1 0 0,0 0-1 0 0,0 0 1 0 0,0 2-1 0 0,24 7 1 0 0,-27-7-107 0 0,0 0 1 0 0,16 3 0 0 0,10 2-12 0 0,-5 1 21 0 0,1-2 0 0 0,0-1 0 0 0,43 2 0 0 0,-56-8-16 0 0,0 0 0 0 0,21-3-1 0 0,-25 1-7 0 0,-1 1 0 0 0,1 0-1 0 0,-1 1 1 0 0,26 4 0 0 0,38 5 25 0 0,-39-6-38 0 0,69 3 1 0 0,-39-3-18 0 0,87 4 36 0 0,-128-6-24 0 0,0-1-1 0 0,31-4 0 0 0,-53 3-25 0 0,1 1 1 0 0,0 1-1 0 0,10 1 1 0 0,-10-1 13 0 0,0-1 0 0 0,-1 1 0 0 0,13-2 0 0 0,67-3 336 0 0,150 11 0 0 0,-170-3-388 0 0,-38-2 34 0 0,35 2 44 0 0,-41-2-54 0 0,0-1 0 0 0,29-2 0 0 0,-5-1 11 0 0,79-4 175 0 0,-2 0 64 0 0,36 1-45 0 0,-129 5-165 0 0,145 4-20 0 0,-67-2 20 0 0,-63-3 131 0 0,-5-1 53 0 0,-28 0-144 0 0,0 2 1 0 0,14 0-1 0 0,-6 1-70 0 0,0 0-1 0 0,30-3 0 0 0,63-3 115 0 0,-13 1 86 0 0,195-17 134 0 0,-245 20-250 0 0,88 8 0 0 0,-102-4-64 0 0,-32-3-29 0 0,29 3 4 0 0,55-2 0 0 0,59-14 172 0 0,-78 12-88 0 0,-42 1-47 0 0,30-3-1 0 0,19-2 10 0 0,-16 2 53 0 0,70-2 67 0 0,-82 0 22 0 0,101-6 64 0 0,-5 2-257 0 0,-127 9 0 0 0,6 0 0 0 0,48 5 0 0 0,-18-1 47 0 0,-41-4-29 0 0,-1 1-1 0 0,0 0 1 0 0,19 5 0 0 0,-19-4-1 0 0,0 0 0 0 0,0-1 1 0 0,0 0-1 0 0,0-1 0 0 0,19-1 1 0 0,2 0-24 0 0,71-5 5 0 0,-52 3 69 0 0,12 0-67 0 0,62-6-77 0 0,-106 8 76 0 0,35 0 0 0 0,-7 0 0 0 0,62-4 0 0 0,-26 3 0 0 0,-11 1 0 0 0,-37 0 0 0 0,-19 1 0 0 0,30-4 0 0 0,-19 1 0 0 0,0 2 0 0 0,35 1 0 0 0,-34 1 0 0 0,0-2 0 0 0,28-3 0 0 0,-10-1 23 0 0,0 2 0 0 0,54 5 0 0 0,-26-1-28 0 0,136-9 5 0 0,-178 5 0 0 0,-1 1 0 0 0,1 1 0 0 0,59 8 0 0 0,-73-5 17 0 0,0-1 0 0 0,0-1-1 0 0,20-1 1 0 0,6-1-20 0 0,-37 2 3 0 0,86 3 0 0 0,-80-3 0 0 0,0 0 0 0 0,24-4 0 0 0,10 0 0 0 0,27 0 3 0 0,-47 2 17 0 0,1 1 1 0 0,31 3-1 0 0,28 2-8 0 0,14-3 104 0 0,-55-1-96 0 0,-18-2 41 0 0,44-7 0 0 0,-65 8-51 0 0,4-1-9 0 0,1 0 1 0 0,1 0 0 0 0,-1 0 0 0 0,1 2 0 0 0,14 0 0 0 0,-5 2 20 0 0,43-3-1 0 0,-16-1-11 0 0,-1 2 0 0 0,110-3 44 0 0,14-3-54 0 0,-141 5 0 0 0,0 1 0 0 0,47 6 0 0 0,-54-4 3 0 0,37-2 0 0 0,-45-1 9 0 0,1 1-1 0 0,0 0 1 0 0,0 1 0 0 0,26 6-1 0 0,-29-5-11 0 0,0 0 0 0 0,0-1 0 0 0,0 0 0 0 0,0-1 0 0 0,-1-1 0 0 0,23-4 0 0 0,29 0 11 0 0,0 4 46 0 0,61 1-61 0 0,-111 2 20 0 0,0-1 0 0 0,24-2 0 0 0,-15 0 0 0 0,11 0-16 0 0,-21 0 0 0 0,0 1 0 0 0,0 0 0 0 0,0 0 0 0 0,-1 2 0 0 0,18 3 0 0 0,-26-4 4 0 0,0 1 1 0 0,0-2-1 0 0,0 1 0 0 0,1 0 0 0 0,-1-1 0 0 0,0 0 0 0 0,6-1 0 0 0,17 1 17 0 0,76 2 165 0 0,16-4 358 0 0,-89 5-388 0 0,-28-3-173 0 0,0 1 0 0 0,0-1 0 0 0,0 1-1 0 0,0 0 1 0 0,0 0 0 0 0,0 0 0 0 0,5 3-1 0 0,-5-3 46 0 0,0 1 0 0 0,0-1 0 0 0,0 0-1 0 0,-1 0 1 0 0,1 0 0 0 0,1-1 0 0 0,4 1-1 0 0,8 0-18 0 0,7 0 18 0 0,46-3 1 0 0,-61 0-62 0 0,-6 1-145 0 0,6 1-2022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5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20 637 11256 0 0,'0'0'256'0'0,"0"1"-220"0"0,-1-1 1 0 0,1 0-1 0 0,0 0 0 0 0,0 0 1 0 0,0 1-1 0 0,0-1 1 0 0,-1 0-1 0 0,1 0 1 0 0,0 0-1 0 0,0 0 1 0 0,0 0-1 0 0,-1 0 0 0 0,1 1 1 0 0,0-1-1 0 0,0 0 1 0 0,-1 0-1 0 0,1 0 1 0 0,0 0-1 0 0,0 0 1 0 0,-1 0-1 0 0,1 0 0 0 0,0 0 1 0 0,0 0-1 0 0,0 0 1 0 0,-1 0-1 0 0,1 0 1 0 0,-2-2-44 0 0,1 1 50 0 0,0-1-1 0 0,0 1 0 0 0,0 0 0 0 0,0-1 1 0 0,0 1-1 0 0,0 0 0 0 0,0-1 0 0 0,1 1 1 0 0,-1-1-1 0 0,0 1 0 0 0,1-1 0 0 0,-1 0 1 0 0,1 1-1 0 0,0-1 0 0 0,-1 1 1 0 0,1-1-1 0 0,0 0 0 0 0,0 1 0 0 0,0-1 1 0 0,0 0-1 0 0,1 1 0 0 0,-1-1 0 0 0,1-1 1 0 0,2-20 797 0 0,-3 20-726 0 0,0-1 0 0 0,0 1 0 0 0,1 0 0 0 0,-1-1 0 0 0,1 1 0 0 0,0 0 0 0 0,1-4 0 0 0,22-56 1221 0 0,-22 59-1248 0 0,0 0 0 0 0,0 0 0 0 0,1 0 0 0 0,4-5 0 0 0,-4 5-4 0 0,0 0-1 0 0,0 1 1 0 0,-1-1 0 0 0,3-6-1 0 0,56-109 1190 0 0,-24 49-880 0 0,11-10 120 0 0,-44 73-433 0 0,1 0-1 0 0,0 0 0 0 0,0 1 1 0 0,8-8-1 0 0,6-8 82 0 0,-14 15-109 0 0,1 0 0 0 0,0 0 0 0 0,0 0 0 0 0,0 1 0 0 0,1 0 0 0 0,0 0 0 0 0,0 0 0 0 0,1 1 0 0 0,0 0-1 0 0,8-4 1 0 0,-1 4 35 0 0,-6 2-23 0 0,-1 0-1 0 0,1 0 1 0 0,16-2-1 0 0,-2 2 63 0 0,8-1 108 0 0,37-1-1 0 0,-57 5-175 0 0,0 1 0 0 0,0 0 0 0 0,-1 1 0 0 0,1 0 0 0 0,-1 0 0 0 0,1 1 0 0 0,12 5 0 0 0,80 34 193 0 0,-43-16-27 0 0,26 11 90 0 0,30 31 95 0 0,-14-8 72 0 0,-48-27-214 0 0,-34-20-247 0 0,41 19 0 0 0,28 11-19 0 0,-67-32 0 0 0,131 76-232 0 0,-104-60 323 0 0,-31-18-12 0 0,-1 0 0 0 0,23 17 0 0 0,40 36 303 0 0,-24-21-276 0 0,-40-30-96 0 0,-1-1-1 0 0,2 0 1 0 0,-1-1-1 0 0,1-1 1 0 0,20 6-1 0 0,-5-1-2 0 0,-12-6-7 0 0,0-1 0 0 0,0-1 0 0 0,0-1 0 0 0,1-1 0 0 0,0 0 0 0 0,28-1 0 0 0,-39-3 0 0 0,0 0 0 0 0,-1 0 0 0 0,1 0 0 0 0,-1-2 0 0 0,1 1 0 0 0,-1-1 0 0 0,0 0 0 0 0,0-1 0 0 0,15-8 0 0 0,-9 2 0 0 0,1 0 0 0 0,-2-1 0 0 0,0 0 0 0 0,16-16 0 0 0,-24 20 0 0 0,1 1 0 0 0,0-1 0 0 0,-1 0 0 0 0,0-1 0 0 0,8-12 0 0 0,-4 4 0 0 0,25-28 0 0 0,-6 9 0 0 0,22-34 0 0 0,-26 33 0 0 0,1 1 0 0 0,2 1 0 0 0,43-40 0 0 0,-42 49 0 0 0,2 2 0 0 0,0 1 0 0 0,1 1 0 0 0,1 2 0 0 0,40-16 0 0 0,-42 21 0 0 0,56-15 0 0 0,-41 16 0 0 0,41-10 0 0 0,-74 22 0 0 0,-1 0 0 0 0,1 0 0 0 0,0 2 0 0 0,-1-1 0 0 0,1 2 0 0 0,0 0 0 0 0,16 4 0 0 0,-11-2 0 0 0,2 2 20 0 0,-1 0-1 0 0,0 2 1 0 0,-1 0 0 0 0,1 1-1 0 0,19 14 1 0 0,-12-8-10 0 0,-2 0 3 0 0,-1 1 0 0 0,-1 2 0 0 0,0 0-1 0 0,22 26 1 0 0,-4-10-14 0 0,-27-23 28 0 0,19 19 1 0 0,-25-23-13 0 0,0-1 0 0 0,12 9 1 0 0,13 11 12 0 0,22 28-12 0 0,3-2 0 0 0,2-3 0 0 0,90 58 0 0 0,-118-89 0 0 0,1-1 0 0 0,39 15-1 0 0,0 0 2 0 0,-24-12-17 0 0,93 26 0 0 0,-119-40 0 0 0,1-1 0 0 0,0-1 0 0 0,0-2 0 0 0,1 0 0 0 0,-1-1 0 0 0,1-1 0 0 0,-1-1 0 0 0,30-5 0 0 0,123-36 0 0 0,-130 26 0 0 0,-13 3 0 0 0,-18 8 0 0 0,-1-1 0 0 0,0 0 0 0 0,0-1 0 0 0,0-1 0 0 0,18-13 0 0 0,-15 9 0 0 0,21-12 0 0 0,11-6 0 0 0,26-18 0 0 0,-43 29 0 0 0,-14 10 0 0 0,25-11 0 0 0,6-2 0 0 0,-33 15 0 0 0,1 1 0 0 0,0 0 0 0 0,0 1 0 0 0,1 1 0 0 0,-1 1 0 0 0,1 0 0 0 0,0 1 0 0 0,0 1 0 0 0,0 0 0 0 0,28 4 0 0 0,-43-3 3 0 0,1-1-1 0 0,-1 2 1 0 0,0-1 0 0 0,1 0-1 0 0,-1 0 1 0 0,1 1 0 0 0,-1-1-1 0 0,0 1 1 0 0,1 0 0 0 0,1 1-1 0 0,3 0 23 0 0,5 1-16 0 0,-7-3-9 0 0,0 1 0 0 0,-1 0 0 0 0,1 0 0 0 0,-1 1 1 0 0,0-1-1 0 0,1 1 0 0 0,6 4 0 0 0,0-1 18 0 0,-1 1 0 0 0,14 3 0 0 0,-13-5-19 0 0,-1 1 1 0 0,11 5-1 0 0,-20-9-5 0 0,0 0 0 0 0,0 0-1 0 0,1 0 1 0 0,-1 0 0 0 0,0 0 0 0 0,0 0-1 0 0,0 0 1 0 0,-1 0 0 0 0,3 3 0 0 0,6 7-4 0 0,3-3 11 0 0,1 0 0 0 0,0-1 0 0 0,0-1 0 0 0,1 0 0 0 0,24 8 0 0 0,-15-6 77 0 0,56 22 5 0 0,-31-6-30 0 0,-12-10-53 0 0,1-2 0 0 0,43 8 0 0 0,-59-15 1 0 0,-9-2 1 0 0,0 0-1 0 0,0-1 1 0 0,0-1 0 0 0,0 0-1 0 0,15 0 1 0 0,4-1 51 0 0,-16 0-53 0 0,75-4 0 0 0,-83 4 0 0 0,26-4 0 0 0,12-3-122 0 0,-43 6 22 0 0,0 0 57 0 0,62-28 942 0 0,-62 28-898 0 0,0 1 0 0 0,0-1 1 0 0,0 0-1 0 0,0 0 1 0 0,0 1-1 0 0,0-1 1 0 0,0 1-1 0 0,0-1 1 0 0,0 1-1 0 0,0 0 0 0 0,0 0 1 0 0,0 0-1 0 0,0 0 1 0 0,3 0-1 0 0,3 2 0 0 0,53-2-449 0 0,-24 0 448 0 0,-32-1 0 0 0,-4 0 0 0 0,0 1 0 0 0,1 0 0 0 0,-1 0 0 0 0,0 0 0 0 0,1 0 0 0 0,-1 0 0 0 0,0 0 0 0 0,1 0 0 0 0,-1 0 0 0 0,0 0 0 0 0,0 1 0 0 0,1-1 0 0 0,1 1 0 0 0,5 3 0 0 0,1-1 0 0 0,21-2 0 0 0,-28-1 1 0 0,-1-1 0 0 0,0 1-1 0 0,0 0 1 0 0,0 0-1 0 0,-1 0 1 0 0,1 0-1 0 0,0 0 1 0 0,0 0-1 0 0,0 0 1 0 0,-1 0-1 0 0,1 0 1 0 0,0 1 0 0 0,0-1-1 0 0,-1 0 1 0 0,1 0-1 0 0,0 1 1 0 0,0-1-1 0 0,-1 0 1 0 0,1 1-1 0 0,0-1 1 0 0,-1 1-1 0 0,1-1 1 0 0,0 2 0 0 0,-1-2 2 0 0,1 0 0 0 0,-1 0 1 0 0,0 0-1 0 0,0 0 1 0 0,0 0-1 0 0,1 0 1 0 0,-1 0-1 0 0,0 0 0 0 0,0 0 1 0 0,0 0-1 0 0,1 0 1 0 0,-1 0-1 0 0,0 0 1 0 0,0 0-1 0 0,0 0 0 0 0,1 0 1 0 0,-1 0-1 0 0,0 0 1 0 0,0 0-1 0 0,1 0 1 0 0,-1 0-1 0 0,0 0 0 0 0,0 0 1 0 0,0 0-1 0 0,1 0 1 0 0,-1-1-1 0 0,0 1 1 0 0,0 0-1 0 0,0 0 0 0 0,0 0 1 0 0,1 0-1 0 0,-1 0 1 0 0,0-1-1 0 0,6-2 289 0 0,-1 4-340 0 0,3 0-107 0 0,10-11-64 0 0,-14 10 219 0 0,-1-1 0 0 0,7-10 0 0 0,-9 10 0 0 0,0 0 0 0 0,0 0 0 0 0,0 0 0 0 0,0 0 0 0 0,-1 0 0 0 0,1 1 0 0 0,0-1 0 0 0,-1-1 0 0 0,1 1 0 0 0,-1 0 0 0 0,1 0 0 0 0,-1 0 0 0 0,1 0 0 0 0,-1-2 0 0 0,1-1 0 0 0,0 3 0 0 0,0-1 0 0 0,0 0 0 0 0,0 0 0 0 0,0 1 0 0 0,0-1 0 0 0,-1 0 0 0 0,1 0 0 0 0,-1 0 0 0 0,1 0 0 0 0,-1 0 0 0 0,0 0 0 0 0,0-2 0 0 0,0-3 0 0 0,1-31 0 0 0,-2 31 7 0 0,0 1-1 0 0,-1-1 0 0 0,0 0 1 0 0,0 1-1 0 0,0-1 1 0 0,-1 1-1 0 0,0-1 0 0 0,0 1 1 0 0,-6-9-1 0 0,-2 3 10 0 0,-2-5 28 0 0,12 15-39 0 0,0 1-1 0 0,0-1 1 0 0,0 1 0 0 0,0 0-1 0 0,-1 0 1 0 0,1 0-1 0 0,-1-1 1 0 0,1 2-1 0 0,-1-1 1 0 0,1 0 0 0 0,-1 0-1 0 0,1 0 1 0 0,-3 0-1 0 0,-11-7 16 0 0,10 5-14 0 0,0 1 1 0 0,0-1-1 0 0,0 1 0 0 0,0 0 0 0 0,0 1 0 0 0,0-1 1 0 0,-1 1-1 0 0,1 0 0 0 0,0 0 0 0 0,-1 1 0 0 0,1 0 1 0 0,-1 0-1 0 0,1 0 0 0 0,-1 0 0 0 0,1 1 0 0 0,0 0 1 0 0,-1 0-1 0 0,1 0 0 0 0,-8 4 0 0 0,-1-1 7 0 0,-11 5-14 0 0,18-1 1 0 0,-6 9 4 0 0,12-15 6 0 0,-1 0 1 0 0,1-1-1 0 0,-1 1 0 0 0,1 0 1 0 0,0-1-1 0 0,0 1 0 0 0,-1 0 0 0 0,1 0 1 0 0,1 0-1 0 0,-1 0 0 0 0,0 0 0 0 0,0 4 1 0 0,0-3 10 0 0,0-1 0 0 0,-1 1 0 0 0,1 0 0 0 0,0 0 0 0 0,-1 0 0 0 0,0-1 0 0 0,1 1 0 0 0,-5 3 0 0 0,-9 16 10 0 0,11-13-108 0 0,1 0 1 0 0,-6 18-1 0 0,9-24 89 0 0,-1-1 0 0 0,0 1 0 0 0,1 1 0 0 0,0-1 0 0 0,0 0 0 0 0,0 0 0 0 0,0 0-1 0 0,0 0 1 0 0,0 0 0 0 0,1 0 0 0 0,0 0 0 0 0,-1 0 0 0 0,3 3 0 0 0,0 1-26 0 0,0 0 0 0 0,1 0 0 0 0,-1 0 1 0 0,2-1-1 0 0,-1 0 0 0 0,1 0 0 0 0,0 0 0 0 0,0 0 1 0 0,1-1-1 0 0,11 9 0 0 0,9 6-57 0 0,-19-14 45 0 0,1 0-1 0 0,17 9 0 0 0,-10-7 24 0 0,1-1-1 0 0,0-1 1 0 0,1-1-1 0 0,-1-1 0 0 0,1 0 1 0 0,0-1-1 0 0,0 0 1 0 0,26-1-1 0 0,-33-2 1 0 0,0 0 0 0 0,0-1 0 0 0,0-1 0 0 0,0 0-1 0 0,0 0 1 0 0,16-7 0 0 0,-19 6 2 0 0,-1 0 0 0 0,1 0 0 0 0,-1-1 1 0 0,0 0-1 0 0,0 0 0 0 0,-1 0 0 0 0,1-1 0 0 0,-1 0 0 0 0,0 0 0 0 0,5-7 0 0 0,-3 1 21 0 0,0 1-1 0 0,-1-1 0 0 0,0-1 0 0 0,-1 1 1 0 0,0-1-1 0 0,4-19 0 0 0,2-4 6 0 0,-7 23 21 0 0,-2 0-1 0 0,0 0 1 0 0,0 0-1 0 0,-1 0 1 0 0,-1-23-1 0 0,0 24-43 0 0,0 6-6 0 0,-1 1 0 0 0,1-1 0 0 0,-1 0 1 0 0,0 1-1 0 0,0-1 0 0 0,-1 1 0 0 0,1 0 0 0 0,-1-1 0 0 0,0 1 1 0 0,0 0-1 0 0,0 0 0 0 0,-1 0 0 0 0,-4-6 0 0 0,-4-2 50 0 0,0 1 0 0 0,-20-17 1 0 0,11 11-9 0 0,13 11-29 0 0,-1 0 0 0 0,0 0 0 0 0,-1 1 1 0 0,1 1-1 0 0,-1-1 0 0 0,-10-2 1 0 0,-7-5-1 0 0,21 10-1 0 0,0 0 0 0 0,0 1-1 0 0,0-1 1 0 0,0 1 0 0 0,0 0-1 0 0,0 1 1 0 0,0-1 0 0 0,0 1-1 0 0,-1 0 1 0 0,1 0 0 0 0,0 1-1 0 0,0-1 1 0 0,0 1 0 0 0,0 0-1 0 0,0 1 1 0 0,0-1 0 0 0,0 1-1 0 0,0 0 1 0 0,0 0 0 0 0,1 1-1 0 0,-5 2 1 0 0,-4 4 19 0 0,1-1 0 0 0,0 2 0 0 0,0 0 0 0 0,1 0 0 0 0,0 1 0 0 0,-9 13 0 0 0,17-20-18 0 0,1-2-3 0 0,0 0 0 0 0,0 0-1 0 0,1 1 1 0 0,-1-1 0 0 0,1 1-1 0 0,-1 0 1 0 0,1-1 0 0 0,0 1-1 0 0,-1 5 1 0 0,-11 18 11 0 0,11-22-10 0 0,0 0 1 0 0,-1 1-1 0 0,1-1 0 0 0,-2 10 1 0 0,0 6-3 0 0,-3 31 1 0 0,7-44-6 0 0,0 0 0 0 0,0 1 0 0 0,1-1 0 0 0,0 1 0 0 0,0-1-1 0 0,0 0 1 0 0,5 12 0 0 0,7 17 0 0 0,-12-32-1 0 0,1 1 0 0 0,0-1 0 0 0,0 0 0 0 0,0 0 0 0 0,0 0 0 0 0,1 0 1 0 0,-1-1-1 0 0,1 1 0 0 0,0-1 0 0 0,0 1 0 0 0,1-1 0 0 0,-1 0 0 0 0,1 0 0 0 0,5 3 0 0 0,-2-1-6 0 0,0-1 0 0 0,0 0-1 0 0,1 0 1 0 0,-1-1 0 0 0,1 0 0 0 0,0 0-1 0 0,11 2 1 0 0,-13-4 4 0 0,0-1-1 0 0,0 1 0 0 0,0-1 1 0 0,0 0-1 0 0,1-1 0 0 0,-1 1 1 0 0,7-3-1 0 0,4-1-13 0 0,20-9 0 0 0,-29 10 16 0 0,-2 0 1 0 0,0 1 0 0 0,0-2 0 0 0,-1 1 0 0 0,1-1 0 0 0,-1 0 0 0 0,0 0 0 0 0,0 0 0 0 0,0 0 0 0 0,-1-1 0 0 0,1 0 0 0 0,-1 0 0 0 0,6-11 0 0 0,-5 9 0 0 0,-2 1 0 0 0,1-1 0 0 0,-1-1 0 0 0,0 1 0 0 0,-1 0 0 0 0,1-1 0 0 0,-1 0 0 0 0,-1 1 0 0 0,0-1 0 0 0,1-12 0 0 0,-2 8 7 0 0,0 0 0 0 0,0 1-1 0 0,-1-1 1 0 0,-1 0 0 0 0,0 1-1 0 0,0-1 1 0 0,-8-19 0 0 0,6 20-10 0 0,0 2 18 0 0,1 1-1 0 0,-8-12 1 0 0,9 18-5 0 0,1-1 0 0 0,-1 1-1 0 0,0-1 1 0 0,0 1-1 0 0,-1 0 1 0 0,1 0 0 0 0,0 0-1 0 0,-1 0 1 0 0,1 0 0 0 0,-1 1-1 0 0,-3-3 1 0 0,5 3-6 0 0,0 1-1 0 0,-1-1 1 0 0,1 1 0 0 0,0-1 0 0 0,0 1 0 0 0,0 0-1 0 0,0-1 1 0 0,0 1 0 0 0,-1 0 0 0 0,1 0 0 0 0,0 0-1 0 0,0 0 1 0 0,0 0 0 0 0,-1 0 0 0 0,1 0-1 0 0,0 0 1 0 0,0 0 0 0 0,0 1 0 0 0,-1-1 0 0 0,1 0-1 0 0,-2 2 1 0 0,1-1 7 0 0,0 1-1 0 0,0 0 1 0 0,0 1-1 0 0,0-1 0 0 0,0 0 1 0 0,0 0-1 0 0,1 1 1 0 0,-3 3-1 0 0,1 0-6 0 0,0 0 1 0 0,1 1-1 0 0,-1-1 0 0 0,1 0 0 0 0,1 1 0 0 0,-1-1 1 0 0,1 1-1 0 0,0 0 0 0 0,0 0 0 0 0,1-1 1 0 0,0 1-1 0 0,0 0 0 0 0,1-1 0 0 0,0 1 0 0 0,0 0 1 0 0,0-1-1 0 0,4 11 0 0 0,13 35-164 0 0,-17-51-120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57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9792 0 0,'0'0'1108'0'0,"2"1"-735"0"0,21 12 1233 0 0,-1 1 0 0 0,-1 1 0 0 0,37 33 0 0 0,-40-30-699 0 0,30 37 0 0 0,3 5 461 0 0,-19-24-737 0 0,-19-21-471 0 0,19 17 0 0 0,21 15 195 0 0,145 123 745 0 0,-168-145-1017 0 0,-15-13-10 0 0,0 0-1 0 0,1 0 1 0 0,19 10-1 0 0,-12-9 110 0 0,-1 1 1 0 0,35 31-1 0 0,20 12 164 0 0,-54-40-164 0 0,34 32 0 0 0,-35-30-114 0 0,15 19 78 0 0,-28-28-94 0 0,-1-1 1 0 0,1-1-1 0 0,1 0 1 0 0,15 12-1 0 0,38 15 102 0 0,-33-18-53 0 0,31 21-1 0 0,51 50 92 0 0,-101-78-162 0 0,0-1 0 0 0,13 18-1 0 0,-1-2 15 0 0,91 95 196 0 0,-44-50-104 0 0,-60-61-125 0 0,8 12 38 0 0,0-1-18 0 0,-14-16-22 0 0,0 0 0 0 0,0 0 0 0 0,-1 1 0 0 0,6 7 0 0 0,38 59 55 0 0,-42-61-120 0 0,-3-7-2 0 0,-1 0 1 0 0,1 0-1 0 0,-1 0 1 0 0,1 0-1 0 0,-1 0 0 0 0,0 0 1 0 0,-1 0-1 0 0,2 6 1 0 0,-2-7-36 0 0,1-1 1 0 0,-1 1 0 0 0,0-1-1 0 0,1 1 1 0 0,0-1 0 0 0,-1 1 0 0 0,1-1-1 0 0,0 0 1 0 0,-1 1 0 0 0,3 1 0 0 0,-1 1-127 0 0,5 7-499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5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1652 11888 0 0,'0'0'2266'0'0,"2"0"-1732"0"0,17-10 309 0 0,-18 9-791 0 0,0 0 0 0 0,-1 1 0 0 0,1-1 0 0 0,0 0-1 0 0,0 1 1 0 0,0-1 0 0 0,-1 0 0 0 0,1 0 0 0 0,0 0-1 0 0,-1 1 1 0 0,1-1 0 0 0,-1 0 0 0 0,1 0 0 0 0,-1 0-1 0 0,0 0 1 0 0,1 0 0 0 0,-1 0 0 0 0,0 0 0 0 0,1-1-1 0 0,-1 0 29 0 0,1 0 0 0 0,0 1-1 0 0,-1-1 1 0 0,1 1 0 0 0,0-1-1 0 0,0 1 1 0 0,0-1 0 0 0,0 1-1 0 0,0 0 1 0 0,1-1-1 0 0,-1 1 1 0 0,0 0 0 0 0,1 0-1 0 0,-1 0 1 0 0,2-1 0 0 0,1-2 103 0 0,0 2-60 0 0,138-120 2580 0 0,-79 69-2077 0 0,78-84-1 0 0,-87 77-48 0 0,-15 15-253 0 0,61-54 0 0 0,-62 66-449 0 0,-5 4 121 0 0,61-41 0 0 0,-71 55 53 0 0,-2 3 17 0 0,30-25 0 0 0,3-10-27 0 0,27-22 21 0 0,31-33 18 0 0,-17 15-31 0 0,142-114-47 0 0,-131 125 67 0 0,-23 20 10 0 0,-4-1 14 0 0,19-14-38 0 0,-76 53-25 0 0,1 0 0 0 0,1 2-1 0 0,0 0 1 0 0,32-13 0 0 0,-9 13 25 0 0,-39 12-207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7:59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0 242 10104 0 0,'0'0'918'0'0,"3"-1"-670"0"0,29-8 1306 0 0,-15 4-538 0 0,33-7 0 0 0,13 0 1423 0 0,28-6-162 0 0,-25 4-1362 0 0,-4 2-310 0 0,-32 5-423 0 0,52-4-1 0 0,-21 4-58 0 0,-38 3 367 0 0,33 0 1 0 0,-12 4-237 0 0,-1 2 0 0 0,1 1 0 0 0,58 13 0 0 0,21 12 560 0 0,-19-13-649 0 0,-98-14-152 0 0,28 1 138 0 0,48-2 1 0 0,-30-1-108 0 0,-40 1-28 0 0,33-1 73 0 0,71 10 1 0 0,10 3 136 0 0,-95-8-104 0 0,1-3 0 0 0,1 0 0 0 0,48-7 0 0 0,-80 6-119 0 0,143-16 192 0 0,57 12 64 0 0,-1-1-12 0 0,-145-2-136 0 0,68-20 0 0 0,-63 10-13 0 0,-38 9-56 0 0,1 1 0 0 0,0 2 0 0 0,38-5 0 0 0,-18 6 6 0 0,40-1 128 0 0,-35 5-154 0 0,-14 2 24 0 0,0-3 1 0 0,0-1 0 0 0,57-10-1 0 0,-34-5 21 0 0,-49 15-55 0 0,0 0 0 0 0,1-1 1 0 0,8-4-1 0 0,-9 3-3 0 0,1 1 1 0 0,16-5-1 0 0,55-13-9 0 0,-52 15 43 0 0,0 2-1 0 0,54-3 1 0 0,-8 7 8 0 0,-73 0-7 0 0,0 0 0 0 0,-1 0 0 0 0,1 1 1 0 0,0-1-1 0 0,0 0 0 0 0,0 0 0 0 0,-1 1 0 0 0,1-1 1 0 0,0 0-1 0 0,-1 1 0 0 0,1-1 0 0 0,0 1 0 0 0,0 0 1 0 0,4 1-1757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1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37 583 7424 0 0,'0'0'2081'0'0,"-9"-14"-49"0"0,-4 4-1306 0 0,9 7-397 0 0,3 2 11 0 0,-4-24 938 0 0,4 22-1159 0 0,0-1 0 0 0,0 1 0 0 0,1 0 0 0 0,-1 0 0 0 0,1 0 0 0 0,0 0 0 0 0,0 0-1 0 0,0-1 1 0 0,0 1 0 0 0,1-4 0 0 0,2-8 216 0 0,0 4-171 0 0,0-1 0 0 0,0 1 0 0 0,1-1 0 0 0,0 1 0 0 0,12-20 0 0 0,2 3 10 0 0,16-35 1 0 0,-30 57-155 0 0,-1 0 1 0 0,1 0-1 0 0,0 0 0 0 0,1 1 1 0 0,-1-1-1 0 0,8-5 0 0 0,2-2 43 0 0,20-12 0 0 0,-11 12 889 0 0,-17 10-698 0 0,0 0 1 0 0,-1 0-1 0 0,11-8 0 0 0,-10 7-259 0 0,-1 0-1 0 0,1 0 1 0 0,0 1-1 0 0,0 0 1 0 0,10-3-1 0 0,36-11-46 0 0,-30 10 107 0 0,-15 4-55 0 0,0 1-1 0 0,0 0 1 0 0,11-2-1 0 0,25-8 1 0 0,-28 8 0 0 0,6 0 0 0 0,-10 4-36 0 0,80-2 957 0 0,-75 0-797 0 0,-1 0 0 0 0,0 0 0 0 0,30-10-1 0 0,-35 9-55 0 0,1 0 0 0 0,12-1 0 0 0,11-2 84 0 0,-14 2-74 0 0,1 1 0 0 0,0 1 0 0 0,0 1 0 0 0,21 2 0 0 0,-12-1 60 0 0,36 4 50 0 0,-32-2-120 0 0,-26 0-57 0 0,0-2 0 0 0,0 1 1 0 0,0-1-1 0 0,9-1 0 0 0,23-4 50 0 0,61-10 190 0 0,-84 11-213 0 0,-6 1 177 0 0,1 1-1 0 0,-1 0 1 0 0,18-1-1 0 0,109-4 46 0 0,-103 7-508 0 0,-8-1 263 0 0,-1 2 0 0 0,41 5 1 0 0,-42-1 54 0 0,0-2 0 0 0,0-1 0 0 0,1-1 1 0 0,-1-1-1 0 0,40-5 0 0 0,-33 1 15 0 0,-20 3-49 0 0,0-1 0 0 0,12-3 0 0 0,-2 0 66 0 0,41-4 0 0 0,-14 3 22 0 0,-40 5-88 0 0,1 0-1 0 0,-1 1 0 0 0,0 0 1 0 0,15 2-1 0 0,12 1 84 0 0,-28-2-61 0 0,-1-1-1 0 0,1 1 0 0 0,11 4 1 0 0,-13-4-12 0 0,1 1 1 0 0,-1-1 0 0 0,10 0-1 0 0,-7 0 21 0 0,0 0 0 0 0,16 3 0 0 0,6 2 36 0 0,4-3-6 0 0,-21-1-62 0 0,0 0 1 0 0,1-1 0 0 0,-1-1-1 0 0,26-3 1 0 0,-21 1-23 0 0,23-1 0 0 0,-24 2 13 0 0,29-4-1 0 0,-34 3-13 0 0,0 0 0 0 0,19 1 1 0 0,-18 1-2 0 0,0-1 1 0 0,17-2 0 0 0,-24 1-3 0 0,0 1 1 0 0,0 1-1 0 0,0 0 0 0 0,1 0 0 0 0,-1 0 0 0 0,9 2 0 0 0,-12-2-6 0 0,0 0 0 0 0,-1 0 0 0 0,1 0-1 0 0,0 0 1 0 0,4-2 0 0 0,-5 2 1 0 0,0-1 1 0 0,1 1 0 0 0,-1-1-1 0 0,0 1 1 0 0,0 0-1 0 0,1 0 1 0 0,3 1 0 0 0,31 6 62 0 0,-26-5-29 0 0,1 0-1 0 0,-1 1 1 0 0,0 0 0 0 0,18 7 0 0 0,-23-7-25 0 0,0-2 0 0 0,-1 1 1 0 0,1-1-1 0 0,0 0 1 0 0,0 0-1 0 0,0-1 0 0 0,0 0 1 0 0,13-2-1 0 0,22 2-3 0 0,-31 1 1 0 0,-1-1 0 0 0,1 0-1 0 0,0 0 1 0 0,11-2 0 0 0,25-2-43 0 0,-35 4-85 0 0,0 0 1 0 0,20-5-1 0 0,-25 4 153 0 0,0 0 0 0 0,0 1 0 0 0,0-1 0 0 0,11 2 0 0 0,-10-1 89 0 0,0 0 1 0 0,0 0 0 0 0,10-2 0 0 0,-16 2-117 0 0,1 0 0 0 0,-1 0 0 0 0,0 0 0 0 0,0 0 0 0 0,0 0 1 0 0,1 1-1 0 0,2 0 0 0 0,13 2 41 0 0,50-8 80 0 0,-64 5-124 0 0,0 0-1 0 0,1 0 0 0 0,-1 0 1 0 0,1 0-1 0 0,7 2 1 0 0,-8-1-2 0 0,0 0 1 0 0,0-1-1 0 0,0 0 1 0 0,0 0-1 0 0,-1 0 1 0 0,6 0-1 0 0,-5-1 20 0 0,0 0-1 0 0,0 1 0 0 0,1 0 1 0 0,-1-1-1 0 0,0 2 0 0 0,1-1 1 0 0,7 2-1 0 0,-10-2 17 0 0,0 0 1 0 0,0 0 0 0 0,0 0-1 0 0,0 0 1 0 0,0 0-1 0 0,0 0 1 0 0,0 0 0 0 0,0-1-1 0 0,3 0 1 0 0,11-2 131 0 0,35-4-103 0 0,-33 4-129 0 0,0 0 0 0 0,0 1 1 0 0,0 1-1 0 0,26 2 0 0 0,-8 7 357 0 0,-31-8-297 0 0,15 1 0 0 0,17 6 0 0 0,13 2 0 0 0,-49-9 0 0 0,1 0 0 0 0,-1 0 0 0 0,1 0 0 0 0,-1 1 0 0 0,1-1 0 0 0,-1 0 0 0 0,1 1 0 0 0,-1 0 0 0 0,0-1 0 0 0,1 1 0 0 0,-1-1 0 0 0,0 1 0 0 0,2 1 0 0 0,-2-1 0 0 0,0 0 0 0 0,1 0 0 0 0,-1 0 0 0 0,0 0 0 0 0,1 0 0 0 0,-1 0 0 0 0,1-1 0 0 0,-1 1 0 0 0,1-1 0 0 0,1 1 0 0 0,6 3 0 0 0,0 1 0 0 0,-8-4 0 0 0,1 0 0 0 0,-1 0 0 0 0,0 0 0 0 0,0 0 0 0 0,-1 0 0 0 0,1 0 0 0 0,0 0 0 0 0,0 0 0 0 0,0 0 0 0 0,-1 0 0 0 0,1 0 0 0 0,-1 1 0 0 0,2 1 0 0 0,-1 0 0 0 0,-1-1 4 0 0,0-1 0 0 0,1 1 0 0 0,-1 0 0 0 0,0 0 0 0 0,0-1 0 0 0,0 1-1 0 0,0 0 1 0 0,-1 0 0 0 0,1-1 0 0 0,0 1 0 0 0,-1 0 0 0 0,1-1 0 0 0,-2 3 0 0 0,0 3 5 0 0,1-1-9 0 0,-1 0 0 0 0,-1 0 0 0 0,1 0 0 0 0,-1 0 0 0 0,0-1 0 0 0,0 1 0 0 0,-8 8 0 0 0,-31 35 0 0 0,33-40 0 0 0,-2 2-61 0 0,-1 0 1 0 0,-24 18-1 0 0,29-24-307 0 0,1-1 0 0 0,-2 0-1 0 0,1 0 1 0 0,0-1 0 0 0,-1 0 0 0 0,1-1 0 0 0,-14 4-1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4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66 601 8288 0 0,'0'0'633'0'0,"-1"3"-334"0"0,-4 24 3300 0 0,5-21-3243 0 0,-1 0-1 0 0,0-1 1 0 0,0 1-1 0 0,-4 9 1 0 0,1-3 43 0 0,1 0-1 0 0,0 1 1 0 0,0-1 0 0 0,2 1-1 0 0,-2 17 1 0 0,-4 28 599 0 0,-6 57 229 0 0,11-101-1042 0 0,-1 23 1 0 0,0 3 452 0 0,1-30-228 0 0,1 0 0 0 0,1 0-1 0 0,0 0 1 0 0,2 13-1 0 0,-3-24-349 0 0,-3-5-74 0 0,4 4 608 0 0,10 6-3 0 0,-7-3-574 0 0,8 11-74 0 0,-11-11 10 0 0,1 1 1 0 0,0-1-1 0 0,0 0 1 0 0,0 0-1 0 0,1 0 1 0 0,-1 0-1 0 0,0 0 1 0 0,0 0-1 0 0,3 2 1 0 0,-4-3 34 0 0,0 0 0 0 0,0 0 1 0 0,1 0-1 0 0,-1 0 0 0 0,0 0 1 0 0,0 0-1 0 0,1 0 1 0 0,-1 0-1 0 0,0 0 0 0 0,0 0 1 0 0,1 1-1 0 0,-1-1 0 0 0,0 0 1 0 0,0 0-1 0 0,0 0 0 0 0,1 0 1 0 0,-1 1-1 0 0,0-1 0 0 0,0 0 1 0 0,0 0-1 0 0,0 0 1 0 0,1 1-1 0 0,-1-1 0 0 0,0 0 1 0 0,0 0-1 0 0,0 1 0 0 0,0-1 1 0 0,0 0-1 0 0,1 2-12 0 0,-1-1 1 0 0,0 0-1 0 0,1 0 0 0 0,0 0 1 0 0,-1 1-1 0 0,1-1 1 0 0,-1 0-1 0 0,1 0 0 0 0,0 0 1 0 0,0 0-1 0 0,1 2 0 0 0,3 3 24 0 0,0 4 0 0 0,4-4 0 0 0,19 10 142 0 0,-19-12-117 0 0,5 4 43 0 0,-11-8-15 0 0,14 2 10 0 0,-6 0 9 0 0,-9-2-37 0 0,2 1-6 0 0,13 9 55 0 0,-16-10-75 0 0,-1 1 0 0 0,1-1 1 0 0,0 0-1 0 0,0 1 0 0 0,0-1 0 0 0,-1 0 0 0 0,1 1 0 0 0,0-1 1 0 0,0 0-1 0 0,0 0 0 0 0,-1 0 0 0 0,1 0 0 0 0,0 0 1 0 0,0 0-1 0 0,1 0 0 0 0,1 0 4 0 0,1-1 0 0 0,-1 1 0 0 0,0 1 0 0 0,1-1-1 0 0,-1 0 1 0 0,6 2 0 0 0,20 0 64 0 0,-25-3-46 0 0,0 1 1 0 0,-1 0 0 0 0,1 0-1 0 0,0 1 1 0 0,-1-1-1 0 0,1 1 1 0 0,4 1 0 0 0,-7-2-31 0 0,1 1 0 0 0,0 0-1 0 0,0 0 1 0 0,0 0-1 0 0,0-1 1 0 0,0 1-1 0 0,0-1 1 0 0,0 1 0 0 0,0-1-1 0 0,0 0 1 0 0,0 0-1 0 0,0 1 1 0 0,0-2-1 0 0,0 1 1 0 0,0 0-1 0 0,0 0 1 0 0,0-1-1 0 0,0 1 1 0 0,0-1 0 0 0,0 1-1 0 0,0-1 1 0 0,0 0-1 0 0,-1 0 1 0 0,3-1-1 0 0,2-2-28 0 0,-1 1 0 0 0,1-1 0 0 0,0 1 0 0 0,0 0 0 0 0,1 1 0 0 0,-1-1 0 0 0,0 1 0 0 0,1 1 0 0 0,13-3 0 0 0,-6 4 28 0 0,-1-2 0 0 0,21-4 0 0 0,-20 4 0 0 0,-1 0 0 0 0,21-1 0 0 0,-27 2 19 0 0,1 0 1 0 0,0-1-1 0 0,-1 0 0 0 0,12-3 0 0 0,-18 4-7 0 0,7-1 146 0 0,16-9-349 0 0,-22 10 438 0 0,-3 0-189 0 0,-2-5-46 0 0,-1-6-12 0 0,3 11 0 0 0,-1-12 0 0 0,-5-40-8 0 0,6 47 16 0 0,0 1-1 0 0,0 0 0 0 0,1-1 0 0 0,0-6 0 0 0,-2-17 21 0 0,-3 0-28 0 0,2-1 0 0 0,1 0 0 0 0,2-30 0 0 0,0 31 0 0 0,-5-42 0 0 0,4 49 0 0 0,-6-38 0 0 0,-8-12 64 0 0,0 5-64 0 0,-3-6 0 0 0,14 59 0 0 0,0 1 0 0 0,-11-23 0 0 0,6 15 0 0 0,-15-16 0 0 0,9 8 0 0 0,-17-37 0 0 0,5 3 0 0 0,21 48 22 0 0,0 0-1 0 0,-10-18 0 0 0,10 28 3 0 0,5 4-22 0 0,0 1 1 0 0,0-1-1 0 0,0 0 1 0 0,0 0-1 0 0,0 1 1 0 0,0-1-1 0 0,1 0 1 0 0,-1 0 0 0 0,0 0-1 0 0,0 0 1 0 0,1 0-1 0 0,-1 0 1 0 0,1 0-1 0 0,-1 0 1 0 0,0-1-1 0 0,0 0-2 0 0,-1-1 6 0 0,0-1 0 0 0,0 1 0 0 0,0 0 0 0 0,0 0 0 0 0,-1 0 0 0 0,1 0 0 0 0,-1 0 0 0 0,-3-3 0 0 0,-16-16 4 0 0,20 20-3 0 0,-15-7 39 0 0,16 8-45 0 0,-29-10-5 0 0,29 11-74 0 0,-18 4-250 0 0,13-2 325 0 0,0 0 0 0 0,1 0 0 0 0,-1 0 1 0 0,1 1-1 0 0,-1 0 0 0 0,-6 5 0 0 0,6-5 3 0 0,-5 6 0 0 0,9-5 0 0 0,1-1 0 0 0,-5 7 50 0 0,1 1 0 0 0,1-1-1 0 0,0 1 1 0 0,0 0 0 0 0,1 0-1 0 0,-2 18 1 0 0,0-6-6 0 0,-10 31-196 0 0,-3 18-88 0 0,2-17 351 0 0,11-37-14 0 0,-7 27-1 0 0,4 0-21 0 0,-3 19-334 0 0,7-35 202 0 0,1-4 25 0 0,0 25 1 0 0,5-23-522 0 0,0 1-1 0 0,2-1 1 0 0,1 0-1 0 0,10 34 0 0 0,-10-36-894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4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5064 0 0,'-10'7'392'0'0,"-4"-2"73"0"0,-23 16 10780 0 0,50 2-12538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4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0,'0'0'7449'0'0,"2"1"-7293"0"0,-1 0-108 0 0,1 0 1 0 0,-1 0-1 0 0,0 0 0 0 0,1 0 0 0 0,-1 0 1 0 0,0 0-1 0 0,0 0 0 0 0,2 2 1 0 0,-3-2-42 0 0,0-1 1 0 0,0 0 0 0 0,0 0 0 0 0,1 1 0 0 0,-1-1 0 0 0,0 0 0 0 0,0 0-1 0 0,0 1 1 0 0,1-1 0 0 0,-1 0 0 0 0,0 0 0 0 0,0 0 0 0 0,1 0 0 0 0,-1 1-1 0 0,0-1 1 0 0,0 0 0 0 0,1 0 0 0 0,-1 0 0 0 0,0 0 0 0 0,1 0-1 0 0,-1 0 1 0 0,0 0 0 0 0,0 0 0 0 0,1 0 0 0 0,-1 0 0 0 0,0 0 0 0 0,1 0-1 0 0,-1 0 1 0 0,0 0 0 0 0,0 0 0 0 0,1 0 0 0 0</inkml:trace>
  <inkml:trace contextRef="#ctx0" brushRef="#br0" timeOffset="1">16 237 8952 0 0,'3'10'952'0'0,"-3"-9"-950"0"0,0 0 0 0 0,1 0 1 0 0,-1-1-1 0 0,0 1 0 0 0,1 0 1 0 0,-1 0-1 0 0,0 0 0 0 0,1 0 1 0 0,-1 0-1 0 0,1 0 0 0 0,0-1 1 0 0,-1 1-1 0 0,1 0 0 0 0,0 0 1 0 0,5 9 271 0 0,-5-9 41 0 0,-1-1-304 0 0,0 0 0 0 0,0 0 1 0 0,1 0-1 0 0,-1 0 0 0 0,0 0 0 0 0,0 0 1 0 0,0 0-1 0 0,0 0 0 0 0,0 0 0 0 0,0 0 1 0 0,1 0-1 0 0,-1 0 0 0 0,0 0 1 0 0,0 0-1 0 0,0 0 0 0 0,0 0 0 0 0,0 0 1 0 0,1 0-1 0 0,-1 0 0 0 0,0 0 1 0 0,0 0-1 0 0,0 0 0 0 0,0 0 0 0 0,0 1 1 0 0,0-1-1 0 0,0 0 0 0 0,1 0 1 0 0,-1 0-1 0 0,0 0 0 0 0,0 0 0 0 0,0 0 1 0 0,0 0-1 0 0,0 1 0 0 0,0-1 1 0 0,0 0-1 0 0,0 0 0 0 0,0 0 0 0 0,0 0 1 0 0,0 0-1 0 0,0 0 0 0 0,0 1 0 0 0,3 3 39 0 0,9 1 128 0 0,-10-5-449 0 0,10 1 716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4:5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4144 0 0,'0'0'191'0'0,"-2"1"-11"0"0,-1 3 245 0 0,0 1 1 0 0,0-1-1 0 0,0 1 1 0 0,0-1-1 0 0,0 1 1 0 0,1 0-1 0 0,0 0 1 0 0,0 0-1 0 0,0 1 1 0 0,1-1-1 0 0,0 0 1 0 0,0 1-1 0 0,-1 8 1 0 0,0 25 876 0 0,1-27-953 0 0,0 0 1 0 0,1 20-1 0 0,9 31 408 0 0,1 20 64 0 0,7 37-47 0 0,-2-28-508 0 0,-1 102-330 0 0,-14-144 1287 0 0,-10-71-1079 0 0,5 4-26 0 0,1-1-1 0 0,0 0 0 0 0,2 0 1 0 0,-1-22-1 0 0,-1-3-210 0 0,3 19 19 0 0,0-1 0 0 0,6-39 1 0 0,-1 16 72 0 0,9-74-4 0 0,0 19 64 0 0,-11 83-54 0 0,2 1 0 0 0,0-1 0 0 0,1 1 0 0 0,11-26 0 0 0,-10 27 62 0 0,-3 10-5 0 0,0 0 1 0 0,9-15-1 0 0,-11 21-66 0 0,1 0-1 0 0,-1-1 1 0 0,1 1 0 0 0,0 0-1 0 0,0 0 1 0 0,0 0 0 0 0,0 1-1 0 0,0-1 1 0 0,1 0 0 0 0,-1 1-1 0 0,0-1 1 0 0,1 1 0 0 0,3-2-1 0 0,7 0 6 0 0,-8 5 4 0 0,-3-1 3 0 0,4 2 8 0 0,1 0 1 0 0,0 0-1 0 0,-1 0 1 0 0,0 1 0 0 0,0 0-1 0 0,0 0 1 0 0,0 1-1 0 0,-1-1 1 0 0,11 12-1 0 0,-11-9 12 0 0,1 0 0 0 0,-1 0-1 0 0,0 0 1 0 0,0 1 0 0 0,-1 0-1 0 0,0 0 1 0 0,6 16-1 0 0,-1 1 77 0 0,-6-17-79 0 0,-1-1 1 0 0,1 0-1 0 0,-1 1 1 0 0,0 0-1 0 0,0 8 0 0 0,-2 40 99 0 0,-1-36-26 0 0,4 40 0 0 0,2-34-30 0 0,2 20 38 0 0,-7-45-104 0 0,10 159 358 0 0,-10-150-323 0 0,0-1 0 0 0,0 1 0 0 0,-2 10 0 0 0,0 14 111 0 0,1-30-118 0 0,1 0 0 0 0,0 0 0 0 0,-1 0 0 0 0,0 0 0 0 0,0 0-1 0 0,0 0 1 0 0,-2 5 0 0 0,2-8 231 0 0,0-2-313 0 0,-1-4 49 0 0,0 0 0 0 0,0-1 0 0 0,1 1-1 0 0,-1 0 1 0 0,1 0 0 0 0,0-8 0 0 0,-6-21 116 0 0,4 24-94 0 0,0-1-1 0 0,1 0 1 0 0,0 0-1 0 0,0-21 1 0 0,4-44-27 0 0,11-2 8 0 0,-1 0 0 0 0,-11 56 0 0 0,2 0 0 0 0,1 0 0 0 0,0 1 0 0 0,11-29 0 0 0,-8 28 0 0 0,-6 16 0 0 0,1 0 0 0 0,0 0 0 0 0,0 0 0 0 0,1 0 0 0 0,4-8 0 0 0,1 4 0 0 0,-4 3 0 0 0,1 0 0 0 0,0 0 0 0 0,0 1 0 0 0,1 0 0 0 0,0 0 0 0 0,0 0 0 0 0,0 1 0 0 0,1 0 0 0 0,9-6 0 0 0,1 6 45 0 0,-10 8-24 0 0,-3-1-12 0 0,1 0 19 0 0,-1 1-1 0 0,1-1 1 0 0,0 1 0 0 0,-1 0-1 0 0,0 0 1 0 0,1 1-1 0 0,-1-1 1 0 0,0 1 0 0 0,-1 0-1 0 0,1 0 1 0 0,3 6 0 0 0,-2-1 22 0 0,0 0 0 0 0,-1 0 0 0 0,0 0 0 0 0,3 12 1 0 0,-2-5 27 0 0,9 28 162 0 0,14 81 0 0 0,-13-43-122 0 0,12 88 20 0 0,-21-130-118 0 0,-2-17-2 0 0,0 34-1 0 0,1-16-433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5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2304 0 0,'0'0'3640'0'0,"10"0"-2408"0"0,-1-4-1016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5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151 382 4608 0 0,'-1'-1'353'0'0,"0"-3"-327"0"0,-1 1-1 0 0,1-1 0 0 0,0 1 1 0 0,0-1-1 0 0,0-5 1 0 0,-5-13 630 0 0,-14-50 774 0 0,-2-4-278 0 0,18 68-1143 0 0,-1-1 0 0 0,1 1 0 0 0,-2-1 0 0 0,-7-9 0 0 0,-6-10 10 0 0,6 13-526 0 0,11 13 407 0 0,0 0-1 0 0,1 0 0 0 0,-1 0 0 0 0,0 0 1 0 0,1 0-1 0 0,-1 0 0 0 0,1 0 0 0 0,0 0 0 0 0,0-1 1 0 0,0 1-1 0 0,0 0 0 0 0,0-1 0 0 0,-1-4 0 0 0,0-14-233 0 0,-1-2 5410 0 0,-2 14-2228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06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1840 0 0,'0'0'9808'0'0,"10"0"-8278"0"0,27 9 178 0 0,-36-9-1690 0 0,0 0 1 0 0,-1 0-1 0 0,1 0 0 0 0,-1 0 0 0 0,1 0 0 0 0,-1 1 0 0 0,1-1 0 0 0,-1 0 1 0 0,1 0-1 0 0,-1 1 0 0 0,1-1 0 0 0,-1 0 0 0 0,1 0 0 0 0,-1 1 1 0 0,1-1-1 0 0,-1 1 0 0 0,1-1 0 0 0,0 1 0 0 0,2 2 47 0 0,1-2 8 0 0,1 1 1 0 0,0 0 0 0 0,0-1 0 0 0,7 1 0 0 0,11 3 118 0 0,-7-1-335 0 0,0-1-1 0 0,24 2 1 0 0,-4-1 108 0 0,-24-3 67 0 0,-9-1 138 0 0,-3 1 77 0 0,16 25 312 0 0,-13-22-542 0 0,0 0 0 0 0,-1 0 0 0 0,1 0 0 0 0,-1 0 0 0 0,0 1 0 0 0,0-1 0 0 0,2 7-1 0 0,4 27 258 0 0,-7-37-262 0 0,-1-1 1 0 0,0 1-1 0 0,1 0 1 0 0,-1 0 0 0 0,0-1-1 0 0,0 1 1 0 0,0 0-1 0 0,0 0 1 0 0,0-1-1 0 0,0 1 1 0 0,0 0-1 0 0,0 0 1 0 0,0 0-1 0 0,0-1 1 0 0,0 1-1 0 0,0 0 1 0 0,0 0-1 0 0,-1-1 1 0 0,0 3 0 0 0,0-1 35 0 0,1 0 1 0 0,-1 0-1 0 0,0 0 1 0 0,1 1-1 0 0,0-1 0 0 0,-1 0 1 0 0,1 4-1 0 0,2-3 32 0 0,6 5-19 0 0,-1-1-44 0 0,9 3 39 0 0,-12-7-48 0 0,1 0 0 0 0,0-1 0 0 0,-1 1 0 0 0,1-1 0 0 0,0 0 0 0 0,0-1 0 0 0,0 1 1 0 0,1-1-1 0 0,6 1 0 0 0,2-1-12 0 0,0 0 0 0 0,17-2 0 0 0,3-1 9 0 0,-32 2-5 0 0,1 0 0 0 0,-1 0 0 0 0,1 0 0 0 0,-1-1 0 0 0,0 1 0 0 0,1-1 0 0 0,3-1 0 0 0,23-7 0 0 0,-5 8 30 0 0,-4 2 15 0 0,-19-1-36 0 0,1 0 0 0 0,0 0 1 0 0,0 0-1 0 0,-1 0 0 0 0,1-1 0 0 0,0 1 0 0 0,-1 0 0 0 0,1-1 0 0 0,0 1 1 0 0,2-2-1 0 0,3 1 22 0 0,15 6 26 0 0,-18-4-56 0 0,-3-1 0 0 0,0 0-1 0 0,0 0 1 0 0,0 0 0 0 0,1 0-1 0 0,-1 1 1 0 0,0-1 0 0 0,0 1-1 0 0,0-1 1 0 0,0 1 0 0 0,0-1-1 0 0,0 1 1 0 0,0-1 0 0 0,0 1-1 0 0,2 1 1 0 0,8 6 51 0 0,-9-5-51 0 0,-1-1 4 0 0,-1 1 1 0 0,1-1-1 0 0,0 0 0 0 0,0 0 1 0 0,0 0-1 0 0,1 1 0 0 0,-1-1 1 0 0,0 0-1 0 0,1-1 1 0 0,-1 1-1 0 0,3 2 0 0 0,39 50 59 0 0,-20-30 195 0 0,-17-18-136 0 0,0 0 0 0 0,-1 1 0 0 0,9 10 0 0 0,0 1 138 0 0,-1-3-150 0 0,-11-13-98 0 0,-1 0 0 0 0,0-1 0 0 0,1 1 0 0 0,-1 0 0 0 0,0-1 0 0 0,1 0 0 0 0,0 1-1 0 0,3 1 1 0 0,2 3 4 0 0,3 4 86 0 0,-6-8-71 0 0,-4-2-30 0 0,1 0-1 0 0,0 0 1 0 0,0 1-1 0 0,0-1 1 0 0,0 0 0 0 0,0 1-1 0 0,0-1 1 0 0,-1 1-1 0 0,1-1 1 0 0,0 1-1 0 0,0-1 1 0 0,-1 1 0 0 0,1-1-1 0 0,0 1 1 0 0,0 1-1 0 0,0-2-32 0 0,0 0 0 0 0,0 1 0 0 0,0-1 0 0 0,-1 0 0 0 0,1 0 0 0 0,0 0 0 0 0,0 0 0 0 0,0 0 0 0 0,0 0-1 0 0,-1 0 1 0 0,1 0 0 0 0,0 0 0 0 0,0 0 0 0 0,0 0 0 0 0,0 0 0 0 0,-1-1 0 0 0,1 1 0 0 0,0 0 0 0 0,1-1-1 0 0,1 0-324 0 0,5 1-618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8752 0 0,'0'0'3265'0'0,"-4"5"-1706"0"0,2-2-1443 0 0,1 1 0 0 0,-1-1 0 0 0,1 1 0 0 0,0-1 0 0 0,0 1 0 0 0,1-1 0 0 0,-1 1 0 0 0,1-1 0 0 0,0 1 0 0 0,-1 0 0 0 0,2-1 0 0 0,-1 1 1 0 0,0-1-1 0 0,1 1 0 0 0,0 0 0 0 0,-1-1 0 0 0,3 5 0 0 0,38 146 1721 0 0,-27-107-1586 0 0,-7-20-32 0 0,15 35-1 0 0,2 0 63 0 0,2 6 55 0 0,-10-29-24 0 0,14 49 0 0 0,13 34 191 0 0,-20-67-254 0 0,-21-51-227 0 0,0 1-1 0 0,0-1 0 0 0,0 1 1 0 0,0 5-1 0 0,-1-7-7 0 0,0 1 1 0 0,0-1-1 0 0,0 1 0 0 0,0-1 0 0 0,1 0 0 0 0,-1 0 1 0 0,1 0-1 0 0,2 4 0 0 0,-2-5 25 0 0,-1-1 0 0 0,0 1 0 0 0,1 0 0 0 0,-1 0 0 0 0,0 0 0 0 0,0 0 0 0 0,0 0 0 0 0,0 0 0 0 0,-1 0 0 0 0,1 0 1 0 0,0 0-1 0 0,-1 0 0 0 0,1 3 0 0 0,0-4 17 0 0,7 2-35 0 0,5 0 33 0 0,-9-4-57 0 0,-2-1 5 0 0,12 2 31 0 0,-12 0-28 0 0,1 0 1 0 0,-1-1-1 0 0,1 1 0 0 0,0 0 0 0 0,-1-1 1 0 0,1 1-1 0 0,2-2 0 0 0,51-12 112 0 0,-45 9-105 0 0,1 1 0 0 0,-1 0 0 0 0,1 1 0 0 0,13-2 0 0 0,8-4 42 0 0,-27 6-32 0 0,1 1-1 0 0,0 0 1 0 0,0 1-1 0 0,0 0 1 0 0,11-1-1 0 0,2 1 107 0 0,40-8 1 0 0,-20 3 51 0 0,1 1-17 0 0,55 2 0 0 0,-42-1-64 0 0,-40 2-82 0 0,1 0 0 0 0,-1 2-1 0 0,1-1 1 0 0,-1 2 0 0 0,17 2 0 0 0,6 2 25 0 0,-24-4-14 0 0,-1 1 1 0 0,16 4 0 0 0,-19-4-5 0 0,1 0 1 0 0,16 1-1 0 0,13 1 71 0 0,-18-1-20 0 0,0-1 1 0 0,0-1 0 0 0,32-2-1 0 0,-6 0 113 0 0,-14 1-45 0 0,-6-1 39 0 0,0 2-1 0 0,34 4 1 0 0,-18 0 70 0 0,8 2-49 0 0,47 22 44 0 0,-64-18-189 0 0,17 8 30 0 0,-25-13-102 0 0,-24-5-68 0 0,1 2 2 0 0,0-1-910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6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2760 0 0,'-2'0'207'0'0,"-10"0"7"0"0,5-1 23 0 0,1 1-1 0 0,0 0 1 0 0,-1 1 0 0 0,1-1 0 0 0,-18 10 10518 0 0,37-6-8666 0 0,26 6-2545 0 0,-38-10 476 0 0,5 1 78 0 0,-1-1 0 0 0,0 1 0 0 0,1-1 0 0 0,-1 0 0 0 0,9-1 0 0 0,-12 1-54 0 0,0 0 0 0 0,0 0 0 0 0,0 0 0 0 0,0 0 0 0 0,0 0 1 0 0,0 0-1 0 0,0 1 0 0 0,2 0 0 0 0,-1-1 7 0 0,-1 1 1 0 0,0-1-1 0 0,0 1 0 0 0,1-1 1 0 0,-1 0-1 0 0,1 0 0 0 0,2 0 1 0 0,24-4 353 0 0,0 1 0 0 0,-1 1 0 0 0,1 2 0 0 0,0 1 0 0 0,42 7 0 0 0,-37-3-250 0 0,-21-4-123 0 0,-1 1 1 0 0,22 6-1 0 0,-1 4 22 0 0,1-2 0 0 0,1-1 0 0 0,54 6 0 0 0,-14-15 230 0 0,14 1 95 0 0,-57-2-200 0 0,52 6-1 0 0,-65-4-161 0 0,-15-1-6 0 0,0 0 0 0 0,0 0 0 0 0,0 1 0 0 0,8 1 0 0 0,6 3 22 0 0,32 3 1 0 0,-28-4-37 0 0,106 16 67 0 0,-94-13-34 0 0,-22-4-18 0 0,0-1 1 0 0,0 0 0 0 0,19 1-1 0 0,-19-3 106 0 0,24 5 1 0 0,-22-2-47 0 0,26 1 1 0 0,-20-6-33 0 0,0 0 0 0 0,29-7 1 0 0,-9 2-5 0 0,51-14 28 0 0,-73 20-15 0 0,-15 1-48 0 0,-1 1-1 0 0,1-1 0 0 0,-1-1 1 0 0,1 1-1 0 0,-1 0 1 0 0,0 0-1 0 0,1-1 0 0 0,-1 0 1 0 0,4 0-1 0 0,-3-1 0 0 0,0 1 0 0 0,1 0 0 0 0,-1 0 0 0 0,1 1 0 0 0,-1-1 0 0 0,1 1 0 0 0,-1 0 0 0 0,1 0 0 0 0,3 0 0 0 0,-3 1 0 0 0,0-1 0 0 0,-1 0 0 0 0,1 0 0 0 0,-1-1 0 0 0,1 1 0 0 0,-1-1 0 0 0,1 0 0 0 0,-1 1 0 0 0,7-4 0 0 0,31-9 64 0 0,38-17-53 0 0,-68 25 20 0 0,-4 2-34 0 0,-1 0 0 0 0,1 0-1 0 0,0 1 1 0 0,0-1-1 0 0,0 2 1 0 0,1-1-1 0 0,10-1 1 0 0,-17 3 140 0 0,1 0-83 0 0,59-24 84 0 0,-36 16-63 0 0,-23 8-22 0 0,-1 2 1 0 0,1 8-44 0 0,-1-7-10 0 0,-1 0 0 0 0,1 1 0 0 0,-1-1 0 0 0,0 0 0 0 0,0 1 0 0 0,-1 5 0 0 0,0-1 0 0 0,2-1 0 0 0,-2-1 0 0 0,1 0 0 0 0,-1 1 0 0 0,1-1 0 0 0,-2 0 0 0 0,1 1 0 0 0,-1-1-1 0 0,0 0 1 0 0,-4 8 0 0 0,-3 8 21 0 0,9-20-20 0 0,-12 36 120 0 0,-2 1 0 0 0,-2-2-1 0 0,-20 37 1 0 0,-82 141-265 0 0,86-156-63 0 0,22-42-94 0 0,1 0-1 0 0,0 1 1 0 0,1 0-1 0 0,-7 24 1 0 0,11-28-804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7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3224 0 0,'2'2'1603'0'0,"2"4"-944"0"0,0-1 1 0 0,-1 1 0 0 0,0 0 0 0 0,0 0 0 0 0,0 0 0 0 0,2 8 0 0 0,12 45 16 0 0,-13-44-544 0 0,5 24-4 0 0,-4-16 25 0 0,0-1 0 0 0,2-1-1 0 0,9 23 1 0 0,50 110 734 0 0,-60-138-2468 0 0,15 24 0 0 0,-21-40 1571 0 0,9 15-3722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7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3224 0 0,'1'2'2990'0'0,"8"20"-217"0"0,-5-14-2365 0 0,0 0 0 0 0,-1 0 0 0 0,0 0 0 0 0,-1 0 0 0 0,0 1 1 0 0,0 0-1 0 0,1 15 0 0 0,-3-5-310 0 0,-1 26 528 0 0,2 0 1 0 0,2 0-1 0 0,13 62 1 0 0,-14-89-709 0 0,-2-16 54 0 0,0 0 1 0 0,0 0-1 0 0,0 0 0 0 0,1 1 0 0 0,-1-1 1 0 0,1 0-1 0 0,-1 0 0 0 0,1 0 0 0 0,0 0 1 0 0,0 0-1 0 0,0 0 0 0 0,0 0 0 0 0,0 0 0 0 0,0 0 1 0 0,0-1-1 0 0,2 3 0 0 0,3 2-1201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7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3680 0 0,'2'2'5630'0'0,"0"0"-5473"0"0,-1 1-1 0 0,0-1 1 0 0,0 0-1 0 0,0 0 1 0 0,0 1-1 0 0,0-1 1 0 0,-1 1-1 0 0,1-1 1 0 0,-1 1 0 0 0,1-1-1 0 0,-1 5 1 0 0,0 35 1093 0 0,-1-20-865 0 0,0-7 53 0 0,-5 26 0 0 0,2-10-50 0 0,-4 25 309 0 0,3-29-262 0 0,-1 49 1 0 0,5-70-413 0 0,1-4-25 0 0,0 0-1 0 0,0 0 1 0 0,-1 0-1 0 0,1 0 1 0 0,0 0 0 0 0,1-1-1 0 0,-1 1 1 0 0,0 0 0 0 0,1 0-1 0 0,-1 0 1 0 0,0 0-1 0 0,1 0 1 0 0,0-1 0 0 0,0 1-1 0 0,1 2 1 0 0,-2-3-33 0 0,0-1 1 0 0,0 0-1 0 0,0 1 1 0 0,1-1-1 0 0,-1 0 1 0 0,0 1-1 0 0,0-1 0 0 0,1 0 1 0 0,-1 1-1 0 0,0-1 1 0 0,0 0-1 0 0,1 0 1 0 0,-1 1-1 0 0,0-1 1 0 0,1 0-1 0 0,-1 0 0 0 0,1 0 1 0 0,-1 1-1 0 0,0-1 1 0 0,1 0-1 0 0,-1 0 1 0 0,1 0-1 0 0,0 0-94 0 0,0 1-412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8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88 5064 0 0,'-1'2'3120'0'0,"0"2"-2576"0"0,0-2-271 0 0,1 0 1 0 0,-1 0-1 0 0,1 0 1 0 0,-1 0-1 0 0,1 1 0 0 0,0-1 1 0 0,0 0-1 0 0,0 0 1 0 0,0 0-1 0 0,1 4 1 0 0,-1-4-182 0 0,0-1 0 0 0,0 1-1 0 0,0 0 1 0 0,-1-1 0 0 0,1 1 0 0 0,0 0 0 0 0,-1-1 0 0 0,1 1 0 0 0,-1 0 0 0 0,1-1 0 0 0,-3 4 0 0 0,-2 10 414 0 0,3 1-107 0 0,0-4-124 0 0,0 0 0 0 0,0 0 0 0 0,-1 0 0 0 0,-8 19 1 0 0,8-22-113 0 0,0 0 1 0 0,0 1-1 0 0,0 0 1 0 0,0 10-1 0 0,-5 17 216 0 0,-7 33 164 0 0,9-49-487 0 0,-5 41 0 0 0,10-25-946 0 0,1-25-3495 0 0</inkml:trace>
  <inkml:trace contextRef="#ctx0" brushRef="#br0" timeOffset="1">430 0 5984 0 0,'0'2'273'0'0,"0"10"-154"0"0,-2 0-1 0 0,0 0 0 0 0,-4 15 1 0 0,2-12 1019 0 0,-3 26 1 0 0,5-25 258 0 0,-7 25-1 0 0,0 3-627 0 0,-3 12-90 0 0,7-34-104 0 0,-5 40 1 0 0,1 2 217 0 0,5-46-803 0 0,1 0 0 0 0,-1 27 1 0 0,4-33-275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8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0,'0'0'541'0'0,"2"0"-445"0"0,10 3 412 0 0,0-1 0 0 0,0 0 0 0 0,0-1 0 0 0,23-1 0 0 0,14 1 739 0 0,65-3-207 0 0,-59 1-291 0 0,79 8 1 0 0,3 0 335 0 0,195 18 441 0 0,-283-20-1439 0 0,37 7-2 0 0,130 25 18 0 0,-181-33-357 0 0,57-3 0 0 0,-46-2-233 0 0,-35 1-94 0 0,0 0 0 0 0,17-4 1 0 0,-9 0-4188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0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4 418 1840 0 0,'-3'18'10336'0'0,"14"-5"-9426"0"0,-10-11-552 0 0,0-2-315 0 0,1 0 1 0 0,-1 1 0 0 0,1 0 0 0 0,-1-1 0 0 0,0 1 0 0 0,1 0 0 0 0,-1-1 0 0 0,0 1 0 0 0,1 0 0 0 0,-1 0 0 0 0,0 0-1 0 0,2 2 1 0 0,9 7 408 0 0,-8-7-326 0 0,0-1 0 0 0,1 0 0 0 0,0 0 0 0 0,-1 0 0 0 0,1-1 0 0 0,0 1 0 0 0,0-1 0 0 0,5 1 0 0 0,-9-2-86 0 0,1 0 0 0 0,-1 0 1 0 0,1 1-1 0 0,-1-1 0 0 0,0 0 1 0 0,1 1-1 0 0,-1 0 0 0 0,0-1 1 0 0,0 1-1 0 0,3 1 1 0 0,4 2 127 0 0,48 2 1323 0 0,-54-6-1412 0 0,0 0-1 0 0,1 0 0 0 0,-1 0 1 0 0,0 0-1 0 0,0 0 0 0 0,0 0 1 0 0,1-1-1 0 0,-1 1 0 0 0,3-2 1 0 0,12-2 384 0 0,-11 4-262 0 0,0-1 1 0 0,0 0-1 0 0,0 0 0 0 0,9-3 0 0 0,7-1 229 0 0,-7 1-102 0 0,0-1 0 0 0,28-11 0 0 0,-18 6-127 0 0,-22 8-153 0 0,1 0-1 0 0,-1-1 0 0 0,1 1 0 0 0,-1-1 1 0 0,0 1-1 0 0,0-1 0 0 0,0 0 0 0 0,0 0 0 0 0,0 0 1 0 0,-1-1-1 0 0,0 1 0 0 0,3-5 0 0 0,10-12 223 0 0,-12 17-228 0 0,-1 0 0 0 0,1 0 0 0 0,-1 0 0 0 0,0 0 0 0 0,0-1 0 0 0,0 1 0 0 0,0-1 0 0 0,-1 1 0 0 0,1-1 0 0 0,-1 1 0 0 0,0-1 0 0 0,0 0 0 0 0,0 0 0 0 0,-1 0 0 0 0,1 1 0 0 0,-1-1 0 0 0,0 0 0 0 0,0 0 0 0 0,0 0 0 0 0,-1-4 0 0 0,0 6-18 0 0,1 0 0 0 0,1 0 0 0 0,-1 0 0 0 0,0 0 0 0 0,0 1 1 0 0,1-1-1 0 0,-1 0 0 0 0,1 0 0 0 0,-1 1 0 0 0,1-1 1 0 0,0 0-1 0 0,1-2 0 0 0,-1 3 2 0 0,0-1 0 0 0,0 1 1 0 0,-1-1-1 0 0,1 0 0 0 0,0 1 1 0 0,-1-1-1 0 0,1 0 0 0 0,-1 1 0 0 0,0-1 1 0 0,0 0-1 0 0,1 0 0 0 0,-1 0 0 0 0,0 1 1 0 0,0-1-1 0 0,-1-3 0 0 0,0 0 51 0 0,0 0-1 0 0,0 0 1 0 0,1 0-1 0 0,0 0 0 0 0,0 0 1 0 0,0-1-1 0 0,1 1 1 0 0,1-7-1 0 0,-1 6-43 0 0,-1 0-1 0 0,0 0 0 0 0,0 0 1 0 0,0 0-1 0 0,-1 0 1 0 0,1 0-1 0 0,-1 0 1 0 0,-1 0-1 0 0,1 0 0 0 0,-1 1 1 0 0,-3-8-1 0 0,-1 0-13 0 0,0 1 0 0 0,-1 0-1 0 0,-15-21 1 0 0,15 26 6 0 0,0 0 0 0 0,-1 1 0 0 0,0 0 0 0 0,-17-10 1 0 0,21 14-6 0 0,0 0 0 0 0,0 1 0 0 0,-1-1 1 0 0,1 1-1 0 0,-1 0 0 0 0,1 0 1 0 0,-1 1-1 0 0,0-1 0 0 0,1 1 1 0 0,-1 0-1 0 0,0 0 0 0 0,-6 1 1 0 0,1 1 28 0 0,-1 0 1 0 0,2 0-1 0 0,-1 1 1 0 0,-15 6 0 0 0,15-5-38 0 0,2 0 1 0 0,-1 1 0 0 0,0-1 0 0 0,1 2 0 0 0,-15 11 0 0 0,10-6 30 0 0,-14 16-22 0 0,16-14 6 0 0,1 2-1 0 0,1-1 1 0 0,-13 27 0 0 0,4-5 47 0 0,-20 65 1 0 0,36-92-55 0 0,0 1 1 0 0,0 0-1 0 0,1 18 1 0 0,-1-7 30 0 0,0 6 7 0 0,1 0-1 0 0,1 1 0 0 0,1-1 1 0 0,1 0-1 0 0,2-1 0 0 0,1 1 1 0 0,8 27-1 0 0,-6-30-12 0 0,-3-11-25 0 0,0 1 0 0 0,1-1-1 0 0,1 0 1 0 0,12 22 0 0 0,-10-23-12 0 0,1 0-1 0 0,1 0 1 0 0,0 0 0 0 0,1-2 0 0 0,0 1 0 0 0,0-1 0 0 0,1-1-1 0 0,0 0 1 0 0,1 0 0 0 0,0-2 0 0 0,1 1 0 0 0,-1-2 0 0 0,1 0-1 0 0,19 6 1 0 0,-12-6-6 0 0,1-1 0 0 0,-1 0 1 0 0,1-2-1 0 0,34 2 0 0 0,-23-4 45 0 0,-17 0-49 0 0,-1-1 0 0 0,16-1 0 0 0,11-1-106 0 0,-32 2-232 0 0,1 0 1 0 0,16-3 0 0 0,10-2-3211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0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0 285 8752 0 0,'0'0'1608'0'0,"3"0"-1255"0"0,6 0 225 0 0,0 1 0 0 0,0 0 0 0 0,0 1 0 0 0,0 0 0 0 0,0 0 0 0 0,15 7 1 0 0,-14-6-144 0 0,0 0 1 0 0,0-1 0 0 0,19 2 0 0 0,-24-3-313 0 0,27 4 325 0 0,-24-3-348 0 0,0 0 0 0 0,0-1 0 0 0,1 0 0 0 0,-1-1 0 0 0,1 0 0 0 0,8 0 0 0 0,-9-1-144 0 0,38-7-144 0 0,-44 7 225 0 0,0 1-1 0 0,0-1 1 0 0,0 1-1 0 0,0-1 0 0 0,0 0 1 0 0,0 0-1 0 0,0 0 1 0 0,-1 0-1 0 0,1 0 1 0 0,0 0-1 0 0,-1 0 0 0 0,1 0 1 0 0,-1-1-1 0 0,1 1 1 0 0,-1-1-1 0 0,1 1 1 0 0,1-4-1 0 0,-2 3-11 0 0,-1 1-1 0 0,1 0 0 0 0,0 0 1 0 0,0-1-1 0 0,0 1 0 0 0,0 0 1 0 0,0 0-1 0 0,0 0 1 0 0,0 0-1 0 0,2-1 0 0 0,-1 1-12 0 0,-1 0 0 0 0,0 0 0 0 0,0 0-1 0 0,0 0 1 0 0,0 0 0 0 0,0 0 0 0 0,0 0-1 0 0,0-1 1 0 0,0 1 0 0 0,0-2-1 0 0,2-2 9 0 0,-1 1-1 0 0,-1-1 0 0 0,1 1 0 0 0,-1-1 1 0 0,1 0-1 0 0,-1 0 0 0 0,-1 1 0 0 0,1-1 1 0 0,-1 0-1 0 0,0 0 0 0 0,0 0 0 0 0,0 0 1 0 0,-1 0-1 0 0,1 0 0 0 0,-3-5 0 0 0,-2-15 87 0 0,4 20-89 0 0,0 1 0 0 0,0-1-1 0 0,0 1 1 0 0,-1 0 0 0 0,1-1-1 0 0,-1 1 1 0 0,0 0 0 0 0,-4-7-1 0 0,-6-7 111 0 0,10 13-71 0 0,-1 1 1 0 0,0-1-1 0 0,-1 1 0 0 0,-6-8 0 0 0,0 2 68 0 0,6 6-46 0 0,0 0-1 0 0,-1 0 1 0 0,1 0-1 0 0,-1 0 1 0 0,1 1 0 0 0,-1 0-1 0 0,0 0 1 0 0,-1 0-1 0 0,1 1 1 0 0,0-1-1 0 0,-7-1 1 0 0,3 2 19 0 0,-4-1 18 0 0,0 0-1 0 0,0 0 0 0 0,-1 2 0 0 0,-17-1 0 0 0,27 2-78 0 0,1 0 0 0 0,-1 0 0 0 0,1 1 0 0 0,-1 0-1 0 0,1-1 1 0 0,0 1 0 0 0,-1 0 0 0 0,1 1 0 0 0,0-1 0 0 0,0 1 0 0 0,0-1 0 0 0,0 1-1 0 0,0 0 1 0 0,0 0 0 0 0,0 0 0 0 0,1 0 0 0 0,-1 1 0 0 0,1-1 0 0 0,-1 1 0 0 0,1-1 0 0 0,0 1-1 0 0,-2 4 1 0 0,-1 1-6 0 0,0 1-1 0 0,1 0 1 0 0,1 0-1 0 0,-1 0 1 0 0,1 0-1 0 0,1 0 0 0 0,0 1 1 0 0,0-1-1 0 0,1 1 1 0 0,-1 14-1 0 0,2 14-25 0 0,-1-1 43 0 0,2 0 1 0 0,1-1-1 0 0,9 48 1 0 0,-5-56 50 0 0,1 1 0 0 0,2-1 0 0 0,22 49 0 0 0,-26-64-45 0 0,2 0 0 0 0,0-1 0 0 0,1 0 0 0 0,0-1-1 0 0,0 1 1 0 0,1-2 0 0 0,1 1 0 0 0,0-1 0 0 0,0-1 0 0 0,14 10 0 0 0,-12-10-5 0 0,23 13-13 0 0,-32-21-35 0 0,-1 0-1 0 0,1 1 1 0 0,0-1 0 0 0,0-1 0 0 0,0 1 0 0 0,0 0-1 0 0,0-1 1 0 0,0 0 0 0 0,0 1 0 0 0,0-1-1 0 0,4-1 1 0 0,-2 1-9 0 0,0 0 0 0 0,0-1 0 0 0,0 0 0 0 0,0 0 0 0 0,0-1 0 0 0,0 1 0 0 0,0-1 1 0 0,0 0-1 0 0,-1-1 0 0 0,8-4 0 0 0,10-7-81 0 0,-15 10-39 0 0,1-2 0 0 0,0 1-1 0 0,11-11 1 0 0,2-8-1503 0 0,20-29 1 0 0,-37 47 1151 0 0,13-16-1240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1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7832 0 0,'0'0'602'0'0,"1"0"-395"0"0,4 2 69 0 0,1-1 1 0 0,-1 0-1 0 0,0-1 0 0 0,1 1 1 0 0,-1-1-1 0 0,0 0 0 0 0,10-1 1 0 0,21 1 1112 0 0,216 21 1715 0 0,-206-18-2801 0 0,90-4 508 0 0,-48-2-431 0 0,-10 2-300 0 0,94-14-1 0 0,12-10-1697 0 0,-151 21 926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20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1017 3224 0 0,'0'-17'6160'0'0,"1"12"-5685"0"0,-1-1 1 0 0,-1 1-1 0 0,1 0 1 0 0,-1 0-1 0 0,0-1 1 0 0,0 1 0 0 0,0 0-1 0 0,-3-7 1 0 0,2 9-277 0 0,0-1 1 0 0,1 0 0 0 0,-1 0-1 0 0,1 0 1 0 0,0 0 0 0 0,1 0-1 0 0,-1 0 1 0 0,0 0 0 0 0,1-6-1 0 0,-2-11 359 0 0,2 16-484 0 0,-1 1 0 0 0,1 0-1 0 0,1 0 1 0 0,-1 0 0 0 0,2-6 0 0 0,0-12 196 0 0,-2-2 82 0 0,4-102 218 0 0,10 31-360 0 0,-5 44-94 0 0,-6 32-118 0 0,3-23 0 0 0,-1-7 13 0 0,1-14 42 0 0,-1-13-11 0 0,-2 56-18 0 0,-2 0-1 0 0,0 0 1 0 0,-3-40-1 0 0,-15-8 53 0 0,15 61-24 0 0,-7-13 76 0 0,5 15-140 0 0,3 4 8 0 0,1 1 0 0 0,-1-1-1 0 0,0 0 1 0 0,1 1 0 0 0,-1-1 0 0 0,0 0 0 0 0,1 0-1 0 0,-1 1 1 0 0,1-1 0 0 0,0 0 0 0 0,-1 0 0 0 0,1 0-1 0 0,-1 0 1 0 0,1 0 0 0 0,0 0 0 0 0,0 0 0 0 0,0-1-1 0 0,-1-4-30 0 0,0-2-47 0 0,-1 1 71 0 0,4 4 1 0 0,-1 2-44 0 0,0 0 1 0 0,7-1 42 0 0,-7 2 12 0 0,0-1-1 0 0,1 1 0 0 0,-1 0 0 0 0,0-1 1 0 0,1 1-1 0 0,-1 0 0 0 0,0 0 0 0 0,1 0 1 0 0,-1 0-1 0 0,1 0 0 0 0,-1 0 1 0 0,2 1-1 0 0,1 0 7 0 0,-2-2-8 0 0,1 1-1 0 0,-1 0 1 0 0,0 1-1 0 0,1-1 1 0 0,-1 0-1 0 0,0 1 1 0 0,0-1-1 0 0,1 1 1 0 0,2 1-1 0 0,1 0 6 0 0,21 4-4 0 0,-23-5 0 0 0,0 0 0 0 0,0 0 0 0 0,0 0 0 0 0,0 0 0 0 0,0-1 0 0 0,0 1 0 0 0,0-1 0 0 0,0 0 0 0 0,0-1 0 0 0,0 1 0 0 0,6-2 0 0 0,-4 1-15 0 0,1 0 0 0 0,0 0-1 0 0,0 0 1 0 0,11 2-1 0 0,-10-1 0 0 0,14-6-40 0 0,42-9 43 0 0,-55 13-1 0 0,-7 1 14 0 0,0 0 0 0 0,0 1 0 0 0,0-1 0 0 0,0 1 0 0 0,1 0 0 0 0,-1 0 0 0 0,0-1 0 0 0,0 1 0 0 0,3 1 0 0 0,12 0 0 0 0,1-4 0 0 0,-11 2 0 0 0,2 0 11 0 0,-1 1 42 0 0,-6 2 1 0 0,-4 29-43 0 0,2-29-11 0 0,0 1 0 0 0,0-1 0 0 0,0 0 0 0 0,0 0 0 0 0,0 0 0 0 0,0 1 0 0 0,1 2-1 0 0,0 0 1 0 0,-1 0 0 0 0,1 0 0 0 0,-1 1 0 0 0,-1-1 0 0 0,1 0 0 0 0,-1 0 0 0 0,-1 8 0 0 0,1-8 0 0 0,0 1 0 0 0,0 0 0 0 0,1 0 0 0 0,-1-1 0 0 0,2 10 0 0 0,1 24 0 0 0,-2-28 0 0 0,0 0 0 0 0,4 19 0 0 0,-2-14 0 0 0,0 0 0 0 0,-1 0 0 0 0,-1 0 0 0 0,-3 24 0 0 0,1 13 0 0 0,-3 55 54 0 0,0 25 82 0 0,7-98-122 0 0,-1-26 5 0 0,0 1 0 0 0,-1 15-1 0 0,-4 14 32 0 0,-10 82 118 0 0,9-80-72 0 0,5-31-68 0 0,-1-1 0 0 0,0 0 0 0 0,-1 0 0 0 0,0 0 0 0 0,-5 13 0 0 0,5-17-17 0 0,1-3-20 0 0,1 0 1 0 0,-1-1-1 0 0,1 1 0 0 0,-1 0 0 0 0,1 0 1 0 0,0 0-1 0 0,0-1 0 0 0,0 1 1 0 0,0 0-1 0 0,0 0 0 0 0,0 2 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21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3680 0 0,'6'-1'381'0'0,"14"-7"124"0"0,-8 5 1444 0 0,-1-1 0 0 0,16-9 0 0 0,-20 10-1792 0 0,0 0-1 0 0,0 1 1 0 0,0 0 0 0 0,0 1 0 0 0,1-1-1 0 0,10 0 1 0 0,1 0-102 0 0,16-3-44 0 0,-19 4 10 0 0,-1-1 0 0 0,25-7 1 0 0,-23 5-22 0 0,-1 0 0 0 0,22-2 0 0 0,-35 5-30 0 0,0 1 0 0 0,-1-1 1 0 0,1 0-1 0 0,0 0 0 0 0,0 0 1 0 0,0-1-1 0 0,3-1 1 0 0,-3 1-71 0 0,0 0 0 0 0,0 1 1 0 0,0-1-1 0 0,0 1 1 0 0,6-2-1 0 0,0 1-405 0 0,-8 1-110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2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1840 0 0,'0'0'5676'0'0,"13"0"-4875"0"0,-5-3-626 0 0,17-2 325 0 0,-3 4 27 0 0,-16 0-356 0 0,1 1 0 0 0,-1 0 0 0 0,11 1 1 0 0,-7 0-153 0 0,27 7 91 0 0,46 13 119 0 0,-54-16 19 0 0,0-1-1 0 0,1-1 1 0 0,43-3 0 0 0,-51 0-193 0 0,7-4 28 0 0,-26 3-78 0 0,1 0 0 0 0,-1 1-1 0 0,1-1 1 0 0,-1 1 0 0 0,1 0-1 0 0,0-1 1 0 0,-1 2-1 0 0,1-1 1 0 0,-1 0 0 0 0,1 1-1 0 0,0-1 1 0 0,3 2 0 0 0,0 1-5 0 0,-1 0 0 0 0,-1-1 0 0 0,1-1 0 0 0,0 1 0 0 0,11 0 0 0 0,14 8 0 0 0,-27-8 0 0 0,1 0 0 0 0,-1-1 0 0 0,1 1 0 0 0,0-1 0 0 0,-1 0 0 0 0,10 1 0 0 0,-2-2-11 0 0,-4 0 23 0 0,0 0 0 0 0,0 0-1 0 0,0-1 1 0 0,0 0 0 0 0,0 0 0 0 0,10-4 0 0 0,27-4-12 0 0,-35 8 47 0 0,0 0 0 0 0,20 0-1 0 0,9-1-3982 0 0,-26-1 476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22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7632 0 0,'0'0'689'0'0,"3"0"-568"0"0,169-12 2519 0 0,4-1-820 0 0,-61 8-911 0 0,-69 1-537 0 0,77 4-1 0 0,-84 2-316 0 0,-27-2-17 0 0,1 0 0 0 0,-1 1 1 0 0,24 5-1 0 0,-30-4-16 0 0,1-1 0 0 0,0 0 0 0 0,8 0 1 0 0,11 2 35 0 0,-19-2-41 0 0,-1-1 1 0 0,1 0 0 0 0,0 0-1 0 0,-1 0 1 0 0,12-3-1 0 0,-11 2 3 0 0,0 0-1 0 0,0 0 1 0 0,0 1-1 0 0,13 0 1 0 0,25 1 126 0 0,-43-1-139 0 0,0 0-1 0 0,0 1 1 0 0,0-1-1 0 0,0 1 1 0 0,0 0-1 0 0,-1-1 1 0 0,4 3-1 0 0,0-1 6 0 0,-3-1 42 0 0,0-1-1 0 0,3 4-32 0 0,-3-3 33 0 0,8 6 20 0 0,-2 2-20 0 0,-6-7-48 0 0,-1 1 0 0 0,0-1 0 0 0,0 1 1 0 0,0 0-1 0 0,0-1 0 0 0,0 1 0 0 0,-1 0 1 0 0,1 0-1 0 0,-1 0 0 0 0,0 3 0 0 0,-2 32-14 0 0,1-14 12 0 0,1-19-126 0 0,-1 0 0 0 0,1 0 0 0 0,-1-1 1 0 0,-3 9-1 0 0,0 4-3619 0 0,4-3-1141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2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7424 0 0,'0'0'328'0'0,"-9"7"72"0"0,-6 2-320 0 0,6 3-80 0 0,1 5 0 0 0,-6-5 0 0 0,-5 5 88 0 0,5-1 0 0 0,4 1 0 0 0,1 0 0 0 0,4-5-216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8:25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61 183 6880 0 0,'0'0'314'0'0,"0"3"-6"0"0,0 8-242 0 0,-1 0 0 0 0,-2 14 0 0 0,1 5 911 0 0,2-10-493 0 0,-13 204 2675 0 0,11-154-2401 0 0,1-29-142 0 0,3 47 0 0 0,12 66 286 0 0,-13-137-858 0 0,-1 0 1 0 0,0 0 0 0 0,-1 0 0 0 0,-6 24 0 0 0,4-18 31 0 0,-4-4 57 0 0,6-18-96 0 0,0 1 0 0 0,0 0-1 0 0,1 0 1 0 0,-1-1 0 0 0,0 1-1 0 0,1 0 1 0 0,0 0 0 0 0,-1 4 0 0 0,-8-14 37 0 0,9 8-72 0 0,-1 0 0 0 0,1-1 0 0 0,-1 1-1 0 0,0 0 1 0 0,1 0 0 0 0,-1-1 0 0 0,1 1-1 0 0,-1 0 1 0 0,1-1 0 0 0,0 1 0 0 0,-1-1-1 0 0,1 1 1 0 0,-1 0 0 0 0,1-1 0 0 0,0 1 0 0 0,-1-1-1 0 0,1 1 1 0 0,0-1 0 0 0,-1 1 0 0 0,1-1-1 0 0,0 1 1 0 0,0-1 0 0 0,0 0 0 0 0,-1 1 0 0 0,1-1-1 0 0,0 1 1 0 0,0-1 0 0 0,0 0 0 0 0,0-3 0 0 0,-2 0-2 0 0,1 0 0 0 0,-1 0 0 0 0,1 0 0 0 0,0 0 0 0 0,0 0 0 0 0,1 0 0 0 0,-1 0 0 0 0,1-6 0 0 0,-3-74 0 0 0,3 76-5 0 0,1-1 1 0 0,1 0 0 0 0,2-11 0 0 0,2-8-69 0 0,26-262-565 0 0,-26 170 574 0 0,-5 97 50 0 0,-1 0 0 0 0,-4-28 1 0 0,1-14-10 0 0,1 34-22 0 0,2 18 21 0 0,-1 1-1 0 0,3-19 1 0 0,-1 20-1 0 0,1 1 0 0 0,5-18 1 0 0,-6 23 13 0 0,0 3-32 0 0,2-3 43 0 0,-2 4 216 0 0,13-4 324 0 0,6 9-10 0 0,-13-3-435 0 0,0-1 1 0 0,1 0 0 0 0,-1 0 0 0 0,0 0 0 0 0,1-1-1 0 0,-1 0 1 0 0,0-1 0 0 0,14-4 0 0 0,-9 3 197 0 0,25-4-1 0 0,-17 4-54 0 0,-1-1 0 0 0,28-9 0 0 0,-27 7-46 0 0,-1 1-1 0 0,25-3 0 0 0,35-3 156 0 0,-59 6-267 0 0,-11 5-67 0 0,0 1-18 0 0,21-11 138 0 0,-28 9 283 0 0,-2 7-371 0 0,1-1 0 0 0,0 1 0 0 0,2 9 0 0 0,-2-10-86 0 0,1 1 1 0 0,-1 0-1 0 0,0 10 1 0 0,-10 211 360 0 0,6-180-128 0 0,3-27-90 0 0,-2-1-1 0 0,0 0 1 0 0,-5 21-1 0 0,4-25-15 0 0,0 1-1 0 0,0 20 0 0 0,-3 14 35 0 0,-21 116 8 0 0,4-27-53 0 0,20-122-132 0 0,1 1 1 0 0,1-1-1 0 0,1 29 0 0 0,1-14-1176 0 0,-1-20-78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26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2041 7832 0 0,'0'0'602'0'0,"-3"0"-395"0"0,-7 4-19 0 0,4-4 1004 0 0,-2-3-744 0 0,6 2-103 0 0,-5-2-64 0 0,1 0-1 0 0,-1 0 1 0 0,1 0 0 0 0,0-1-1 0 0,0 0 1 0 0,0 0-1 0 0,1-1 1 0 0,0 1-1 0 0,-1-1 1 0 0,1 0 0 0 0,1-1-1 0 0,-1 1 1 0 0,1-1-1 0 0,0 0 1 0 0,1 0-1 0 0,-6-11 1 0 0,0-5 59 0 0,0 0-1 0 0,1-1 1 0 0,-7-38-1 0 0,-14-108 857 0 0,22 120-945 0 0,-6-52 78 0 0,5 1 1 0 0,5-1 0 0 0,9-102-1 0 0,8 54-259 0 0,45-202 0 0 0,-35 252-38 0 0,50-133 0 0 0,-62 204-32 0 0,1 1 0 0 0,1 1 0 0 0,2 0 0 0 0,0 1 0 0 0,34-39 0 0 0,-43 56 6 0 0,1 0 0 0 0,-1 1 0 0 0,2 0 0 0 0,-1 0-1 0 0,1 1 1 0 0,0 0 0 0 0,12-6 0 0 0,-17 10-28 0 0,1 0-1 0 0,-1 0 1 0 0,1 1 0 0 0,-1-1-1 0 0,1 1 1 0 0,0 0 0 0 0,0 0-1 0 0,-1 1 1 0 0,1-1 0 0 0,0 1 0 0 0,0 0-1 0 0,0 1 1 0 0,0-1 0 0 0,-1 1-1 0 0,1 0 1 0 0,0 0 0 0 0,0 0-1 0 0,5 3 1 0 0,0 1 99 0 0,0 1-1 0 0,0 0 1 0 0,-1 1 0 0 0,1 0-1 0 0,-1 1 1 0 0,-1 0 0 0 0,0 0-1 0 0,0 1 1 0 0,9 12-1 0 0,5 11 52 0 0,25 49-1 0 0,-33-54-52 0 0,-2 1 0 0 0,-1 0 0 0 0,14 56 0 0 0,41 135 252 0 0,-18-63-130 0 0,102 393 495 0 0,-94-270-425 0 0,-23-103-112 0 0,-18-89-135 0 0,12 47 18 0 0,-22-105-139 0 0,-5-24-131 0 0,1 0-1 0 0,-1 0 1 0 0,1 0 0 0 0,0 0-1 0 0,1-1 1 0 0,2 8-1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27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2086 11976 0 0,'-3'0'86'0'0,"0"0"1"0"0,0 0-1 0 0,0-1 1 0 0,0 1-1 0 0,0-1 1 0 0,0 1 0 0 0,0-1-1 0 0,1 0 1 0 0,-1 0-1 0 0,0 0 1 0 0,0-1-1 0 0,1 1 1 0 0,-1-1 0 0 0,1 0-1 0 0,-1 1 1 0 0,1-1-1 0 0,0 0 1 0 0,0 0-1 0 0,-3-4 1 0 0,2 2-2 0 0,0 0 0 0 0,1-1 0 0 0,-1 1 0 0 0,1-1 1 0 0,0 0-1 0 0,0 0 0 0 0,1 1 0 0 0,0-1 0 0 0,-1-1 0 0 0,1-9 1 0 0,-9-130 203 0 0,-8-4 666 0 0,-1-65 673 0 0,14 134-1014 0 0,2 0 141 0 0,9-113 0 0 0,29-77-252 0 0,-26 218-487 0 0,3 1 0 0 0,1 0 0 0 0,3 1 0 0 0,31-66 0 0 0,65-100-16 0 0,-66 136 3 0 0,-10 17 22 0 0,61-80 1 0 0,-93 137-23 0 0,1 1 0 0 0,0 0 0 0 0,0 0 0 0 0,10-8 0 0 0,-13 12-1 0 0,-1 0 1 0 0,1 0 0 0 0,0 0-1 0 0,0 0 1 0 0,-1 0 0 0 0,1 0 0 0 0,0 0-1 0 0,0 1 1 0 0,0-1 0 0 0,0 1 0 0 0,0-1-1 0 0,0 1 1 0 0,0 0 0 0 0,0 0-1 0 0,0 0 1 0 0,0 0 0 0 0,1 0 0 0 0,-1 0-1 0 0,0 1 1 0 0,0-1 0 0 0,2 2-1 0 0,2 1 19 0 0,0 0-1 0 0,0 0 0 0 0,-1 1 1 0 0,0 0-1 0 0,0 0 0 0 0,0 0 1 0 0,0 1-1 0 0,0 0 0 0 0,-1 0 0 0 0,6 7 1 0 0,3 10 104 0 0,17 31 0 0 0,-10-15-45 0 0,0-4 9 0 0,-1 2 0 0 0,-3 0 1 0 0,0 1-1 0 0,19 75 0 0 0,-24-56-37 0 0,8 31 35 0 0,-7-46-26 0 0,41 174 283 0 0,-13-10-145 0 0,32 185-14 0 0,-59-296-148 0 0,63 359 102 0 0,-58-351-107 0 0,-9-42-462 0 0,-8-48-1970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2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1793 1840 0 0,'-3'0'0'0'0,"-1"-1"0"0"0,1 1-1 0 0,0 0 1 0 0,-1-1 0 0 0,1 0 0 0 0,0 0 0 0 0,-1 0 0 0 0,1 0-1 0 0,-5-3 1 0 0,4 2 484 0 0,1 0 0 0 0,-1-1-1 0 0,1 0 1 0 0,0 1-1 0 0,0-1 1 0 0,-6-6 0 0 0,2-3 1846 0 0,-1 1 0 0 0,1-1 0 0 0,-9-24 0 0 0,8 20-888 0 0,-6-20-1141 0 0,0 1 1 0 0,3-1-1 0 0,1-1 0 0 0,-7-51 0 0 0,8 20-334 0 0,1-105 0 0 0,10 96 471 0 0,3 1-1 0 0,27-129 0 0 0,-5 89-222 0 0,44-116-1 0 0,-37 150-214 0 0,70-129 0 0 0,-97 199 4 0 0,33-57-11 0 0,-34 59 20 0 0,1 1-1 0 0,0 0 1 0 0,1 1 0 0 0,17-16-1 0 0,-10 12 11 0 0,-5 3-9 0 0,1 0 0 0 0,13-7 1 0 0,-21 14-11 0 0,-1 0 1 0 0,1 1 0 0 0,0 0 0 0 0,0-1-1 0 0,0 1 1 0 0,0 0 0 0 0,0 0-1 0 0,0 1 1 0 0,0-1 0 0 0,0 1 0 0 0,1 0-1 0 0,-1-1 1 0 0,0 1 0 0 0,5 1-1 0 0,-1 1 26 0 0,-1-1-1 0 0,0 1 0 0 0,0 1 1 0 0,0-1-1 0 0,0 1 0 0 0,-1 0 1 0 0,1 0-1 0 0,-1 1 0 0 0,1 0 1 0 0,-1 0-1 0 0,0 0 0 0 0,-1 0 1 0 0,1 1-1 0 0,3 5 0 0 0,5 7 142 0 0,-1 1-1 0 0,18 36 1 0 0,-11-19 17 0 0,9 19 226 0 0,34 91-1 0 0,6 63 314 0 0,-43-111-166 0 0,19 164 1 0 0,-10-39-75 0 0,-13-112-357 0 0,20 95 16 0 0,17 63-364 0 0,-37-167-1952 0 0,-18-84 150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1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 5528 0 0,'-1'-2'269'0'0,"-1"1"1"0"0,-17-3 7841 0 0,19 18-7456 0 0,1 0 1 0 0,0-1-1 0 0,1 1 0 0 0,1-1 0 0 0,0 1 1 0 0,10 23-1 0 0,4 9 30 0 0,17 74 0 0 0,-10-4 43 0 0,23 124 563 0 0,-30-144-823 0 0,-7-32-149 0 0,9 44 158 0 0,-18-104-455 0 0,0 0 1 0 0,0 0-1 0 0,0 0 1 0 0,-1-1-1 0 0,0 1 1 0 0,0 7-1 0 0,0 5 66 0 0,-13-43-90 0 0,8-10-79 0 0,1 0 0 0 0,2 0 0 0 0,3-44 0 0 0,0 24 45 0 0,3-7 221 0 0,0 27-237 0 0,-2 20-67 0 0,1 0 0 0 0,7-21-1 0 0,-1 3 27 0 0,-7 29 131 0 0,0 1 0 0 0,0-1-1 0 0,1 0 1 0 0,0 1-1 0 0,0-1 1 0 0,0 1 0 0 0,1 0-1 0 0,4-6 1 0 0,14-21 143 0 0,-21 29-181 0 0,6-7 0 0 0,11-2 0 0 0,-13 9 0 0 0,-4 3-14 0 0,0-1-1 0 0,1 1 0 0 0,-1-1 1 0 0,1 1-1 0 0,0 0 0 0 0,-1-1 1 0 0,1 1-1 0 0,-1 0 0 0 0,1 0 0 0 0,-1 0 1 0 0,1 0-1 0 0,-1 1 0 0 0,1-1 1 0 0,-1 0-1 0 0,1 1 0 0 0,-1-1 1 0 0,1 1-1 0 0,-1-1 0 0 0,1 1 1 0 0,-1 0-1 0 0,3 1 0 0 0,1 1-25 0 0,-1 0 0 0 0,1 0 0 0 0,-1 1-1 0 0,7 6 1 0 0,-5-1 5 0 0,0-1-1 0 0,-1 1 1 0 0,0 0-1 0 0,0 0 1 0 0,-1 0-1 0 0,0 1 0 0 0,-1 0 1 0 0,4 19-1 0 0,-3-13 70 0 0,12 43 267 0 0,10 68 0 0 0,-19-90-206 0 0,2-1-1 0 0,1 0 0 0 0,29 67 1 0 0,-37-97-76 0 0,1 0 1 0 0,0 0 0 0 0,0-1 0 0 0,0 1-1 0 0,1 0 1 0 0,8 9 0 0 0,-10-13-9 0 0,1 0 0 0 0,-1 0 0 0 0,1 0 0 0 0,0 0 0 0 0,-1-1 0 0 0,1 1 0 0 0,0-1 1 0 0,0 0-1 0 0,0 0 0 0 0,0 0 0 0 0,0 0 0 0 0,0 0 0 0 0,1-1 0 0 0,-1 1 0 0 0,0-1 0 0 0,6 0 0 0 0,-3-1-281 0 0,0 0 0 0 0,1-1 0 0 0,-1 0 0 0 0,0 0 0 0 0,0 0 0 0 0,0-1 0 0 0,0 0-1 0 0,0 0 1 0 0,-1 0 0 0 0,0-1 0 0 0,1 0 0 0 0,-1 0 0 0 0,-1 0 0 0 0,1-1 0 0 0,0 1 0 0 0,-1-1 0 0 0,0 0 0 0 0,4-8-1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28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1706 16128 0 0,'-3'1'73'0'0,"1"-1"0"0"0,0 1 0 0 0,-1-1 0 0 0,1 0 0 0 0,-1 0 0 0 0,1 0 0 0 0,-1 0 0 0 0,1 0 0 0 0,-1 0 0 0 0,1-1 0 0 0,0 1 0 0 0,-1-1 0 0 0,1 0 0 0 0,-1 1 0 0 0,1-1 0 0 0,0 0 0 0 0,0-1 0 0 0,0 1 0 0 0,0 0 0 0 0,0-1 0 0 0,0 1 0 0 0,0-1 0 0 0,0 1 0 0 0,0-1 0 0 0,0 0 0 0 0,1 0 0 0 0,-3-3 0 0 0,-2-5-43 0 0,1 1 0 0 0,0-2 0 0 0,0 1 0 0 0,-5-20 0 0 0,4 12 183 0 0,-28-101-493 0 0,23 75 182 0 0,2-5 149 0 0,2 1 1 0 0,-2-87 0 0 0,8 101 50 0 0,1-21 205 0 0,12-89-1 0 0,-5 86-176 0 0,0-3 49 0 0,26-103-1 0 0,-22 125-170 0 0,2 0-1 0 0,1 2 0 0 0,34-62 0 0 0,-4 22 9 0 0,3 3 0 0 0,3 1 0 0 0,84-92 0 0 0,-124 155-12 0 0,0 0-1 0 0,0 1 0 0 0,1 0 0 0 0,0 1 0 0 0,24-13 1 0 0,-30 19-1 0 0,-1 0 1 0 0,1 0 0 0 0,0 0-1 0 0,-1 1 1 0 0,1 0-1 0 0,0 0 1 0 0,0 0 0 0 0,9 0-1 0 0,-11 1-3 0 0,0 1-1 0 0,0-1 1 0 0,0 1-1 0 0,0-1 1 0 0,0 1-1 0 0,0 0 1 0 0,0 0-1 0 0,0 0 1 0 0,0 1-1 0 0,-1-1 1 0 0,1 1-1 0 0,0-1 1 0 0,-1 1-1 0 0,0 0 1 0 0,4 4-1 0 0,6 8 63 0 0,-1 0-1 0 0,0 1 1 0 0,-2 1-1 0 0,0 0 1 0 0,14 34 0 0 0,-20-42 6 0 0,14 32 202 0 0,-2 0 0 0 0,10 49 0 0 0,12 88 63 0 0,-9-39-138 0 0,60 320 249 0 0,-34-164-326 0 0,38 203 20 0 0,-86-463-160 0 0,28 126-317 0 0,-28-130 33 0 0,-2-5-1308 0 0,3-9-3163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2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1645 14944 0 0,'-6'-6'126'0'0,"0"0"0"0"0,1-1 0 0 0,0 0 0 0 0,0 0 0 0 0,1-1 0 0 0,-1 1 1 0 0,2-1-1 0 0,-1 0 0 0 0,1 0 0 0 0,1 0 0 0 0,-1-1 0 0 0,-1-11 0 0 0,-5-35-11 0 0,3 0 0 0 0,2-1-1 0 0,4-84 1 0 0,8 42 455 0 0,4 0 0 0 0,47-183-1 0 0,6 54-130 0 0,-57 194-410 0 0,2 2 0 0 0,1 0 0 0 0,1 0 0 0 0,22-39 0 0 0,5-2-25 0 0,19-30 44 0 0,-44 81-40 0 0,0 1 0 0 0,29-31-1 0 0,-34 43 12 0 0,-1 0 0 0 0,2 1 0 0 0,16-11 0 0 0,-21 15-5 0 0,0 0 1 0 0,1 0-1 0 0,-1 1 1 0 0,0-1-1 0 0,1 1 1 0 0,0 1 0 0 0,-1-1-1 0 0,1 1 1 0 0,8-1-1 0 0,-9 2 13 0 0,-1 1-1 0 0,0-1 0 0 0,0 1 0 0 0,0 0 0 0 0,0 0 1 0 0,0 1-1 0 0,0-1 0 0 0,0 1 0 0 0,0 0 0 0 0,0 0 1 0 0,-1 0-1 0 0,1 0 0 0 0,4 5 0 0 0,4 3 106 0 0,0 1 0 0 0,12 16 0 0 0,-8-6 91 0 0,-1 1 1 0 0,-1 0-1 0 0,20 42 1 0 0,-19-34-39 0 0,67 158 711 0 0,-14 9-184 0 0,-56-160-586 0 0,118 438 1990 0 0,-68-229-2505 0 0,-25-104 112 0 0,-1-5-1035 0 0,-11-48-4844 0 0,-11-33-1241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2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84 2760 0 0,'-6'-2'29'0'0,"1"1"0"0"0,-1 0 0 0 0,1 1 0 0 0,-1 0 0 0 0,1-1 1 0 0,-1 2-1 0 0,1-1 0 0 0,-1 1 0 0 0,1 0 0 0 0,-8 2 0 0 0,-2-1 303 0 0,5 1 815 0 0,-1 0 1 0 0,1 0-1 0 0,0 1 1 0 0,0 0-1 0 0,0 1 1 0 0,0 0-1 0 0,1 0 1 0 0,-11 8-1 0 0,-17 17 219 0 0,31-24-1301 0 0,0 0 1 0 0,0 1-1 0 0,1 0 1 0 0,0 0-1 0 0,0 0 0 0 0,0 1 1 0 0,1-1-1 0 0,0 1 1 0 0,1 0-1 0 0,0 0 0 0 0,0 1 1 0 0,1-1-1 0 0,-3 18 1 0 0,1 4 150 0 0,2 1 1 0 0,2 47-1 0 0,2-38-146 0 0,2 1 0 0 0,2-1 0 0 0,2 1 0 0 0,1-2 0 0 0,2 1 0 0 0,2-2 0 0 0,2 0 0 0 0,1 0 0 0 0,21 35 0 0 0,-5-17 145 0 0,54 71-1 0 0,-69-105-215 0 0,2-1-1 0 0,0-1 0 0 0,1 0 0 0 0,1-1 0 0 0,1-2 0 0 0,1 0 0 0 0,0-1 0 0 0,1-1 0 0 0,1-2 0 0 0,0 0 0 0 0,1-2 0 0 0,0 0 0 0 0,0-2 0 0 0,34 7 0 0 0,-49-14 48 0 0,1 0-1 0 0,0-1 1 0 0,-1 0 0 0 0,1-1-1 0 0,0 0 1 0 0,0-1 0 0 0,0 0 0 0 0,-1-1-1 0 0,1 0 1 0 0,22-8 0 0 0,-21 4-20 0 0,0 0 0 0 0,0 0 0 0 0,0-2 0 0 0,-1 1 0 0 0,0-2 0 0 0,0 0 0 0 0,-1 0 0 0 0,15-16 0 0 0,6-10 71 0 0,-2-1-1 0 0,-2-1 0 0 0,43-75 1 0 0,-62 95-51 0 0,-1-1-1 0 0,-1 0 1 0 0,0 0 0 0 0,-1-1 0 0 0,-1 0-1 0 0,4-34 1 0 0,-7 25 61 0 0,0 0 0 0 0,-2 0 1 0 0,-2 0-1 0 0,-4-31 0 0 0,0 31 72 0 0,-2 0 0 0 0,0 1 1 0 0,-2 0-1 0 0,-17-34 0 0 0,18 42-67 0 0,0-2 45 0 0,-1 2 0 0 0,-1-1 1 0 0,-1 1-1 0 0,0 1 0 0 0,-2 0 1 0 0,0 1-1 0 0,-17-16 0 0 0,-13-9 372 0 0,-62-44 0 0 0,77 65-365 0 0,0 3 0 0 0,-1 0 0 0 0,-53-21 0 0 0,60 29-116 0 0,0 1 0 0 0,-1 1 1 0 0,0 2-1 0 0,-37-6 1 0 0,53 11-131 0 0,0 0 1 0 0,0 1-1 0 0,0 0 1 0 0,0 1-1 0 0,-1 0 0 0 0,1 0 1 0 0,0 0-1 0 0,0 1 1 0 0,0 1-1 0 0,1-1 1 0 0,-1 1-1 0 0,1 0 1 0 0,-1 1-1 0 0,1 0 1 0 0,0 0-1 0 0,0 0 1 0 0,-9 9-1 0 0,-4 7-1332 0 0,3 1-60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0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0 7224 0 0,'-25'0'425'0'0,"0"1"1"0"0,-45 8-1 0 0,59-6-99 0 0,0 0-1 0 0,0 0 1 0 0,0 1-1 0 0,1 0 0 0 0,0 1 1 0 0,0 0-1 0 0,0 1 1 0 0,-15 11-1 0 0,14-9-42 0 0,1 1 0 0 0,0 1-1 0 0,1 0 1 0 0,0 0 0 0 0,0 1 0 0 0,1 0 0 0 0,1 0-1 0 0,-8 15 1 0 0,3-4 60 0 0,2 0 0 0 0,1 1 1 0 0,0 0-1 0 0,2 0 0 0 0,-6 32 0 0 0,8-22-206 0 0,2-1-1 0 0,1 1 1 0 0,1 1-1 0 0,2-1 1 0 0,2-1 0 0 0,1 1-1 0 0,1 0 1 0 0,1-1 0 0 0,18 49-1 0 0,67 142 435 0 0,21-10-354 0 0,-30-84-187 0 0,-67-109-18 0 0,1 0-1 0 0,1-1 1 0 0,37 32-1 0 0,-32-33-12 0 0,0-2 0 0 0,1 0 0 0 0,1-2 0 0 0,47 22 0 0 0,-61-32 5 0 0,1 0 1 0 0,-1 0 0 0 0,1-2 0 0 0,0 1 0 0 0,0-1 0 0 0,0-1-1 0 0,0 0 1 0 0,1-1 0 0 0,-1 0 0 0 0,0 0 0 0 0,0-1 0 0 0,0-1-1 0 0,0 0 1 0 0,19-6 0 0 0,-17 3 8 0 0,1 0 1 0 0,-2-2-1 0 0,1 0 0 0 0,-1 0 1 0 0,0-1-1 0 0,0 0 0 0 0,-1-1 1 0 0,0 0-1 0 0,-1-1 0 0 0,0 0 1 0 0,0-1-1 0 0,-1 0 0 0 0,14-24 1 0 0,-3 3 55 0 0,-1-1 0 0 0,-2-2 1 0 0,25-70-1 0 0,-30 60 14 0 0,-1-1 1 0 0,-2-1-1 0 0,-3 0 0 0 0,-1 0 0 0 0,-2 0 1 0 0,-7-88-1 0 0,0 106 4 0 0,-1-1 0 0 0,-1 1 0 0 0,-2 0 0 0 0,-1 1 1 0 0,-1 0-1 0 0,-1 0 0 0 0,-26-45 0 0 0,24 52 20 0 0,-1 1-1 0 0,-1 0 1 0 0,-1 1 0 0 0,-1 1-1 0 0,0 0 1 0 0,-24-17 0 0 0,1 4 131 0 0,-1 1 0 0 0,-46-23 0 0 0,65 41-159 0 0,0 0-1 0 0,-1 2 1 0 0,-27-9 0 0 0,41 16-85 0 0,1 1 1 0 0,-1 0 0 0 0,1 1-1 0 0,-1-1 1 0 0,0 2 0 0 0,1-1-1 0 0,-1 1 1 0 0,0 1 0 0 0,1-1 0 0 0,-1 2-1 0 0,0-1 1 0 0,-13 5 0 0 0,12-2-271 0 0,0 0 0 0 0,1 1 0 0 0,-1 0 0 0 0,1 0 1 0 0,0 1-1 0 0,1 0 0 0 0,-15 13 0 0 0,9 1-1603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15 11976 0 0,'-4'-1'12'0'0,"-2"-2"93"0"0,-1 1 0 0 0,0 0 1 0 0,1 0-1 0 0,-1 0 0 0 0,0 1 0 0 0,0 0 0 0 0,0 0 1 0 0,0 1-1 0 0,0 0 0 0 0,-1 0 0 0 0,-11 3 0 0 0,-115 39 727 0 0,122-36-683 0 0,1-1-1 0 0,-1 1 1 0 0,1 1 0 0 0,0 0-1 0 0,1 1 1 0 0,0 0-1 0 0,0 0 1 0 0,-17 20 0 0 0,14-13-39 0 0,1 1 0 0 0,0 1 0 0 0,1 0 0 0 0,1 1 0 0 0,-9 19 0 0 0,14-22-31 0 0,-1 0 1 0 0,2 1 0 0 0,0-1-1 0 0,1 1 1 0 0,1 0 0 0 0,0 0 0 0 0,1 25-1 0 0,2-8 99 0 0,2-1 0 0 0,11 55-1 0 0,10 3-116 0 0,4-1-1 0 0,3-2 1 0 0,58 113 0 0 0,-59-141-7 0 0,49 74 0 0 0,-56-101-23 0 0,1 0 0 0 0,1-1 0 0 0,45 41 0 0 0,-57-62-30 0 0,-1 0-1 0 0,1 0 1 0 0,0-1 0 0 0,1-1 0 0 0,0-1 0 0 0,0 1 0 0 0,1-2 0 0 0,0 0-1 0 0,0-1 1 0 0,0-1 0 0 0,26 5 0 0 0,-31-8 0 0 0,1 0 0 0 0,-1-1 0 0 0,1 0-1 0 0,-1 0 1 0 0,1-1 0 0 0,-1 0 0 0 0,0-1 0 0 0,1 0 0 0 0,-1-1 0 0 0,0 0 0 0 0,0 0-1 0 0,-1-1 1 0 0,1-1 0 0 0,-1 0 0 0 0,0 0 0 0 0,0 0 0 0 0,0-1 0 0 0,10-10-1 0 0,-6 3 12 0 0,0-1 0 0 0,0-1 0 0 0,-1 0 0 0 0,-1 0 0 0 0,-1-2 0 0 0,0 1 0 0 0,-1-1-1 0 0,8-21 1 0 0,-3 0-106 0 0,-2-1-1 0 0,14-71 0 0 0,-18 65 230 0 0,-3-1 0 0 0,1-67 0 0 0,-7 80 60 0 0,-1 1 0 0 0,-2-1 0 0 0,-1 1 0 0 0,-12-40 0 0 0,12 55-123 0 0,-1 0 0 0 0,-1 1 0 0 0,-1 0 0 0 0,0 0-1 0 0,-1 1 1 0 0,-1 0 0 0 0,-21-26 0 0 0,7 16 112 0 0,-1 1-1 0 0,-1 0 1 0 0,-30-20-1 0 0,51 41-163 0 0,-34-26 279 0 0,-67-39 1 0 0,93 62-295 0 0,1 0-1 0 0,-1 0 1 0 0,0 1 0 0 0,-1 1 0 0 0,1 0-1 0 0,-1 1 1 0 0,1 0 0 0 0,-1 1 0 0 0,0 1-1 0 0,-19 0 1 0 0,26 1-140 0 0,1 1-1 0 0,-1 1 0 0 0,1-1 1 0 0,0 1-1 0 0,-1 0 1 0 0,1 0-1 0 0,0 1 1 0 0,0 0-1 0 0,0 0 1 0 0,-10 7-1 0 0,1 5-1260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1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13680 0 0,'-10'2'113'0'0,"0"1"1"0"0,1 0 0 0 0,0 1 0 0 0,-1 0 0 0 0,2 0 0 0 0,-1 1-1 0 0,0 0 1 0 0,1 1 0 0 0,0-1 0 0 0,0 2 0 0 0,0-1 0 0 0,-9 11 0 0 0,2 4 68 0 0,0 0 0 0 0,2 0 1 0 0,0 2-1 0 0,1-1 0 0 0,2 2 1 0 0,0-1-1 0 0,1 2 0 0 0,2-1 0 0 0,0 1 1 0 0,2 0-1 0 0,1 0 0 0 0,0 0 1 0 0,2 1-1 0 0,1 0 0 0 0,1-1 1 0 0,2 1-1 0 0,0-1 0 0 0,1 1 1 0 0,12 40-1 0 0,2-5-55 0 0,2-1-1 0 0,29 59 1 0 0,-35-91-75 0 0,2 0 1 0 0,1-1-1 0 0,1-1 0 0 0,1-1 0 0 0,1 0 0 0 0,27 25 0 0 0,-28-32-23 0 0,1-1 0 0 0,1-1-1 0 0,1 0 1 0 0,0-2 0 0 0,0 0-1 0 0,43 18 1 0 0,-50-26-40 0 0,-1-1 0 0 0,1-1 0 0 0,-1-1 0 0 0,1 0 0 0 0,0 0 1 0 0,0-1-1 0 0,1-1 0 0 0,-1-1 0 0 0,0 0 0 0 0,0 0 0 0 0,0-2 0 0 0,0 0 0 0 0,22-6 0 0 0,-3-1 133 0 0,-1-2-1 0 0,-1-2 0 0 0,48-26 0 0 0,-58 26-95 0 0,0 0 0 0 0,-1-2 0 0 0,-1 0 0 0 0,-1-1 0 0 0,29-32-1 0 0,-29 26 10 0 0,-2-1 1 0 0,0 0-1 0 0,13-28 0 0 0,32-83 48 0 0,-53 113-4 0 0,-1 0 0 0 0,0-1 0 0 0,-2 1 0 0 0,-1-2 0 0 0,0 1 0 0 0,0-37 0 0 0,-4 47-49 0 0,0-1-1 0 0,-1 1 1 0 0,-1-1-1 0 0,0 1 1 0 0,0-1-1 0 0,-1 1 0 0 0,-1 0 1 0 0,0 0-1 0 0,-1 0 1 0 0,0 1-1 0 0,-1 0 1 0 0,0 0-1 0 0,-11-16 1 0 0,-4 3 44 0 0,-1 0-1 0 0,-1 2 1 0 0,-1 0 0 0 0,-1 2 0 0 0,-1 1 0 0 0,-1 0 0 0 0,0 2 0 0 0,-1 1 0 0 0,-1 2 0 0 0,0 1 0 0 0,-1 1 0 0 0,0 1-1 0 0,-45-9 1 0 0,66 18-118 0 0,0 1 0 0 0,0 0-1 0 0,0 0 1 0 0,0 1 0 0 0,0 0 0 0 0,0 1-1 0 0,0 0 1 0 0,0 0 0 0 0,0 1-1 0 0,0 0 1 0 0,0 1 0 0 0,-10 4 0 0 0,11-3-1170 0 0,0 0 0 0 0,0 0 1 0 0,0 1-1 0 0,-10 9 1 0 0,-14 13-5591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2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21 14112 0 0,'-7'6'346'0'0,"0"-1"0"0"0,-1 0 0 0 0,-15 8 1 0 0,14-9-312 0 0,0 1 1 0 0,1 0 0 0 0,-15 12 0 0 0,15-10-52 0 0,1 1 0 0 0,0 0 0 0 0,0 0 1 0 0,1 0-1 0 0,0 1 0 0 0,0 0 1 0 0,1 0-1 0 0,0 1 0 0 0,-4 11 1 0 0,4-7 75 0 0,1 1 0 0 0,0 1 1 0 0,1-1-1 0 0,1 0 0 0 0,-1 26 1 0 0,4-6 86 0 0,1 0 1 0 0,2-1-1 0 0,1 0 1 0 0,20 67-1 0 0,67 134 286 0 0,-72-194-338 0 0,2-2 0 0 0,2-1 0 0 0,1 0 0 0 0,2-2 0 0 0,1-1 0 0 0,2-1 0 0 0,34 29 0 0 0,-50-50-73 0 0,1-1-1 0 0,0 0 0 0 0,1-2 0 0 0,0 0 1 0 0,0 0-1 0 0,1-1 0 0 0,1-2 0 0 0,-1 1 1 0 0,29 6-1 0 0,-35-11-17 0 0,0-1 0 0 0,0 0 0 0 0,0 0 0 0 0,0-2 0 0 0,1 1 1 0 0,-1-1-1 0 0,0-1 0 0 0,1 0 0 0 0,-1-1 0 0 0,0 0 0 0 0,0 0 0 0 0,0-1 0 0 0,-1-1 1 0 0,1 0-1 0 0,-1 0 0 0 0,1-1 0 0 0,12-8 0 0 0,-11 4 34 0 0,-1 0 0 0 0,-1 0 1 0 0,0-1-1 0 0,0 0 0 0 0,-1-1 0 0 0,0 0 0 0 0,-1-1 1 0 0,0 1-1 0 0,0-2 0 0 0,-2 1 0 0 0,0-1 0 0 0,0 0 0 0 0,7-27 1 0 0,-6 13 69 0 0,-1-1 0 0 0,-1 0 1 0 0,-2 0-1 0 0,-1 0 1 0 0,-1 0-1 0 0,-3-32 0 0 0,0 42-50 0 0,-1 1-1 0 0,0-1 1 0 0,-1 1-1 0 0,0-1 1 0 0,-2 1-1 0 0,0 0 0 0 0,-1 1 1 0 0,-10-19-1 0 0,3 13 14 0 0,0 1-1 0 0,-1 0 1 0 0,-1 1-1 0 0,0 1 1 0 0,-25-21-1 0 0,-269-223-353 0 0,213 184-374 0 0,39 29-125 0 0,7 2-32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4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1026 3224 0 0,'45'-31'364'0'0,"-26"17"386"0"0,1 0 0 0 0,23-10-1 0 0,4 3 57 0 0,1 1 1 0 0,52-14-1 0 0,164-31 408 0 0,-187 48-926 0 0,82-14-494 0 0,-92 18 735 0 0,1 2 0 0 0,120-2 1 0 0,12 8 130 0 0,215 2 172 0 0,-117 15-8 0 0,-195-4-492 0 0,160-7 0 0 0,20 4 347 0 0,-212-1-454 0 0,41 6 102 0 0,1 0-54 0 0,20 4-4 0 0,-52-4-250 0 0,70 11 132 0 0,2 0 28 0 0,15-1-51 0 0,8 5 279 0 0,172 47-1 0 0,-87-30 172 0 0,-144-27-333 0 0,105 11-35 0 0,-24-3-344 0 0,-33-6 251 0 0,1 0-117 0 0,-101-8 33 0 0,243 37 78 0 0,-131-22-31 0 0,11 2 70 0 0,212 16 76 0 0,-300-36-91 0 0,193 8 70 0 0,-228-9-171 0 0,332 11 214 0 0,-153-17-207 0 0,154-8 8 0 0,-114-16 141 0 0,-140 3-109 0 0,-69 8-16 0 0,377-82 369 0 0,-349 72-356 0 0,222-66 146 0 0,0 1-100 0 0,-67 21 71 0 0,-27 0-35 0 0,-80 25-92 0 0,153-43 25 0 0,221-81 23 0 0,0 0-96 0 0,19-7-549 0 0,-314 92-5435 0 0,-108 37-430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5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1 744 6192 0 0,'103'-41'664'0'0,"-79"33"-571"0"0,134-39 1955 0 0,55 9-773 0 0,-123 17-1083 0 0,-25 5-48 0 0,38-7-20 0 0,69-12 64 0 0,-155 32-188 0 0,359-40 13 0 0,-296 38 106 0 0,27-1 101 0 0,145 14 340 0 0,27-1-160 0 0,25 3 16 0 0,-74 9-357 0 0,162 19 94 0 0,-160-8 37 0 0,-182-23-30 0 0,112 22 410 0 0,4 0-423 0 0,-52-12-22 0 0,9 3 37 0 0,52 10-30 0 0,111 27 36 0 0,25-10-61 0 0,-240-37-96 0 0,45 9-1 0 0,113 14 59 0 0,-70-13-20 0 0,-26-2-2 0 0,60 10 31 0 0,84 8 38 0 0,-140-22-17 0 0,146 23 647 0 0,-46-16-945 0 0,-104-13 149 0 0,230 22 341 0 0,-152-21-369 0 0,-141-6 92 0 0,149 1 202 0 0,310-8 88 0 0,-292-5-214 0 0,92-21 104 0 0,-168 11 424 0 0,-55 9 173 0 0,191-26-370 0 0,572-175-1208 0 0,-738 172 777 0 0,572-175 84 0 0,-522 159-75 0 0,83-27 56 0 0,-55 9-46 0 0,244-79-193 0 0,-23 20-2372 0 0,-328 102 1314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 7344 0 0,'-7'-8'625'0'0,"9"15"513"0"0,3 8-724 0 0,23 78 1619 0 0,-20-69-1667 0 0,-2-3-55 0 0,-2 0 1 0 0,5 39 0 0 0,-7-36-176 0 0,12 48-1 0 0,57 164 931 0 0,-40-156-758 0 0,-20-53-283 0 0,-1 0 1 0 0,10 37-1 0 0,-10 0-25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1840 0 0,'1'2'133'0'0,"2"9"-76"0"0,0 10 6244 0 0,1 1 347 0 0,-1-8-5586 0 0,11 27 554 0 0,13 35-106 0 0,2 3-270 0 0,4 14 58 0 0,-21-56-795 0 0,22 48 0 0 0,-14-33-241 0 0,-18-48-253 0 0,0 21 179 0 0,-2-23 41 0 0,-1-3-149 0 0,-9-8-65 0 0,8 7-15 0 0,0 0 0 0 0,0 0 1 0 0,0 0-1 0 0,0 0 0 0 0,0 0 0 0 0,1 0 0 0 0,-1 0 0 0 0,1-1 0 0 0,-1 1 0 0 0,0-4 0 0 0,-9-39 0 0 0,7 33 0 0 0,1-1 0 0 0,0 1 0 0 0,1-1 0 0 0,-2-24-1 0 0,7-52 13 0 0,-3 88-12 0 0,1-22 23 0 0,2 1 1 0 0,1-1-1 0 0,0 0 1 0 0,10-29-1 0 0,-8 36-9 0 0,-5 11-4 0 0,1-1 0 0 0,0 0 0 0 0,1 1 0 0 0,3-6 0 0 0,6-9-35 0 0,-9 14 12 0 0,1-1 1 0 0,1 0-1 0 0,-1 1 1 0 0,1 0-1 0 0,0 0 0 0 0,0 0 1 0 0,1 1-1 0 0,10-9 1 0 0,-13 13-385 0 0,1 0 1 0 0,-1 0-1 0 0,0 0 1 0 0,1 0-1 0 0,-1 1 1 0 0,0-1 0 0 0,1 1-1 0 0,-1 0 1 0 0,0 0-1 0 0,1 1 1 0 0,5 0-1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7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7832 0 0,'0'15'416'0'0,"-5"30"1"0"0,5-38-377 0 0,1 0 1 0 0,-1 0-1 0 0,1 0 1 0 0,0 0-1 0 0,0 0 0 0 0,1 0 1 0 0,0 0-1 0 0,4 9 0 0 0,4 15 744 0 0,14 46 797 0 0,3 11-182 0 0,43 140 905 0 0,-43-161-2137 0 0,10 36-62 0 0,-2-12 573 0 0,-21-60-369 0 0,9 34-1 0 0,-23-64-311 0 0,4 14-24 0 0,0 0-1 0 0,1 0 0 0 0,1-1 1 0 0,11 21-1 0 0,-16-33-72 0 0,0-1 0 0 0,0 0 0 0 0,0 0 0 0 0,0 1-1 0 0,0-1 1 0 0,0 0 0 0 0,1 0 0 0 0,-1 0 0 0 0,0-1 0 0 0,0 1-1 0 0,1 0 1 0 0,-1 0 0 0 0,1-1 0 0 0,-1 1 0 0 0,3 0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8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10592 0 0,'0'-14'488'0'0,"-2"10"-12"0"0,0 5-227 0 0,5 3-71 0 0,13 13 44 0 0,-8-9-93 0 0,0 0 1 0 0,7 11-1 0 0,-11-12-48 0 0,2 4 49 0 0,1-1 0 0 0,0 1 1 0 0,0-1-1 0 0,1 0 0 0 0,18 16 1 0 0,5-1 113 0 0,-12-10 2 0 0,33 33 0 0 0,-28-24-98 0 0,1 0 0 0 0,46 32 0 0 0,10 8 154 0 0,51 61 338 0 0,51 43 168 0 0,-175-161-779 0 0,124 102 459 0 0,-93-78-286 0 0,67 42 0 0 0,-29-21-23 0 0,70 41-220 0 0,-130-82 138 0 0,35 15 1 0 0,-12-6-264 0 0,-38-19 341 0 0,1 1 90 0 0,-2-2-238 0 0,0 2 67 0 0,1-1 1 0 0,0 0 0 0 0,0 0-1 0 0,0 0 1 0 0,1 0 0 0 0,-1 0-1 0 0,0-1 1 0 0,0 1 0 0 0,4 0-1 0 0,-6-1-87 0 0,0 0-1 0 0,1 0 1 0 0,-1 1-1 0 0,0-1 1 0 0,0 0-1 0 0,1 0 1 0 0,-1 0 0 0 0,0 0-1 0 0,0 1 1 0 0,0-1-1 0 0,1 0 1 0 0,-1 0-1 0 0,0 1 1 0 0,0-1-1 0 0,0 0 1 0 0,0 0-1 0 0,1 1 1 0 0,-1-1-1 0 0,0 0 1 0 0,0 0-1 0 0,0 1 1 0 0,0-1-1 0 0,0 0 1 0 0,0 0-1 0 0,0 1 1 0 0,0-1-2 0 0,0 1 1 0 0,0-1-1 0 0,0 0 1 0 0,0 1-1 0 0,0-1 1 0 0,1 0-1 0 0,-1 0 1 0 0,0 1-1 0 0,0-1 1 0 0,0 0-1 0 0,0 0 1 0 0,0 1-1 0 0,0-1 1 0 0,1 0-1 0 0,-1 0 1 0 0,0 1-1 0 0,0-1 0 0 0,0 0 1 0 0,1 0-1 0 0,-1 0 1 0 0,0 0-1 0 0,0 1 1 0 0,1-1-1 0 0,-1 0 1 0 0,1 0-1 0 0,-1 3 91 0 0,1 1-73 0 0,0 0 0 0 0,-1 0-1 0 0,1 0 1 0 0,-1 0-1 0 0,0 0 1 0 0,-1 0 0 0 0,1 0-1 0 0,-1 0 1 0 0,1 0 0 0 0,-1 0-1 0 0,0 0 1 0 0,-1 0-1 0 0,1 0 1 0 0,-1-1 0 0 0,0 1-1 0 0,1-1 1 0 0,-2 1-1 0 0,1-1 1 0 0,0 1 0 0 0,-1-1-1 0 0,1 0 1 0 0,-5 4-1 0 0,-13 17-55 0 0,-26 39-1 0 0,24-31 417 0 0,-47 80 451 0 0,33-53-785 0 0,-2 11-15 0 0,-46 116 0 0 0,57-122-29 0 0,-37 112 45 0 0,-7 16-36 0 0,16-53 131 0 0,22-51-6093 0 0,15-45-640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3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12784 0 0,'0'0'586'0'0,"0"3"-15"0"0,0 20-370 0 0,0-21-256 0 0,1 0 1 0 0,-1 0-1 0 0,1 1 0 0 0,0-1 0 0 0,0 0 0 0 0,0 0 1 0 0,0 0-1 0 0,0 0 0 0 0,0 0 0 0 0,2 3 0 0 0,1 0-28 0 0,-3-4 201 0 0,1 1 0 0 0,0-1 1 0 0,0 0-1 0 0,0 0 0 0 0,-1-1 1 0 0,1 1-1 0 0,0 0 0 0 0,0 0 1 0 0,0-1-1 0 0,0 0 0 0 0,0 1 1 0 0,0-1-1 0 0,1 0 0 0 0,-1 0 1 0 0,2 0-1 0 0,3 0-34 0 0,1 1-78 0 0,0-1 0 0 0,0-1 0 0 0,-1 1 0 0 0,1-1 0 0 0,0-1 0 0 0,-1 1 0 0 0,10-4 0 0 0,-1-1 310 0 0,23-4 1 0 0,-23 6-39 0 0,-2 0-241 0 0,-10 2-31 0 0,0 1-1 0 0,1 0 1 0 0,-1 0 0 0 0,1 0 0 0 0,0 0-1 0 0,-1 1 1 0 0,1-1 0 0 0,-1 1 0 0 0,1 0-1 0 0,0 1 1 0 0,-1-1 0 0 0,8 2-1 0 0,15 5-8 0 0,-23-7 34 0 0,-1 1-1 0 0,1 0 0 0 0,-1-1 0 0 0,1 1 1 0 0,-1 0-1 0 0,0 1 0 0 0,1-1 0 0 0,-1 1 1 0 0,0-1-1 0 0,0 1 0 0 0,5 4 0 0 0,-7-5 210 0 0,0 0-45 0 0,1 1-131 0 0,-1 1-1 0 0,0-1 1 0 0,0 0-1 0 0,0 1 1 0 0,0-1-1 0 0,-1 1 1 0 0,1-1-1 0 0,-1 1 1 0 0,1 0-1 0 0,-1-1 1 0 0,0 1 0 0 0,0 3-1 0 0,-4 35 597 0 0,3-36-599 0 0,-3 9 73 0 0,0 1 1 0 0,-1 0 0 0 0,-8 17 0 0 0,2-5-104 0 0,-12 40 7 0 0,12-32 632 0 0,-20 41 0 0 0,-63 103 504 0 0,75-136-1402 0 0,16-34 215 0 0,-1 1 0 0 0,-1-1 0 0 0,0 1 0 0 0,-6 7 0 0 0,4-7-5 0 0,1-2-175 0 0,0 0 1 0 0,1 1-1 0 0,-6 11 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0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8288 0 0,'0'0'633'0'0,"-1"2"-441"0"0,-2 2-77 0 0,2-3 273 0 0,0 1-250 0 0,0-1 0 0 0,0 1 0 0 0,0-1 0 0 0,0 1 0 0 0,1 0 0 0 0,-1-1 0 0 0,0 1 0 0 0,1 0 0 0 0,0 0 0 0 0,-1 2 0 0 0,-1 19 397 0 0,2 0 0 0 0,0 1 0 0 0,6 30 0 0 0,-1-1-496 0 0,8 136 1277 0 0,11 210 359 0 0,-17-294-1105 0 0,0 37 86 0 0,-9-99-615 0 0,1-24-59 0 0,1 0 0 0 0,2 20 0 0 0,-1-29 483 0 0,-3-15 534 0 0,-1-20-405 0 0,6-34-335 0 0,-3 44-244 0 0,0-1 1 0 0,1 0-1 0 0,5-26 0 0 0,20-98-15 0 0,-24 131 0 0 0,0 0 0 0 0,-1-14 0 0 0,0 15 0 0 0,-1 0 0 0 0,1 0 0 0 0,3-10 0 0 0,5-18 0 0 0,-5 20 0 0 0,0-1 0 0 0,10-23 0 0 0,-7 24 0 0 0,-5 12 0 0 0,-1 1 0 0 0,1-1 0 0 0,0 0 0 0 0,0 1 0 0 0,0 0 0 0 0,4-6 0 0 0,-6 9 0 0 0,1-1 0 0 0,-1 1 0 0 0,1-1 0 0 0,0 1 0 0 0,-1 0 0 0 0,1-1 0 0 0,-1 1 0 0 0,1-1 0 0 0,0 1 0 0 0,-1 0 0 0 0,1 0 0 0 0,0-1 0 0 0,-1 1 0 0 0,1 0 0 0 0,0 0 0 0 0,0 0 0 0 0,-1 0 0 0 0,1 0 0 0 0,0 0 0 0 0,0 0 0 0 0,-1 0 0 0 0,1 0 0 0 0,0 0 0 0 0,-1 0 0 0 0,1 0 0 0 0,0 1 0 0 0,-1-1 0 0 0,1 0 0 0 0,0 1 0 0 0,-1-1 0 0 0,1 0 0 0 0,0 1 0 0 0,-1-1 0 0 0,1 1 0 0 0,-1-1 0 0 0,1 0 0 0 0,-1 1 0 0 0,1 0 0 0 0,0 0 0 0 0,2 1 0 0 0,-2-1 0 0 0,1 0 0 0 0,0 0 0 0 0,0 0 0 0 0,-1 0 0 0 0,1 0 0 0 0,0 1 0 0 0,0-1 0 0 0,-1 0 0 0 0,1 1 0 0 0,-1-1 0 0 0,1 1 0 0 0,-1 0 0 0 0,0 0 0 0 0,0-1 0 0 0,0 1 0 0 0,0 0 0 0 0,1 3 0 0 0,40 99 0 0 0,-13-40-126 0 0,3 8-132 0 0,-20-37 338 0 0,-2-6 14 0 0,1 0 0 0 0,1-1 0 0 0,27 46 0 0 0,-30-59-82 0 0,14 18 35 0 0,-22-30-46 0 0,1-1 1 0 0,0 0-1 0 0,0 0 1 0 0,0 0-1 0 0,1 0 1 0 0,-1 0-1 0 0,0-1 1 0 0,1 1-1 0 0,-1-1 1 0 0,5 3-1 0 0,-7-4 2 0 0,1 0 0 0 0,-1 0 0 0 0,1 0 0 0 0,-1-1-1 0 0,1 1 1 0 0,-1 0 0 0 0,0 0 0 0 0,1 0 0 0 0,-1 0 0 0 0,1 0 0 0 0,-1 0-1 0 0,0-1 1 0 0,1 1 0 0 0,-1 0 0 0 0,0 0 0 0 0,1-1 0 0 0,-1 1 0 0 0,0 0-1 0 0,1 0 1 0 0,-1-1 0 0 0,0 1 0 0 0,0 0 0 0 0,1-1 0 0 0,-1 0 0 0 0,7-9 63 0 0,-7 9-55 0 0,3-4 27 0 0,-1-1-1 0 0,0 1 0 0 0,0-1 1 0 0,-1 0-1 0 0,1 1 0 0 0,-1-1 0 0 0,0-8 1 0 0,-1-44 320 0 0,-1 25-151 0 0,-5-142 304 0 0,-1-4-296 0 0,1-3-299 0 0,6 159 174 0 0,5-102 42 0 0,-3 101-370 0 0,-2 14 221 0 0,1 1 0 0 0,3-14 0 0 0,-4 20-282 0 0,1 0 0 0 0,0 0 0 0 0,0 1 0 0 0,1-1 0 0 0,-1 0 0 0 0,0 1 0 0 0,1-1 0 0 0,0 1 0 0 0,-1-1 0 0 0,1 1 0 0 0,0 0 0 0 0,3-2 0 0 0,0-4-1516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0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12960 0 0,'-2'6'148'0'0,"0"-1"0"0"0,0 1 0 0 0,1-1 0 0 0,0 1 0 0 0,0 0 0 0 0,0-1 1 0 0,0 1-1 0 0,1 0 0 0 0,0 6 0 0 0,8 56-109 0 0,-5-48 226 0 0,16 77 544 0 0,0 12 390 0 0,13 44 275 0 0,-7-44-364 0 0,-21-86-1153 0 0,0-8-386 0 0,-2 1 1 0 0,2 24 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1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13016 0 0,'0'0'576'0'0,"-8"9"120"0"0,3-1-560 0 0,-4-8-136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1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0 260 9672 0 0,'5'111'1209'0'0,"-5"-61"-7"0"0,3 0 0 0 0,11 64 1 0 0,-9-83-429 0 0,2 32 0 0 0,-6-38-127 0 0,2-1-1 0 0,10 44 0 0 0,-8-45 258 0 0,-5-21-540 0 0,-1-4-576 0 0,-20-70 602 0 0,15 50-210 0 0,-6-43 0 0 0,5 23-122 0 0,4 21-85 0 0,1-1-1 0 0,1 0 1 0 0,3-27-1 0 0,-1 6-142 0 0,0 31 189 0 0,1 0-1 0 0,1 0 0 0 0,0 0 1 0 0,0 1-1 0 0,1-1 0 0 0,1 1 1 0 0,9-17-1 0 0,0-3-5 0 0,17-32-14 0 0,-3 10 13 0 0,-15 25 18 0 0,2 1-1 0 0,1 0 1 0 0,0 1-1 0 0,30-34 1 0 0,-41 54-378 0 0,1 1-1 0 0,0-1 0 0 0,0 1 1 0 0,12-8-1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2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3680 0 0,'-1'0'284'0'0,"-2"1"-192"0"0,1 0 0 0 0,-1 0-1 0 0,1 0 1 0 0,-1 1 0 0 0,1-1 0 0 0,0 1 0 0 0,0-1 0 0 0,0 1 0 0 0,0 0 0 0 0,-2 2-1 0 0,3-2 135 0 0,0-1-1 0 0,0 1 0 0 0,0-1 0 0 0,0 1 0 0 0,0 0 1 0 0,1-1-1 0 0,-1 1 0 0 0,1 0 0 0 0,0 0 0 0 0,-1-1 0 0 0,1 1 1 0 0,0 0-1 0 0,0 0 0 0 0,0 0 0 0 0,0-1 0 0 0,1 3 0 0 0,7 142 5195 0 0,-3 103-2417 0 0,14 74-2461 0 0,-17-306-564 0 0,12 164-210 0 0,3-17 1607 0 0,-5-58-1005 0 0,-10-82-435 0 0,-1-1 0 0 0,-4 24 0 0 0,0-31 81 0 0,2-14 315 0 0,-9-11-68 0 0,6 3-254 0 0,0-1-1 0 0,1 1 1 0 0,0-1 0 0 0,0 0 0 0 0,1 1-1 0 0,-1-1 1 0 0,2-1 0 0 0,-3-9 0 0 0,2 1-7 0 0,1 1 0 0 0,0-1-1 0 0,1-18 1 0 0,3 6-2 0 0,2 1 0 0 0,0 0 0 0 0,2 0 0 0 0,0 0 0 0 0,17-35 0 0 0,-18 48-1 0 0,1 2 0 0 0,0-1 0 0 0,1 1 0 0 0,0 0 0 0 0,1 1-1 0 0,1 0 1 0 0,11-11 0 0 0,10-7-60 0 0,39-26 1 0 0,-65 51 58 0 0,2 0-1 0 0,-1 0 1 0 0,0 1 0 0 0,1-1 0 0 0,0 1 0 0 0,0 1 0 0 0,0-1-1 0 0,0 1 1 0 0,0 0 0 0 0,0 1 0 0 0,0 0 0 0 0,1 0 0 0 0,-1 1 0 0 0,1-1-1 0 0,-1 2 1 0 0,0-1 0 0 0,1 1 0 0 0,-1 0 0 0 0,0 0 0 0 0,12 5-1 0 0,-10-4 11 0 0,0 1 0 0 0,0 0 0 0 0,0 1 0 0 0,-1 0 0 0 0,0 0 0 0 0,0 1 0 0 0,0 0 0 0 0,0 1 0 0 0,-1-1 0 0 0,1 1 0 0 0,-2 1 0 0 0,9 9 0 0 0,-6-4 4 0 0,-1 0-1 0 0,0 1 1 0 0,-1 0-1 0 0,0 0 1 0 0,-1 0-1 0 0,-1 1 0 0 0,0 0 1 0 0,-1 0-1 0 0,-1 1 1 0 0,4 24-1 0 0,-5-12-27 0 0,-1 0-1 0 0,-1 1 1 0 0,-1-1 0 0 0,-10 53-1 0 0,6-54 237 0 0,-2 1 0 0 0,-1-1 0 0 0,0 0 0 0 0,-2-1 0 0 0,-2 0 0 0 0,-20 35 0 0 0,23-46-130 0 0,4-5-80 0 0,0 0 1 0 0,-1-1-1 0 0,0 0 1 0 0,0 0-1 0 0,-1 0 1 0 0,0-1-1 0 0,0 0 1 0 0,-15 11-1 0 0,11-11 107 0 0,0-1 0 0 0,-1-1 1 0 0,0 1-1 0 0,0-2 0 0 0,0 0 0 0 0,-1 0 0 0 0,0-1 0 0 0,1-1 0 0 0,-1 0 0 0 0,-23 1 0 0 0,21-4-34 0 0,-1 0-1 0 0,1 0 1 0 0,0-2 0 0 0,-1 0-1 0 0,1 0 1 0 0,1-2 0 0 0,-1 0 0 0 0,-25-12-1 0 0,34 14-141 0 0,0 0 0 0 0,0-1 1 0 0,0 0-1 0 0,1 0 0 0 0,0 0 0 0 0,0 0 0 0 0,0-1 0 0 0,0 0 0 0 0,0 0 0 0 0,1 0 0 0 0,0-1 0 0 0,0 0 0 0 0,1 1 0 0 0,0-1 1 0 0,-4-8-1 0 0,7 13 30 0 0,-7-14-661 0 0,1-1 0 0 0,-6-24 0 0 0,11 34 302 0 0,0-1 1 0 0,0 0-1 0 0,1 0 1 0 0,0 0-1 0 0,0 1 0 0 0,0-1 1 0 0,1 0-1 0 0,0 0 1 0 0,4-13-1 0 0,12-26-1240 0 0,2 6-10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2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22 253 7368 0 0,'1'1'568'0'0,"3"8"-359"0"0,1 0 0 0 0,0-1-1 0 0,0 0 1 0 0,1 0 0 0 0,0-1 0 0 0,1 1 0 0 0,0-2 0 0 0,0 1 0 0 0,12 8 0 0 0,7 4 1126 0 0,44 25 1 0 0,-64-41-1190 0 0,0 0 1 0 0,0 0-1 0 0,1 0 1 0 0,0-1-1 0 0,-1 0 1 0 0,1-1-1 0 0,0 1 0 0 0,0-1 1 0 0,0 0-1 0 0,0-1 1 0 0,7 0-1 0 0,-9 0-104 0 0,0-1 0 0 0,0 0 0 0 0,0 0 0 0 0,0 0-1 0 0,0 0 1 0 0,0-1 0 0 0,-1 0 0 0 0,1 0 0 0 0,0 0-1 0 0,-1-1 1 0 0,0 1 0 0 0,1-1 0 0 0,-1 0 0 0 0,0 0-1 0 0,6-8 1 0 0,-3 2 74 0 0,0 0 1 0 0,-1-1-1 0 0,0 0 0 0 0,-1 0 0 0 0,0-1 1 0 0,-1 1-1 0 0,0-1 0 0 0,-1 0 0 0 0,0 0 1 0 0,3-23-1 0 0,-6 27-34 0 0,1 1 0 0 0,-2-1 0 0 0,1 0 0 0 0,-2-7 0 0 0,-1-7 122 0 0,2 10-35 0 0,-2-1-1 0 0,1 1 0 0 0,-1 0 0 0 0,-1-1 0 0 0,0 1 0 0 0,0 1 0 0 0,-1-1 0 0 0,-1 1 0 0 0,0-1 0 0 0,0 2 0 0 0,-1-1 1 0 0,0 1-1 0 0,-14-14 0 0 0,18 20-112 0 0,1 1 1 0 0,-2-1 0 0 0,1 1-1 0 0,0 0 1 0 0,0 0 0 0 0,-1 0-1 0 0,1 0 1 0 0,-1 1 0 0 0,0 0-1 0 0,1-1 1 0 0,-1 1 0 0 0,0 0-1 0 0,0 1 1 0 0,0-1 0 0 0,1 1-1 0 0,-1-1 1 0 0,0 1 0 0 0,-5 1 0 0 0,0 0 23 0 0,0 0 1 0 0,1 0 0 0 0,-1 1-1 0 0,1 1 1 0 0,-1-1 0 0 0,1 1 0 0 0,-9 5-1 0 0,7-2-49 0 0,1 0-1 0 0,0 0 0 0 0,1 0 0 0 0,0 1 0 0 0,0 1 0 0 0,0-1 0 0 0,1 1 1 0 0,0 0-1 0 0,0 1 0 0 0,1 0 0 0 0,0 0 0 0 0,1 0 0 0 0,-7 17 1 0 0,-3 10-1 0 0,2 1-1 0 0,-11 52 1 0 0,24-88-28 0 0,-6 27 1 0 0,1 0-1 0 0,2 0 1 0 0,0 41 0 0 0,9 85-4 0 0,-6-148 1 0 0,2 9-7 0 0,1 1 0 0 0,0-1 0 0 0,1 0 0 0 0,0 0-1 0 0,1 0 1 0 0,1-1 0 0 0,0 1 0 0 0,1-1 0 0 0,10 14-1 0 0,-13-23 11 0 0,0 1-1 0 0,0-1 0 0 0,1 0 0 0 0,0 0 1 0 0,0-1-1 0 0,1 0 0 0 0,-1 0 0 0 0,1 0 1 0 0,0 0-1 0 0,0-1 0 0 0,0 0 0 0 0,0 0 0 0 0,0-1 1 0 0,8 2-1 0 0,-3-1-125 0 0,0 0 1 0 0,0-1-1 0 0,0 0 1 0 0,0-1-1 0 0,0 0 1 0 0,1-1-1 0 0,19-1 1 0 0,-2-4-1120 0 0,3-3-3613 0 0,-1-4-1389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3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551 466 6448 0 0,'0'0'297'0'0,"0"-1"-9"0"0,-1-25 445 0 0,-5-28 1 0 0,-1-3 1804 0 0,5 41-2015 0 0,-1 0 0 0 0,0 0 0 0 0,-1 1 0 0 0,-1-1 0 0 0,-9-21 0 0 0,-1 4 896 0 0,-26-40-1 0 0,32 60-1015 0 0,0 0 0 0 0,0 1 0 0 0,-14-14 0 0 0,19 21-305 0 0,-1 1 1 0 0,1 0-1 0 0,-1 1 1 0 0,0-1-1 0 0,0 1 1 0 0,0 0-1 0 0,0 0 0 0 0,0 0 1 0 0,-1 1-1 0 0,1-1 1 0 0,-9-1-1 0 0,12 4-34 0 0,-1-1 0 0 0,0 1 0 0 0,0 0 0 0 0,1 0 0 0 0,-1 0 0 0 0,0 0 0 0 0,0 1 0 0 0,1-1 0 0 0,-1 1 0 0 0,1 0 0 0 0,-1 0 0 0 0,0 0 0 0 0,1 0 0 0 0,-1 0 0 0 0,1 0 0 0 0,0 0 0 0 0,-1 1 0 0 0,1-1 0 0 0,0 1 0 0 0,0 0 0 0 0,0 0 0 0 0,0 0 1 0 0,-3 3-1 0 0,-2 5-46 0 0,1 0 0 0 0,-1 0 1 0 0,2 1-1 0 0,-6 12 1 0 0,1-2 25 0 0,1-2-22 0 0,1 1 1 0 0,0 0-1 0 0,1 0 0 0 0,1 1 0 0 0,2 0 0 0 0,-4 28 0 0 0,-1 15 45 0 0,4-31-66 0 0,-1 48 0 0 0,6-57-1 0 0,0-1 0 0 0,0 0 0 0 0,1 1 0 0 0,1-1 0 0 0,1 0 0 0 0,7 22 0 0 0,18 55 0 0 0,-28-98 0 0 0,1 0-1 0 0,0 1 0 0 0,0-1 0 0 0,1 0 1 0 0,-1 0-1 0 0,0 0 0 0 0,1 0 0 0 0,-1 0 1 0 0,1 0-1 0 0,0 0 0 0 0,-1 0 0 0 0,1-1 1 0 0,0 1-1 0 0,0-1 0 0 0,0 1 0 0 0,0-1 1 0 0,1 0-1 0 0,-1 0 0 0 0,0 0 0 0 0,0 0 1 0 0,1 0-1 0 0,-1 0 0 0 0,1-1 0 0 0,-1 1 1 0 0,6 0-1 0 0,-5-1-5 0 0,1 0 0 0 0,-1 0 0 0 0,1 0 0 0 0,-1-1 0 0 0,1 1 1 0 0,-1-1-1 0 0,1 0 0 0 0,-1 0 0 0 0,1 0 0 0 0,-1 0 0 0 0,0-1 0 0 0,1 1 0 0 0,-1-1 1 0 0,0 0-1 0 0,0 0 0 0 0,0 0 0 0 0,4-4 0 0 0,7-8 4 0 0,-1 0 0 0 0,0-2 1 0 0,-1 0-1 0 0,0 0 0 0 0,9-19 0 0 0,-8 9-95 0 0,-2 0-1 0 0,10-31 0 0 0,-13 35 114 0 0,-5 15 8 0 0,0 0 1 0 0,0-1 0 0 0,-1 1 0 0 0,0-1 0 0 0,-1 1 0 0 0,2-13-1 0 0,0-9-232 0 0,-3 29 255 0 0,-1 1 8 0 0,-2 2-54 0 0,1-1 0 0 0,0 1 1 0 0,0 0-1 0 0,0 0 0 0 0,1-1 0 0 0,-1 1 1 0 0,1 0-1 0 0,-1 1 0 0 0,1-1 1 0 0,0 0-1 0 0,0 0 0 0 0,1 0 1 0 0,-1 1-1 0 0,0 4 0 0 0,1 5 17 0 0,0 0-1 0 0,4 20 1 0 0,-2-10-16 0 0,1-5-15 0 0,1 0-1 0 0,0-1 1 0 0,1 1-1 0 0,13 26 0 0 0,-2-1 82 0 0,69 255-68 0 0,-76-251 34 0 0,-1 0 0 0 0,1 58 0 0 0,-7-73-8 0 0,-2-1 0 0 0,-1 0 1 0 0,-1 1-1 0 0,-10 43 0 0 0,9-62 7 0 0,-1 0 0 0 0,0-1-1 0 0,0 1 1 0 0,-2-1 0 0 0,1 0-1 0 0,-2-1 1 0 0,1 1 0 0 0,-2-1-1 0 0,1-1 1 0 0,-1 1 0 0 0,-1-1 0 0 0,0-1-1 0 0,-13 11 1 0 0,12-12 58 0 0,-1 0 0 0 0,0-1 0 0 0,-1 0 1 0 0,0-1-1 0 0,0 0 0 0 0,0-1 0 0 0,0 0 0 0 0,-1-1 0 0 0,0-1 0 0 0,0 0 0 0 0,0 0 1 0 0,0-2-1 0 0,0 1 0 0 0,0-2 0 0 0,-1 0 0 0 0,-17-2 0 0 0,18 1-141 0 0,1-1-1 0 0,0-1 0 0 0,-1 0 1 0 0,1-1-1 0 0,1 0 1 0 0,-1-1-1 0 0,1 0 0 0 0,-1 0 1 0 0,2-2-1 0 0,-1 1 1 0 0,1-1-1 0 0,0-1 0 0 0,0 0 1 0 0,1 0-1 0 0,0-1 1 0 0,0 0-1 0 0,1-1 0 0 0,0 1 1 0 0,1-2-1 0 0,0 1 1 0 0,1-1-1 0 0,-10-22 0 0 0,-4-34-3672 0 0,15 46-295 0 0,-4-4-2356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2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9216 0 0,'0'0'2560'0'0,"-1"1"-1982"0"0,-1 3-347 0 0,1-1 1 0 0,0 0-1 0 0,0 1 0 0 0,0-1 0 0 0,0 1 0 0 0,0-1 1 0 0,1 1-1 0 0,-1-1 0 0 0,1 1 0 0 0,0 0 0 0 0,1 5 0 0 0,7 45 1189 0 0,-2-27-894 0 0,6 71 714 0 0,-6-45-732 0 0,3 0 0 0 0,14 52 0 0 0,-22-104-503 0 0,11 40 229 0 0,0 1 1 0 0,6 53 0 0 0,-14-60-153 0 0,2-1 0 0 0,2 1-1 0 0,0-2 1 0 0,21 49-1 0 0,-29-80-171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4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11400 0 0,'-1'1'521'0'0,"-4"2"-164"0"0,4-2-304 0 0,-1 1 1 0 0,0-1 0 0 0,1 0 0 0 0,-1 0 0 0 0,0 0 0 0 0,0 0 0 0 0,0 0 0 0 0,1-1 0 0 0,-1 1 0 0 0,0-1 0 0 0,-4 1 0 0 0,1 1 254 0 0,-7 7 11 0 0,11-9-290 0 0,1 0 1 0 0,-1 1 0 0 0,0-1 0 0 0,1 0 0 0 0,-1 1 0 0 0,1-1 0 0 0,0 1 0 0 0,-1-1 0 0 0,1 1-1 0 0,-1-1 1 0 0,1 1 0 0 0,0-1 0 0 0,-1 1 0 0 0,1 0 0 0 0,0-1 0 0 0,0 1 0 0 0,-1 0 0 0 0,1-1-1 0 0,0 1 1 0 0,0-1 0 0 0,0 2 0 0 0,-1 1 110 0 0,-4 11 186 0 0,1 0 1 0 0,0 1-1 0 0,1-1 0 0 0,0 1 1 0 0,2 0-1 0 0,-1 0 0 0 0,2 17 0 0 0,33 552 2089 0 0,-9-377-1840 0 0,-15-149-294 0 0,27 87 0 0 0,-17-79-123 0 0,-9-28-82 0 0,2-1-1 0 0,18 39 1 0 0,-25-65-33 0 0,0 0-1 0 0,2-1 1 0 0,-1 1 0 0 0,1-1 0 0 0,1-1-1 0 0,0 0 1 0 0,0 0 0 0 0,0 0-1 0 0,1-1 1 0 0,1 0 0 0 0,10 6 0 0 0,-11-8-139 0 0,0-1 0 0 0,1 0 0 0 0,-1-1-1 0 0,1 0 1 0 0,14 4 0 0 0,-20-7-68 0 0,0 0 0 0 0,0 0-1 0 0,1-1 1 0 0,-1 1-1 0 0,0-1 1 0 0,0 0 0 0 0,1 0-1 0 0,-1 0 1 0 0,0-1-1 0 0,0 0 1 0 0,0 0 0 0 0,1 0-1 0 0,-1 0 1 0 0,0 0 0 0 0,6-4-1 0 0,5-7-1094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24 248 9672 0 0,'0'0'748'0'0,"0"1"-492"0"0,1 5-81 0 0,-1 0 1 0 0,2 0-1 0 0,-1 0 1 0 0,0-1-1 0 0,1 1 1 0 0,0-1-1 0 0,1 1 1 0 0,-1-1 0 0 0,6 8-1 0 0,3 9 330 0 0,-6-14-200 0 0,0 1 0 0 0,9 10 1 0 0,-2-1 82 0 0,-3-8-150 0 0,-1 0 0 0 0,1 0 0 0 0,1-1 0 0 0,0 0 0 0 0,20 14 0 0 0,-23-18-202 0 0,1 0 1 0 0,1 0-1 0 0,-1-1 1 0 0,1 0-1 0 0,0 0 1 0 0,-1-1 0 0 0,2 0-1 0 0,15 3 1 0 0,-23-6-23 0 0,0 0 0 0 0,0-1 0 0 0,0 1 0 0 0,0 0 0 0 0,0-1 0 0 0,0 1 0 0 0,0-1 0 0 0,0 0 0 0 0,0 1 0 0 0,0-1 0 0 0,0 0 0 0 0,-1 0 1 0 0,1 0-1 0 0,3-3 0 0 0,24-22 150 0 0,-25 21-112 0 0,0 0-13 0 0,-1 0 1 0 0,0-1-1 0 0,0 1 1 0 0,0 0-1 0 0,-1-1 1 0 0,0 0-1 0 0,0 0 1 0 0,0 1-1 0 0,-1-1 1 0 0,1-8-1 0 0,2-5 53 0 0,0 7-32 0 0,-2 0 0 0 0,1 0 1 0 0,-2 0-1 0 0,1 0 0 0 0,-2-1 0 0 0,1 1 0 0 0,-3-14 0 0 0,-2-4 66 0 0,2 18-40 0 0,0 0 0 0 0,0 1 0 0 0,-1-1 0 0 0,-7-19 0 0 0,5 21 1 0 0,2 1 14 0 0,-1 0-1 0 0,0 0 1 0 0,-1 0-1 0 0,0 0 1 0 0,0 1-1 0 0,-1 0 1 0 0,0 0-1 0 0,-1 0 1 0 0,-10-9-1 0 0,8 10 42 0 0,1 0 0 0 0,-1 1 0 0 0,-1 1 0 0 0,-13-7 0 0 0,20 10-99 0 0,0 1 0 0 0,0 0 0 0 0,0 0 0 0 0,-1 0-1 0 0,1 1 1 0 0,0-1 0 0 0,0 1 0 0 0,-1 0 0 0 0,1-1 0 0 0,0 1 0 0 0,-1 1-1 0 0,1-1 1 0 0,0 0 0 0 0,0 1 0 0 0,-1 0 0 0 0,1 0 0 0 0,0 0 0 0 0,-5 2-1 0 0,1 1 9 0 0,1 0 0 0 0,-1 1 0 0 0,1 0-1 0 0,0 0 1 0 0,0 1 0 0 0,0-1 0 0 0,1 1-1 0 0,0 0 1 0 0,0 1 0 0 0,-6 11 0 0 0,-1 3 5 0 0,2 1 0 0 0,-10 27 0 0 0,12-23-21 0 0,1 0 0 0 0,-8 53 0 0 0,4 55-23 0 0,11-93 13 0 0,1 1 0 0 0,12 61 0 0 0,-6-71 16 0 0,1 0 0 0 0,25 59 1 0 0,-31-84-38 0 0,2 2 3 0 0,0 0 0 0 0,1 0 0 0 0,0 0 0 0 0,0-1 0 0 0,1 1 0 0 0,0-1 0 0 0,0-1 0 0 0,12 12 0 0 0,-13-14-12 0 0,0-1 0 0 0,0 0 0 0 0,1 0 0 0 0,0-1 0 0 0,-1 0 0 0 0,1 0 0 0 0,0 0 0 0 0,1-1 0 0 0,-1 1 0 0 0,0-1 0 0 0,1-1 0 0 0,-1 0 0 0 0,13 2 0 0 0,-1-3-19 0 0,0 0-1 0 0,1-1 0 0 0,25-5 0 0 0,-33 4 32 0 0,-1-1 0 0 0,1 0 0 0 0,-1 0 0 0 0,0-1 0 0 0,0 0 0 0 0,0-1-1 0 0,10-6 1 0 0,-6 1-7 0 0,1 0 0 0 0,-1-2 0 0 0,-1 1 0 0 0,0-1 0 0 0,0-1 0 0 0,18-25 0 0 0,-16 14-23 0 0,-1 0 0 0 0,-2-1 1 0 0,0 0-1 0 0,-1-1 0 0 0,-2 0 0 0 0,-1-1 0 0 0,-1 0 0 0 0,-1 0 0 0 0,3-33 0 0 0,-4 24 13 0 0,-1 5 10 0 0,1-39-1 0 0,-5 69 7 0 0,0-1 0 0 0,0 0 0 0 0,1 1 0 0 0,-1-1 0 0 0,-1 0 1 0 0,1 0-1 0 0,0 0 0 0 0,0 1 0 0 0,-1-1 0 0 0,0-2 0 0 0,0 4 4 0 0,0 0 1 0 0,0 0-1 0 0,0 0 0 0 0,-1 0 1 0 0,1 0-1 0 0,0 1 0 0 0,0-1 1 0 0,0 0-1 0 0,-1 1 1 0 0,1-1-1 0 0,0 1 0 0 0,-1 0 1 0 0,-3 7-11 0 0,3-4 6 0 0,-2 5 8 0 0,1 0 0 0 0,-1 0 0 0 0,1 0 0 0 0,1 0 0 0 0,0 1-1 0 0,0-1 1 0 0,0 18 0 0 0,4 69 44 0 0,-1-67-29 0 0,15 134-18 0 0,-11-133-11 0 0,2-1 0 0 0,0 1 0 0 0,17 38-1 0 0,-22-63-193 0 0,0 1 0 0 0,1-1 0 0 0,0 0 0 0 0,0 0 0 0 0,1 0 0 0 0,-1 0-1 0 0,1 0 1 0 0,0-1 0 0 0,7 7 0 0 0,4-1-881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5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16040 0 0,'-29'17'703'0'0,"20"-13"161"0"0,-5-1-696 0 0,0 2-168 0 0,1-1 0 0 0,-3 1 0 0 0,8-5 64 0 0,2 3 16 0 0,30-11-4791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 9648 0 0,'-5'3'59'0'0,"1"-1"-1"0"0,-1 1 1 0 0,1 1 0 0 0,0-1 0 0 0,1 0 0 0 0,-1 1-1 0 0,0 0 1 0 0,1 0 0 0 0,0 0 0 0 0,0 1 0 0 0,0-1 0 0 0,1 0-1 0 0,-1 1 1 0 0,1 0 0 0 0,0 0 0 0 0,-1 5 0 0 0,-7 25-70 0 0,6-25 25 0 0,1 0 0 0 0,1-1 0 0 0,-2 13 0 0 0,-4 62 833 0 0,4 0-1 0 0,12 134 1 0 0,29 98 1520 0 0,-12-102-898 0 0,10 51 47 0 0,-25-204-1097 0 0,3 82 1 0 0,-3-22-215 0 0,-8-105-200 0 0,8 26 0 0 0,-3-13-5 0 0,-7-26-8 0 0,1-1-1 0 0,0 1 0 0 0,0 0 0 0 0,0 0 0 0 0,0-1 0 0 0,0 1 0 0 0,1-1 0 0 0,2 5 0 0 0,-2-5-400 0 0,-2-17-1014 0 0,-1 0 1071 0 0,0 0 0 0 0,-1 1 0 0 0,0-1 0 0 0,-1 0 0 0 0,-1 1 0 0 0,0 0 0 0 0,-1 0 0 0 0,-13-25 0 0 0,-6-6-1765 0 0,-45-61 1 0 0,47 74 1886 0 0,19 27 232 0 0,-19-28 419 0 0,-41-46 1 0 0,51 68 230 0 0,10 10-417 0 0,0-1 1 0 0,0 0-1 0 0,0 0 1 0 0,0-1-1 0 0,-4-5 3267 0 0,2 20-2832 0 0,3-8-617 0 0,1 0-1 0 0,0 0 0 0 0,1 0 1 0 0,-1-1-1 0 0,1 1 1 0 0,-1 0-1 0 0,1-1 0 0 0,0 1 1 0 0,1 0-1 0 0,-1-1 1 0 0,1 1-1 0 0,-1-1 0 0 0,1 0 1 0 0,3 5-1 0 0,2 2 71 0 0,0 0 1 0 0,1 0-1 0 0,9 9 0 0 0,-5-8-58 0 0,0-1 0 0 0,1-1 1 0 0,25 15-1 0 0,-14-10-33 0 0,-15-9-20 0 0,1 0 0 0 0,1 0 0 0 0,-1-1-1 0 0,1 0 1 0 0,-1-1 0 0 0,1 0 0 0 0,20 2 0 0 0,-6-3 25 0 0,1-1 0 0 0,32-2 1 0 0,-45-1 0 0 0,-1 0 1 0 0,0-1-1 0 0,1 0 1 0 0,-1 0-1 0 0,-1-2 1 0 0,1 1-1 0 0,0-2 1 0 0,19-11-1 0 0,-15 5-32 0 0,0 0 0 0 0,0-1 1 0 0,-1-1-1 0 0,-1 0 0 0 0,0-1 0 0 0,-1 0 0 0 0,-1-1 0 0 0,0-1 0 0 0,-1 0 0 0 0,-1 0 0 0 0,-1-1 0 0 0,0 0 0 0 0,-1-1 0 0 0,-1 0 0 0 0,-1 0 0 0 0,-1-1 0 0 0,0 1 0 0 0,2-29 0 0 0,-7 41 48 0 0,0-1 0 0 0,0 0 0 0 0,-3-12-1 0 0,1-2-27 0 0,1 15-26 0 0,-1 1 0 0 0,0 0 0 0 0,0 0 0 0 0,0 0 0 0 0,0 0 0 0 0,-1 0 0 0 0,-4-5 0 0 0,0-5 0 0 0,1 7 28 0 0,0-1-1 0 0,-1 1 0 0 0,0 0 0 0 0,-1 0 0 0 0,0 1 0 0 0,0 0 0 0 0,-10-8 0 0 0,8 8 199 0 0,5 3-40 0 0,-1 1 0 0 0,1 0-1 0 0,-1 0 1 0 0,0 1 0 0 0,0 0 0 0 0,-9-4-1 0 0,11 6-183 0 0,0 0 0 0 0,0-1 0 0 0,1 1 0 0 0,-1 1 0 0 0,0-1 0 0 0,-1 1 0 0 0,1-1 0 0 0,0 1 0 0 0,0 0 0 0 0,0 0 0 0 0,-6 2 0 0 0,4-1 11 0 0,1 1 1 0 0,0-1-1 0 0,0 1 1 0 0,0 0-1 0 0,0 1 0 0 0,1-1 1 0 0,-1 1-1 0 0,0 0 1 0 0,1 0-1 0 0,0 0 0 0 0,0 1 1 0 0,0-1-1 0 0,0 1 1 0 0,0 0-1 0 0,1 0 0 0 0,0 1 1 0 0,0-1-1 0 0,0 1 1 0 0,0-1-1 0 0,-1 6 0 0 0,-9 23-83 0 0,2 1 0 0 0,2 1 0 0 0,-10 66 0 0 0,17-80 41 0 0,0 1-1 0 0,1-1 1 0 0,3 26-1 0 0,11 66 18 0 0,-9-89-15 0 0,2 12 135 0 0,1-1 1 0 0,22 64-1 0 0,-20-76-176 0 0,0 0 0 0 0,2 0 1 0 0,1-1-1 0 0,1-1 0 0 0,15 20 1 0 0,-19-30 47 0 0,1-1 0 0 0,0-1 0 0 0,0 1 0 0 0,1-2 0 0 0,0 1 0 0 0,18 9 0 0 0,-24-15-29 0 0,1 0 0 0 0,-1-1 1 0 0,1 0-1 0 0,-1 0 1 0 0,1 0-1 0 0,0-1 0 0 0,0 0 1 0 0,0 0-1 0 0,-1 0 0 0 0,1-1 1 0 0,0 1-1 0 0,0-1 1 0 0,0-1-1 0 0,0 1 0 0 0,0-1 1 0 0,0 0-1 0 0,0-1 0 0 0,-1 1 1 0 0,10-5-1 0 0,-2 0 132 0 0,0 0 0 0 0,-1 0 0 0 0,0-1 0 0 0,0-1 0 0 0,-1 0 0 0 0,0-1-1 0 0,15-14 1 0 0,-13 10-78 0 0,-3 3-31 0 0,0 1 1 0 0,-1-1-1 0 0,0-1 0 0 0,-1 1 1 0 0,0-1-1 0 0,0-1 1 0 0,6-14-1 0 0,-7 11-23 0 0,-1 1 0 0 0,-1-1 0 0 0,0-1 0 0 0,-1 1 0 0 0,2-18 0 0 0,9-52-47 0 0,-9 61 66 0 0,-2-1 0 0 0,4-47 0 0 0,-8-7 44 0 0,0 77 50 0 0,-1 5 8 0 0,-5 24-27 0 0,1 0 0 0 0,2 0-1 0 0,0 1 1 0 0,2-1 0 0 0,5 55 0 0 0,14 42 163 0 0,-18-114-183 0 0,1 0-1 0 0,1 0 1 0 0,0 0 0 0 0,0 0-1 0 0,1-1 1 0 0,0 1 0 0 0,7 13-1 0 0,-5-14-8 0 0,-2 0 0 0 0,1 0 0 0 0,3 17 0 0 0,-5-13-19 0 0,-1-10 17 0 0,5 6 50 0 0,-5-8-11 0 0,-10-10 25 0 0,5 3-66 0 0,0 0 1 0 0,0 0-1 0 0,0 0 0 0 0,1-1 1 0 0,0 0-1 0 0,0 1 1 0 0,1-1-1 0 0,0 0 1 0 0,0 0-1 0 0,1 0 0 0 0,-2-13 1 0 0,1 8-16 0 0,1-4-25 0 0,0-1 0 0 0,2 1 0 0 0,-1-1 0 0 0,2 1 0 0 0,5-26 0 0 0,2 1 28 0 0,1 0 0 0 0,24-58 0 0 0,-26 79-13 0 0,0 1-1 0 0,20-30 0 0 0,-24 43 8 0 0,0 1-1 0 0,0-1 1 0 0,1 1 0 0 0,-1 0-1 0 0,1 0 1 0 0,0 0 0 0 0,0 1-1 0 0,1 0 1 0 0,-1 0 0 0 0,1 0-1 0 0,12-5 1 0 0,-15 8 6 0 0,-1 0-1 0 0,0 0 1 0 0,1 1-1 0 0,-1-1 1 0 0,1 1-1 0 0,-1 0 1 0 0,1-1 0 0 0,-1 1-1 0 0,1 0 1 0 0,-1 1-1 0 0,1-1 1 0 0,-1 0-1 0 0,1 1 1 0 0,-1-1-1 0 0,0 1 1 0 0,4 1 0 0 0,-3 0-1 0 0,0 0 0 0 0,0 0 0 0 0,0 0 0 0 0,0 0 1 0 0,0 0-1 0 0,0 1 0 0 0,-1-1 0 0 0,1 1 0 0 0,3 6 1 0 0,0-1 8 0 0,-1 1 0 0 0,0 0 1 0 0,-1 0-1 0 0,0 0 0 0 0,0 1 0 0 0,3 17 1 0 0,35 202 496 0 0,-8-41-4186 0 0,-26-155-2788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7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580 522 7080 0 0,'0'0'324'0'0,"0"-8"108"0"0,0-27-341 0 0,1 17 312 0 0,-1 1 0 0 0,-1-1 1 0 0,-5-30-1 0 0,-2 7 805 0 0,5 24-705 0 0,-1 0 0 0 0,0 0 0 0 0,-1 0 0 0 0,-12-26 1 0 0,12 33-302 0 0,-5-10 384 0 0,-2 0 0 0 0,-22-32 0 0 0,22 36-239 0 0,-2 1 1 0 0,0 1 0 0 0,-23-20 0 0 0,30 29-251 0 0,0 0 1 0 0,-1 0-1 0 0,1 1 1 0 0,-1 0-1 0 0,0 0 1 0 0,-1 1-1 0 0,1 0 1 0 0,0 0-1 0 0,-1 1 1 0 0,-13-2-1 0 0,15 3-48 0 0,0 0 1 0 0,0 0-1 0 0,0 1 0 0 0,0 0 0 0 0,-1 0 0 0 0,1 1 0 0 0,0 0 0 0 0,0 1 0 0 0,0-1 0 0 0,0 1 0 0 0,0 0 0 0 0,0 1 0 0 0,-10 5 0 0 0,6-1-3 0 0,0 0-1 0 0,0 2 1 0 0,1-1 0 0 0,0 1 0 0 0,0 1-1 0 0,1-1 1 0 0,0 2 0 0 0,1-1-1 0 0,0 1 1 0 0,0 0 0 0 0,1 1-1 0 0,1 0 1 0 0,0 0 0 0 0,-8 25-1 0 0,-23 120-32 0 0,33-125-13 0 0,0 0 0 0 0,2 1 0 0 0,3 32-1 0 0,1-31-6 0 0,2 1 0 0 0,1-2 1 0 0,19 66-1 0 0,-18-80-6 0 0,2 0 1 0 0,0 0 0 0 0,0-1-1 0 0,2 0 1 0 0,0-1 0 0 0,1 0-1 0 0,1-1 1 0 0,15 17 0 0 0,-24-31 6 0 0,0 1 0 0 0,1 0 1 0 0,-1-1-1 0 0,0 0 1 0 0,1 0-1 0 0,0 0 0 0 0,-1 0 1 0 0,1-1-1 0 0,0 1 0 0 0,0-1 1 0 0,0 0-1 0 0,0 0 0 0 0,0 0 1 0 0,0-1-1 0 0,0 1 1 0 0,1-1-1 0 0,-1 0 0 0 0,0 0 1 0 0,0-1-1 0 0,8-1 0 0 0,0 0-7 0 0,-1-1 0 0 0,1-1 0 0 0,-1 0 0 0 0,1 0 0 0 0,19-12-1 0 0,-19 9 6 0 0,-1-1-1 0 0,-1 0 0 0 0,1-1 0 0 0,-1 0 1 0 0,10-13-1 0 0,41-55-16 0 0,-46 56-7 0 0,-2 0 1 0 0,-1-1-1 0 0,0-1 0 0 0,-2 0 0 0 0,-1-1 0 0 0,0 0 1 0 0,-2 0-1 0 0,-1-1 0 0 0,-1 0 0 0 0,-1 0 0 0 0,-1 0 1 0 0,-1-40-1 0 0,-2 55 9 0 0,1 1 21 0 0,-1 0-1 0 0,0 1 1 0 0,-1-1-1 0 0,0 1 1 0 0,0-1-1 0 0,-1 1 1 0 0,-4-14-1 0 0,-1 14 59 0 0,5 7 92 0 0,-2 6-83 0 0,1-1-60 0 0,0-1 0 0 0,0 1 0 0 0,1 0 0 0 0,-1 0 0 0 0,1 0 1 0 0,0 0-1 0 0,0 0 0 0 0,1 0 0 0 0,-1 0 0 0 0,1 1 0 0 0,0-1 0 0 0,-1 9 0 0 0,0 5-7 0 0,1 0 1 0 0,2 18 0 0 0,0-8 3 0 0,0 9-2 0 0,2 0 0 0 0,10 49 0 0 0,24 71 0 0 0,-12-54 0 0 0,4 15 60 0 0,17 83 8 0 0,-43-179-49 0 0,0 0-1 0 0,-2 0 1 0 0,0 0-1 0 0,-1 0 1 0 0,-2 1-1 0 0,0-1 1 0 0,-7 28-1 0 0,5-34 13 0 0,0-1 0 0 0,-1 0 0 0 0,-1 0 0 0 0,-10 20 0 0 0,11-26-2 0 0,0-1 1 0 0,-1 0-1 0 0,1 0 1 0 0,-2 0-1 0 0,1-1 1 0 0,-1 0-1 0 0,0 0 1 0 0,-11 8-1 0 0,5-7 41 0 0,1 0 0 0 0,-1-2 0 0 0,0 1-1 0 0,-1-2 1 0 0,1 1 0 0 0,-1-2-1 0 0,0 0 1 0 0,-1-1 0 0 0,1 0 0 0 0,0-1-1 0 0,-1-1 1 0 0,1 0 0 0 0,-23-2-1 0 0,17-1-5 0 0,1 0-1 0 0,0-1 0 0 0,-1-1 0 0 0,1-1 0 0 0,1-1 0 0 0,-1-1 0 0 0,-29-14 0 0 0,37 15-150 0 0,1 0 0 0 0,-1-1 0 0 0,1 0 0 0 0,0 0 0 0 0,0-1 0 0 0,1-1 0 0 0,0 0 0 0 0,1 0 0 0 0,0-1 0 0 0,0 1 0 0 0,1-2 0 0 0,0 1 0 0 0,-6-13 0 0 0,4-6-4650 0 0,4 0-1604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8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0 402 11600 0 0,'0'0'264'0'0,"1"2"34"0"0,1 10 42 0 0,-1-9-295 0 0,-1 0 0 0 0,1 0 0 0 0,0 0 0 0 0,0 0-1 0 0,0 0 1 0 0,1-1 0 0 0,2 6 0 0 0,19 33-27 0 0,6 9 119 0 0,-25-45-111 0 0,0 1 0 0 0,0-2 0 0 0,0 1 0 0 0,1 0 0 0 0,-1-1 0 0 0,1 0 0 0 0,6 4 0 0 0,-6-5-4 0 0,5 4 59 0 0,1-1 0 0 0,13 6 0 0 0,-19-10-54 0 0,1 0 0 0 0,-1 0-1 0 0,1-1 1 0 0,0 0 0 0 0,0 0 0 0 0,0-1 0 0 0,7 1 0 0 0,-9-1-24 0 0,0 0 0 0 0,1 0 0 0 0,-1 0 0 0 0,0-1 1 0 0,1 0-1 0 0,-1 0 0 0 0,0 0 0 0 0,0 0 0 0 0,0 0 1 0 0,0-1-1 0 0,0 0 0 0 0,0 0 0 0 0,0 0 0 0 0,0 0 1 0 0,-1-1-1 0 0,1 1 0 0 0,-1-1 0 0 0,0 0 0 0 0,5-5 1 0 0,-2 0 12 0 0,-1 0 1 0 0,1 0 0 0 0,-2-1-1 0 0,1 0 1 0 0,-1 0 0 0 0,-1 0-1 0 0,1 0 1 0 0,-1-1 0 0 0,-1 1-1 0 0,2-17 1 0 0,-1 0 88 0 0,-2 0 0 0 0,-3-46 0 0 0,0 26 101 0 0,2 26-29 0 0,-2-1 1 0 0,-5-29 0 0 0,2 26 235 0 0,-14-40-1 0 0,15 56-350 0 0,0 0 0 0 0,0 0 0 0 0,0 0 0 0 0,-1 1 0 0 0,0-1 0 0 0,0 1 0 0 0,-1 0 0 0 0,-7-7 0 0 0,8 10 64 0 0,0 0 0 0 0,0 0 0 0 0,0 0 0 0 0,0 1 1 0 0,-1-1-1 0 0,1 1 0 0 0,-1 1 0 0 0,0-1 1 0 0,0 1-1 0 0,0 0 0 0 0,-12-3 0 0 0,14 5-105 0 0,0 0 0 0 0,0-1-1 0 0,0 1 1 0 0,0 1 0 0 0,0-1-1 0 0,0 0 1 0 0,0 1-1 0 0,0 0 1 0 0,0 0 0 0 0,0 0-1 0 0,0 1 1 0 0,1-1-1 0 0,-1 1 1 0 0,0 0 0 0 0,1 0-1 0 0,0 0 1 0 0,-1 0 0 0 0,1 1-1 0 0,0-1 1 0 0,-3 4-1 0 0,-1 2-20 0 0,0 1 0 0 0,1-1 0 0 0,0 1 0 0 0,1 0 0 0 0,-1 1 0 0 0,2-1 0 0 0,-1 1 0 0 0,-2 11 0 0 0,-1 7 0 0 0,-9 49 0 0 0,10-2 0 0 0,4-21 0 0 0,1-30 1 0 0,1 0 0 0 0,2 0 0 0 0,0 0 0 0 0,1-1 0 0 0,2 1 0 0 0,7 26 0 0 0,-3-20-21 0 0,1-1 0 0 0,2-1 0 0 0,1 1 0 0 0,21 35 0 0 0,-25-52 14 0 0,0 1 0 0 0,1-1 0 0 0,1 0-1 0 0,0-1 1 0 0,1 0 0 0 0,0-1 0 0 0,0 0 0 0 0,1-1 0 0 0,0 0 0 0 0,1-1-1 0 0,0 0 1 0 0,28 11 0 0 0,-34-16 5 0 0,0-1 0 0 0,1 0 0 0 0,-1 0-1 0 0,1 0 1 0 0,0-1 0 0 0,-1 0 0 0 0,1-1-1 0 0,0 0 1 0 0,-1 0 0 0 0,14-3 0 0 0,-10 1-5 0 0,-1 0 0 0 0,1-1 0 0 0,-1-1 0 0 0,0 0 0 0 0,0-1 0 0 0,18-10 0 0 0,-11 3 4 0 0,0 0-1 0 0,-1-2 1 0 0,-1 1-1 0 0,0-2 1 0 0,-1 0-1 0 0,0-1 1 0 0,17-27-1 0 0,-16 18-8 0 0,-1-1-1 0 0,-1-1 0 0 0,-2 0 0 0 0,0 0 0 0 0,-2-1 1 0 0,7-35-1 0 0,-10 10-42 0 0,-3 28 54 0 0,-3-12 12 0 0,0 36 47 0 0,0 3 6 0 0,-5 7-2 0 0,3-4-54 0 0,-1 1 1 0 0,1-1-1 0 0,0 1 0 0 0,1 0 1 0 0,-1 0-1 0 0,0 7 0 0 0,0 15-9 0 0,1 1 0 0 0,2-1 0 0 0,1 0 0 0 0,8 46 0 0 0,-6-56 0 0 0,-3-11 0 0 0,0-1 0 0 0,0 1 0 0 0,1-1 0 0 0,3 8 0 0 0,13 39 0 0 0,-13-43 15 0 0,-2-5 2 0 0,0 1-1 0 0,-1-1 1 0 0,1 1 0 0 0,-1 0 0 0 0,-1-1-1 0 0,1 1 1 0 0,-1 0 0 0 0,1 9 0 0 0,-2-13 244 0 0,-5 4 32 0 0,4-5-264 0 0,0 0-1 0 0,0-1 1 0 0,0 1-1 0 0,0-1 1 0 0,0 1-1 0 0,-1-1 1 0 0,1 1-1 0 0,0-1 1 0 0,0 0-1 0 0,-1 0 1 0 0,1 1-1 0 0,0-1 1 0 0,0 0-1 0 0,-1 0 1 0 0,1 0-1 0 0,0-1 1 0 0,-1 1-1 0 0,1 0 1 0 0,0 0-1 0 0,0-1 0 0 0,-1 1 1 0 0,1-1-1 0 0,0 1 1 0 0,0-1-1 0 0,0 1 1 0 0,0-1-1 0 0,0 0 1 0 0,0 1-1 0 0,-1-2 1 0 0,-2 0-1 0 0,1-1 0 0 0,-1 0 0 0 0,1 0 1 0 0,0 0-1 0 0,0 0 0 0 0,1 0 0 0 0,-5-7 0 0 0,-5-8-1 0 0,9 14-15 0 0,1 0 0 0 0,-1 0 0 0 0,1 0 0 0 0,-1-1 1 0 0,1 1-1 0 0,0-1 0 0 0,-1-6 0 0 0,-1-6 23 0 0,0 0-20 0 0,0-2-1 0 0,1 1 0 0 0,-1-26 0 0 0,5 25-14 0 0,0 1 0 0 0,1 0 0 0 0,1-1 0 0 0,11-32 0 0 0,31-67 0 0 0,-36 96 0 0 0,-2 9 0 0 0,0 1 0 0 0,0 0 0 0 0,1 0 0 0 0,0 1-1 0 0,1 0 1 0 0,12-11 0 0 0,1-2-11 0 0,-14 16-79 0 0,0 0-1 0 0,1 0 0 0 0,0 1 0 0 0,1 0 0 0 0,0 0 0 0 0,20-9 0 0 0,-7 7-1309 0 0,0 5-440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9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511 286 10048 0 0,'-88'-187'1774'0'0,"83"179"-1438"0"0,0 0 0 0 0,0 1 0 0 0,-1-1 0 0 0,0 1 0 0 0,0 0 0 0 0,-1 1 0 0 0,1 0 0 0 0,-2 0 0 0 0,1 0 0 0 0,-10-6 0 0 0,12 10-170 0 0,0-1 0 0 0,0 1 0 0 0,0 0 0 0 0,0 0 0 0 0,0 0 0 0 0,0 1 0 0 0,0 0-1 0 0,0 0 1 0 0,-1 0 0 0 0,1 0 0 0 0,0 1 0 0 0,-1 0 0 0 0,1 0 0 0 0,0 1 0 0 0,-1-1 0 0 0,1 1 0 0 0,0 0 0 0 0,0 1 0 0 0,-8 2 0 0 0,4 1-7 0 0,0-1 1 0 0,0 2 0 0 0,0-1 0 0 0,1 1-1 0 0,0 1 1 0 0,-9 8 0 0 0,4-2-54 0 0,0 1 1 0 0,-16 23-1 0 0,15-16-69 0 0,1 0 0 0 0,1 1 0 0 0,0 0-1 0 0,2 1 1 0 0,1 0 0 0 0,1 1 0 0 0,1 0 0 0 0,1 0 0 0 0,1 0 0 0 0,-3 36-1 0 0,3 94 13 0 0,6-127-29 0 0,1 0-1 0 0,1 1 1 0 0,11 40 0 0 0,-11-59-13 0 0,0 1-1 0 0,1-1 1 0 0,1 0-1 0 0,-1 0 0 0 0,1 0 1 0 0,1 0-1 0 0,0-1 1 0 0,0 0-1 0 0,8 8 0 0 0,-11-13-7 0 0,0-1-1 0 0,1 1 1 0 0,-1 0-1 0 0,1-1 0 0 0,0 0 1 0 0,0 0-1 0 0,0 0 1 0 0,0 0-1 0 0,0 0 0 0 0,0-1 1 0 0,0 0-1 0 0,1 0 1 0 0,-1 0-1 0 0,0-1 0 0 0,1 1 1 0 0,-1-1-1 0 0,1 0 1 0 0,-1 0-1 0 0,6-1 0 0 0,-3 0-1 0 0,1 0-1 0 0,0-1 0 0 0,-1 0 1 0 0,0 0-1 0 0,0-1 1 0 0,0 0-1 0 0,0 0 0 0 0,0-1 1 0 0,0 0-1 0 0,9-7 0 0 0,2-3 4 0 0,-1-1 0 0 0,0 0 0 0 0,-1-2 0 0 0,-1 0 0 0 0,-1-1 0 0 0,0 0 0 0 0,-1-1 0 0 0,11-23 0 0 0,-12 19 25 0 0,-1 0-1 0 0,-2-1 1 0 0,0 0-1 0 0,-2 0 0 0 0,0-1 1 0 0,-2 0-1 0 0,-1 0 1 0 0,-1 0-1 0 0,0-34 0 0 0,-3-23 126 0 0,0 81 7 0 0,-1 2-92 0 0,-2 7 2 0 0,1-1 0 0 0,-1 1-1 0 0,1-1 1 0 0,0 1 0 0 0,1 0-1 0 0,0 0 1 0 0,-1 15 0 0 0,1-8-13 0 0,1-2-116 0 0,2 27 0 0 0,1 0-98 0 0,-2-13 128 0 0,1 0 0 0 0,2 0 0 0 0,12 46 0 0 0,-13-60 33 0 0,1 0 0 0 0,1 0 0 0 0,0-1 0 0 0,1 0 0 0 0,9 15-1 0 0,-11-21-52 0 0,0 0-1 0 0,1 0 1 0 0,-1-1-1 0 0,1 0 1 0 0,0 0-1 0 0,0 0 1 0 0,1-1-1 0 0,-1 0 1 0 0,1 0-1 0 0,0 0 1 0 0,11 5-1 0 0,-1-5-1415 0 0,2-7-479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49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556 836 11456 0 0,'0'0'1040'0'0,"-1"0"-854"0"0,-1-2-151 0 0,0 1 0 0 0,0-1 0 0 0,1 1 0 0 0,-1-1 0 0 0,0 0 0 0 0,1 0 0 0 0,-1 1 0 0 0,1-1 0 0 0,0 0 0 0 0,0 0-1 0 0,0 0 1 0 0,-1-3 0 0 0,-7-10 394 0 0,-3 0 261 0 0,1-1 0 0 0,0 0 0 0 0,-12-26 0 0 0,-16-26 576 0 0,29 55-1041 0 0,-1-4 108 0 0,0 1 0 0 0,-2 1 1 0 0,-21-22-1 0 0,29 34-248 0 0,1-1 1 0 0,-1 1-1 0 0,1-1 1 0 0,-1 1-1 0 0,0 0 1 0 0,0 1-1 0 0,-1 0 1 0 0,1-1-1 0 0,0 2 1 0 0,-1-1-1 0 0,1 0 1 0 0,-1 1-1 0 0,1 0 0 0 0,-1 1 1 0 0,0-1-1 0 0,0 1 1 0 0,-5 0-1 0 0,3 1-22 0 0,0 1 0 0 0,0-1 0 0 0,1 1 0 0 0,-1 1 0 0 0,0-1-1 0 0,1 1 1 0 0,0 1 0 0 0,0-1 0 0 0,0 1 0 0 0,0 0 0 0 0,0 1-1 0 0,-8 7 1 0 0,7-4-40 0 0,0-1 0 0 0,1 1 0 0 0,0 0 0 0 0,1 1 0 0 0,0 0 0 0 0,0 0 0 0 0,1 0 0 0 0,-9 20 0 0 0,-3 23 49 0 0,2 1-1 0 0,-9 64 0 0 0,23-108-69 0 0,-8 39-1 0 0,-4 78-1 0 0,13-102-2 0 0,0-1 0 0 0,2 1 0 0 0,1 0 1 0 0,0-1-1 0 0,11 33 0 0 0,-12-49-8 0 0,0 0 0 0 0,1 0 0 0 0,0 0 1 0 0,0-1-1 0 0,0 0 0 0 0,1 1 1 0 0,0-1-1 0 0,0-1 0 0 0,1 1 0 0 0,0 0 1 0 0,7 5-1 0 0,-8-7 0 0 0,1-1-1 0 0,0 1 1 0 0,1-1 0 0 0,-1 0 0 0 0,0-1-1 0 0,1 1 1 0 0,-1-1 0 0 0,1 0 0 0 0,0-1-1 0 0,0 0 1 0 0,0 1 0 0 0,0-2 0 0 0,0 1-1 0 0,8-1 1 0 0,-3-1-6 0 0,1 0-1 0 0,-1-1 1 0 0,0 0 0 0 0,0-1-1 0 0,0 0 1 0 0,-1-1 0 0 0,1 0-1 0 0,-1-1 1 0 0,0 0 0 0 0,0-1-1 0 0,0 0 1 0 0,-1 0 0 0 0,14-12-1 0 0,1-4-93 0 0,0 0-1 0 0,-2-2 1 0 0,30-40-1 0 0,-38 44 11 0 0,-1-1-1 0 0,-1-1 0 0 0,-1 0 1 0 0,-1-1-1 0 0,-1 0 0 0 0,-1-1 1 0 0,9-40-1 0 0,-15 52 99 0 0,-1 0-1 0 0,1 0 0 0 0,-2-1 1 0 0,-1-24-1 0 0,-13-49 12 0 0,10 60 0 0 0,-9-41 459 0 0,-39-117 0 0 0,38 135-153 0 0,1-1 1 0 0,-8-80-1 0 0,0 3-162 0 0,17 108-135 0 0,1-1 0 0 0,-1-30-1 0 0,4 41-5 0 0,0-6 25 0 0,0 12 0 0 0,1 7 20 0 0,3 34 40 0 0,-3-26-63 0 0,4 25-1 0 0,35 209 126 0 0,-19-95-75 0 0,35 125-10 0 0,-42-222-126 0 0,4-1-1 0 0,1 0 1 0 0,27 50 0 0 0,-8-39-566 0 0,-14-25-1729 0 0,-15-26 849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0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1 234 9216 0 0,'1'2'706'0'0,"19"34"841"0"0,-17-29-1157 0 0,1 0 0 0 0,-1-1 0 0 0,2 1 0 0 0,-1-1 0 0 0,8 8 0 0 0,15 18-349 0 0,-16-18 370 0 0,19 17 1 0 0,-14-16 68 0 0,1-2 0 0 0,29 19 0 0 0,-38-27-414 0 0,1-1 1 0 0,0 0 0 0 0,0 0-1 0 0,0 0 1 0 0,0-1 0 0 0,1-1-1 0 0,17 3 1 0 0,-19-4-16 0 0,-1 0 0 0 0,1-1-1 0 0,-1 0 1 0 0,10-2 0 0 0,-14 2-38 0 0,1-1 1 0 0,-1 0-1 0 0,1 0 1 0 0,-1 0-1 0 0,0-1 0 0 0,0 1 1 0 0,1-1-1 0 0,-1 0 1 0 0,0 1-1 0 0,-1-1 0 0 0,5-4 1 0 0,-4 3 9 0 0,0 0 0 0 0,0-1 0 0 0,-1 1 0 0 0,1-1 0 0 0,-1 0 0 0 0,0 1-1 0 0,0-1 1 0 0,2-7 0 0 0,10-37 146 0 0,-14 48-168 0 0,2-20 54 0 0,0 0-1 0 0,-1 0 1 0 0,-1 0 0 0 0,-5-40 0 0 0,4 52-47 0 0,0-2 13 0 0,-1 0 0 0 0,0 1 0 0 0,-1-1-1 0 0,0 1 1 0 0,-7-14 0 0 0,-25-42 247 0 0,34 63-249 0 0,-4-7 112 0 0,0 1-1 0 0,-1-1 0 0 0,-1 1 0 0 0,1 0 0 0 0,-1 0 0 0 0,-1 1 0 0 0,-15-12 1 0 0,20 16-77 0 0,0 1 1 0 0,0 0 0 0 0,0 1 0 0 0,-1-1-1 0 0,1 1 1 0 0,-1-1 0 0 0,1 1-1 0 0,-1 0 1 0 0,1 0 0 0 0,-1 0 0 0 0,0 1-1 0 0,1 0 1 0 0,-1-1 0 0 0,0 1-1 0 0,1 0 1 0 0,-1 1 0 0 0,0-1 0 0 0,1 1-1 0 0,-1-1 1 0 0,0 1 0 0 0,1 0-1 0 0,-1 0 1 0 0,1 1 0 0 0,0-1 0 0 0,-5 3-1 0 0,-3 3 25 0 0,1 0 1 0 0,-1 1-1 0 0,1 0 0 0 0,1 0 0 0 0,-1 1 0 0 0,2 1 0 0 0,-1-1 0 0 0,-8 15 0 0 0,1 0 61 0 0,1 2-1 0 0,-17 42 1 0 0,25-52-95 0 0,2 1 0 0 0,0-1-1 0 0,1 1 1 0 0,-3 17 0 0 0,-2 72 244 0 0,8-90-232 0 0,2 0-1 0 0,0 0 0 0 0,1 0 1 0 0,0 0-1 0 0,9 30 0 0 0,-2-19 12 0 0,2 1-1 0 0,18 35 0 0 0,-21-48-59 0 0,0-1 0 0 0,1 0-1 0 0,1-1 1 0 0,0 0-1 0 0,1-1 1 0 0,0 0 0 0 0,1 0-1 0 0,0-1 1 0 0,17 11-1 0 0,-18-14-72 0 0,1-2 0 0 0,-1 1 0 0 0,1-1-1 0 0,1-1 1 0 0,-1 0 0 0 0,1-1 0 0 0,0-1 0 0 0,0 1-1 0 0,0-2 1 0 0,0 0 0 0 0,25 0 0 0 0,-20-2-877 0 0,0-1 0 0 0,29-6 0 0 0,-5-2-6097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1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8840 0 0,'0'0'2309'0'0,"0"2"-2046"0"0,3 48 895 0 0,1-1 1 0 0,17 74 0 0 0,-13-88-850 0 0,7 38 148 0 0,-1 52 337 0 0,-11-105-641 0 0,-2-15-106 0 0,0 0 1 0 0,0 0-1 0 0,-1 0 1 0 0,0 0-1 0 0,0 0 0 0 0,-1 6 1 0 0,0 10 162 0 0,1-20 293 0 0,7-14-506 0 0,-1 7-14 0 0,1 0 0 0 0,0 1-1 0 0,1 1 1 0 0,-1-1 0 0 0,1 1-1 0 0,0 0 1 0 0,0 1 0 0 0,16-5-1 0 0,-15 4 4 0 0,0 0-1 0 0,-1 0 0 0 0,14-9 0 0 0,-13 8 31 0 0,0-1 1 0 0,12-4-1 0 0,-14 8-20 0 0,1 0 0 0 0,-1 0 0 0 0,1 1 0 0 0,0 0 0 0 0,-1 0 0 0 0,1 1 0 0 0,0-1 0 0 0,-1 2-1 0 0,1-1 1 0 0,-1 1 0 0 0,11 3 0 0 0,6 2 3 0 0,0 1-1 0 0,25 12 0 0 0,5 12 2 0 0,-46-26 8 0 0,0 0 0 0 0,-1 1 0 0 0,0 0-1 0 0,0 1 1 0 0,0-1 0 0 0,-1 1 0 0 0,0 0-1 0 0,0 1 1 0 0,7 14 0 0 0,-7-12 33 0 0,-2 0 0 0 0,0 0 0 0 0,0 1 0 0 0,3 12 1 0 0,-4-10 34 0 0,0-2 0 0 0,-1-1 0 0 0,0 0 0 0 0,-1 1 0 0 0,0-1 0 0 0,-1 1-1 0 0,0-1 1 0 0,-2 16 0 0 0,-3 5 241 0 0,-11 33-1 0 0,13-51-244 0 0,1-7-44 0 0,0 0 0 0 0,0 0-1 0 0,-1-1 1 0 0,1 1 0 0 0,-1-1-1 0 0,-1 0 1 0 0,1 1 0 0 0,-1-2-1 0 0,0 1 1 0 0,0 0-1 0 0,-9 7 1 0 0,-1 3-40 0 0,5-7 87 0 0,0 0 0 0 0,0 0 0 0 0,-1 0 0 0 0,0-1 0 0 0,-19 10 0 0 0,14-10 155 0 0,-3 3 110 0 0,-1 0 0 0 0,0-2 0 0 0,-26 8 0 0 0,33-13-351 0 0,0 0 1 0 0,0-1-1 0 0,-1 0 0 0 0,1-1 0 0 0,-1-1 0 0 0,1 0 0 0 0,-1 0 0 0 0,1-1 1 0 0,0-1-1 0 0,-1 0 0 0 0,1 0 0 0 0,0-2 0 0 0,-15-5 0 0 0,18 6-353 0 0,-40-17-337 0 0,17 1-5093 0 0,10 3-426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2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10136 0 0,'0'0'464'0'0,"0"2"-10"0"0,-2 6-319 0 0,2-4-128 0 0,-1-1 0 0 0,0 1 0 0 0,1-1 0 0 0,-2 1 1 0 0,0 3-1 0 0,0-2 127 0 0,0 1 0 0 0,0 0-1 0 0,1 0 1 0 0,-1 0 0 0 0,1 6 0 0 0,-3 12 391 0 0,3-21-473 0 0,-2 11 320 0 0,0 1 0 0 0,0-1 0 0 0,1 1 0 0 0,1 24 0 0 0,2 17 454 0 0,1 20 128 0 0,7 23 828 0 0,-9-63-907 0 0,-2-43-874 0 0,0 0 0 0 0,0 0 1 0 0,1-1-1 0 0,-1 1 0 0 0,2 0 1 0 0,-1-1-1 0 0,2-10 0 0 0,0-9-10 0 0,1 0 0 0 0,2 1 0 0 0,0-1 0 0 0,2 1 0 0 0,1 0 0 0 0,15-38-1 0 0,-7 24 14 0 0,-10 24-18 0 0,1 0-1 0 0,14-26 1 0 0,-18 38 7 0 0,1-1 0 0 0,-1 1 0 0 0,1 0 0 0 0,1 0 0 0 0,-1 1 1 0 0,0-1-1 0 0,1 1 0 0 0,0 0 0 0 0,0 0 0 0 0,0 0 0 0 0,0 0 0 0 0,0 1 0 0 0,9-4 0 0 0,-11 5 8 0 0,0 0 0 0 0,0 1 0 0 0,0 0 0 0 0,0-1-1 0 0,1 1 1 0 0,-1 0 0 0 0,0 0 0 0 0,0 0-1 0 0,0 1 1 0 0,0-1 0 0 0,0 0 0 0 0,0 1-1 0 0,1-1 1 0 0,-1 1 0 0 0,0 0 0 0 0,0 0 0 0 0,0 0-1 0 0,-1 0 1 0 0,1 0 0 0 0,0 0 0 0 0,0 0-1 0 0,0 0 1 0 0,-1 1 0 0 0,3 2 0 0 0,3 3 52 0 0,0 1 1 0 0,0 0-1 0 0,8 15 0 0 0,-14-22-46 0 0,10 19 109 0 0,0 1-1 0 0,11 33 1 0 0,-1-4-1 0 0,-5-2-104 0 0,-4-8-12 0 0,7 21 196 0 0,-11-28 52 0 0,2 2 49 0 0,-6-18-275 0 0,1 1-1 0 0,1-1 0 0 0,0 0 1 0 0,11 19-1 0 0,-16-34-328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2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10136 0 0,'0'0'918'0'0,"1"0"-758"0"0,5-3-152 0 0,-1 0 0 0 0,1 1 1 0 0,0 0-1 0 0,8-1 0 0 0,14-5 137 0 0,19-7 812 0 0,0 2 0 0 0,1 2 1 0 0,1 2-1 0 0,0 3 0 0 0,88-1 0 0 0,-100 8-783 0 0,45 9-1 0 0,-1 0-989 0 0,-57-7-3209 0 0,1 2-1408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5064 0 0,'0'2'2137'0'0,"5"90"5424"0"0,15 48-6524 0 0,-12-92-224 0 0,38 163 599 0 0,-9-53-358 0 0,-31-119-861 0 0,1 47 0 0 0,-4-53-150 0 0,3 5 57 0 0,-4-27-840 0 0,0-1 0 0 0,1 19 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3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36 429 6912 0 0,'0'-2'42'0'0,"0"1"0"0"0,0-1 0 0 0,0 0 0 0 0,0 0 0 0 0,0 1 0 0 0,0-1 0 0 0,-1 0 1 0 0,1 1-1 0 0,0-1 0 0 0,-1 0 0 0 0,0 1 0 0 0,1-1 0 0 0,-1 0 0 0 0,0 1 0 0 0,0-1 0 0 0,0 1 0 0 0,-2-3 0 0 0,1 1 72 0 0,0 0-1 0 0,1 0 0 0 0,-1 0 1 0 0,1 0-1 0 0,0 0 0 0 0,-2-6 0 0 0,-3-24 1698 0 0,4 28-1558 0 0,0-1 0 0 0,1 1 0 0 0,0-1 0 0 0,0 0 0 0 0,1 0-1 0 0,-1 0 1 0 0,1 0 0 0 0,1-6 0 0 0,2-1 121 0 0,-2 3-92 0 0,1 1 0 0 0,0-1-1 0 0,1 1 1 0 0,0-1 0 0 0,1 1 0 0 0,7-15 0 0 0,2 4 244 0 0,-12 17-404 0 0,1-1 0 0 0,0 1 1 0 0,0 0-1 0 0,1 0 0 0 0,-1 0 1 0 0,1 0-1 0 0,-1 0 0 0 0,1 0 1 0 0,0 1-1 0 0,6-5 0 0 0,10-5 48 0 0,0 1-1 0 0,1 0 0 0 0,0 1 0 0 0,26-8 0 0 0,31-11-369 0 0,-3 2 212 0 0,-65 24-12 0 0,0 1 0 0 0,0 1 0 0 0,1-1-1 0 0,-1 1 1 0 0,0 1 0 0 0,15 1-1 0 0,-18-1 43 0 0,-1 1 0 0 0,1 1 0 0 0,-1-1-1 0 0,1 1 1 0 0,-1 0 0 0 0,0 0-1 0 0,0 1 1 0 0,0-1 0 0 0,0 1-1 0 0,0 0 1 0 0,-1 0 0 0 0,1 1 0 0 0,-1-1-1 0 0,0 1 1 0 0,0 0 0 0 0,0 0-1 0 0,-1 1 1 0 0,1-1 0 0 0,-1 1-1 0 0,0 0 1 0 0,0-1 0 0 0,3 10 0 0 0,1 4 59 0 0,0 1 1 0 0,-1-1 0 0 0,-1 1-1 0 0,-1 0 1 0 0,2 23 0 0 0,-3-6 36 0 0,-1 0-1 0 0,-4 37 1 0 0,0-49-83 0 0,-2-1 0 0 0,-1 1 0 0 0,-14 41 0 0 0,8-30-74 0 0,8-25 11 0 0,-1 0 0 0 0,-1 0 0 0 0,1 0 0 0 0,-2 0 0 0 0,1-1 0 0 0,-1 0 0 0 0,-1 0 0 0 0,0-1 0 0 0,0 1 0 0 0,0-1 0 0 0,-1-1 0 0 0,0 0 0 0 0,-1 0 0 0 0,0 0 0 0 0,0-1 0 0 0,0-1 0 0 0,-13 6 0 0 0,20-10-172 0 0,0 0 0 0 0,-1 0 0 0 0,1 0 0 0 0,-1-1 0 0 0,0 1 0 0 0,1-1 0 0 0,-1 0 0 0 0,1 0 0 0 0,-1 0 0 0 0,0 0 0 0 0,1 0 0 0 0,-1-1 0 0 0,1 1 0 0 0,-1-1 0 0 0,1 1 0 0 0,-5-3 1 0 0,-7-4-5825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4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1 238 6448 0 0,'0'0'498'0'0,"1"1"-327"0"0,4 5 52 0 0,0-1 1 0 0,-1 1-1 0 0,0-1 0 0 0,0 1 0 0 0,5 12 0 0 0,-4-8 183 0 0,0-1-1 0 0,10 13 0 0 0,-9-15-118 0 0,0 0 0 0 0,0-1 0 0 0,1 0 0 0 0,0 0 0 0 0,1-1 0 0 0,-1 0 0 0 0,1 0 0 0 0,0-1 0 0 0,16 7 0 0 0,7 1 199 0 0,-16-6-325 0 0,1 0 0 0 0,-1-1 0 0 0,31 7 0 0 0,-30-10-101 0 0,-7-1-116 0 0,-1 1 0 0 0,0-2-1 0 0,1 1 1 0 0,8-1-1 0 0,-14-1 90 0 0,0 1-1 0 0,0-1 0 0 0,0 1 1 0 0,0-1-1 0 0,-1 0 0 0 0,1 0 1 0 0,0-1-1 0 0,0 1 0 0 0,-1 0 1 0 0,1-1-1 0 0,-1 0 0 0 0,1 0 1 0 0,-1 1-1 0 0,0-1 0 0 0,3-3 1 0 0,0-2 14 0 0,0 1 0 0 0,0-1 0 0 0,-1 0 0 0 0,0 0 0 0 0,0 0 0 0 0,-1 0 0 0 0,1-1 1 0 0,-2 1-1 0 0,1-1 0 0 0,-1 0 0 0 0,0 0 0 0 0,-1 0 0 0 0,0 0 0 0 0,0-8 1 0 0,-1-6 69 0 0,-1 0 0 0 0,0 0 0 0 0,-10-41 1 0 0,9 54-34 0 0,0 1 0 0 0,-1 0 0 0 0,1-1 0 0 0,-2 1 0 0 0,1 0 0 0 0,-1 1 0 0 0,0-1 0 0 0,-1 1 0 0 0,0 0 0 0 0,0 0 0 0 0,-1 0-1 0 0,1 1 1 0 0,-1 0 0 0 0,-1 0 0 0 0,1 0 0 0 0,-1 1 0 0 0,0 0 0 0 0,0 0 0 0 0,-1 1 0 0 0,0 0 0 0 0,1 0 0 0 0,-1 0 0 0 0,-12-2 0 0 0,9 3 62 0 0,-1 1 0 0 0,0 0 0 0 0,1 1 0 0 0,-15 0-1 0 0,20 1-102 0 0,0 1 0 0 0,0-1 0 0 0,0 1 0 0 0,0 1 0 0 0,1-1-1 0 0,-1 1 1 0 0,1 0 0 0 0,-1 0 0 0 0,1 1 0 0 0,-7 4-1 0 0,10-6-28 0 0,-5 3 10 0 0,1 0 1 0 0,0 0 0 0 0,0 1 0 0 0,-6 6-1 0 0,10-9-23 0 0,1 0-1 0 0,-1 0 1 0 0,1 0-1 0 0,-1 0 1 0 0,1 1-1 0 0,0-1 1 0 0,0 0-1 0 0,0 1 0 0 0,0-1 1 0 0,1 1-1 0 0,-1-1 1 0 0,1 1-1 0 0,-1-1 1 0 0,1 1-1 0 0,0 4 0 0 0,-1-2 2 0 0,1-1-1 0 0,-1 1 0 0 0,0 0 0 0 0,0-1 0 0 0,0 1 1 0 0,-4 8-1 0 0,-4 17 44 0 0,5-10-33 0 0,0 0 1 0 0,2 0-1 0 0,1 0 1 0 0,0 1-1 0 0,4 32 0 0 0,-1-33-2 0 0,1 1-1 0 0,1-1 0 0 0,1 0 1 0 0,1 0-1 0 0,1 0 0 0 0,1-1 1 0 0,14 27-1 0 0,-2-14 20 0 0,44 54 0 0 0,-52-72-30 0 0,1 0 1 0 0,1-1-1 0 0,0-1 0 0 0,1 0 0 0 0,28 17 0 0 0,-33-24 1 0 0,0 1 0 0 0,1-1 0 0 0,0 0 0 0 0,21 5 0 0 0,-27-9 0 0 0,1 0 0 0 0,0 0 0 0 0,0-1 0 0 0,0 1 0 0 0,0-1 0 0 0,0-1 0 0 0,0 1 0 0 0,0-1 0 0 0,0 0 0 0 0,0 0 0 0 0,8-4 0 0 0,-3 1-49 0 0,-1 0-1 0 0,0-1 0 0 0,0-1 0 0 0,0 0 1 0 0,-1 0-1 0 0,0-1 0 0 0,0 0 0 0 0,0 0 0 0 0,-1-1 1 0 0,0-1-1 0 0,-1 1 0 0 0,0-1 0 0 0,0 0 1 0 0,-1-1-1 0 0,0 1 0 0 0,-1-1 0 0 0,8-18 0 0 0,-7 10-131 0 0,0 1 0 0 0,4-26 0 0 0,1-3-92 0 0,-10 41 267 0 0,1 0-4 0 0,0 0 0 0 0,-1 0 0 0 0,0 0-1 0 0,0-1 1 0 0,0 1 0 0 0,-1-1 0 0 0,0-9-1 0 0,-1 9 11 0 0,-2-3 0 0 0,1 7 0 0 0,-4-1 11 0 0,3 15 42 0 0,3-7-49 0 0,0 0 0 0 0,0 0 0 0 0,1 0-1 0 0,-1-1 1 0 0,1 1 0 0 0,0 0 0 0 0,2 5-1 0 0,3 17 69 0 0,-3-15-8 0 0,0 0 0 0 0,1 0-1 0 0,1 0 1 0 0,8 15 0 0 0,1 4 109 0 0,-12-27-139 0 0,0 0 1 0 0,1 0-1 0 0,-1 0 1 0 0,5 4-1 0 0,8 14 122 0 0,-13-18-124 0 0,1 0-1 0 0,0 0 1 0 0,0 0 0 0 0,0 0 0 0 0,1 0 0 0 0,-1-1-1 0 0,1 0 1 0 0,6 5 0 0 0,-3-2 24 0 0,-5-5 88 0 0,5 3 664 0 0,-53-94-134 0 0,42 82-656 0 0,1 2-12 0 0,0 0 0 0 0,0 0 0 0 0,0 0 0 0 0,1-1 0 0 0,0 1-1 0 0,0-1 1 0 0,0 0 0 0 0,1 0 0 0 0,0 1 0 0 0,1-1 0 0 0,-1 0 0 0 0,2-7-1 0 0,0 6-5 0 0,-1 0 0 0 0,1 0 0 0 0,1-1 0 0 0,0 1 0 0 0,0 0 0 0 0,0 0 0 0 0,1 0 0 0 0,0 0 0 0 0,7-11 0 0 0,-3 6 0 0 0,0 0 0 0 0,-1-1 0 0 0,7-21 0 0 0,-9 22 0 0 0,1 0 0 0 0,0 0 0 0 0,1 1 0 0 0,11-19 0 0 0,-3 11 3 0 0,23-31-22 0 0,-32 46-4 0 0,0-1 0 0 0,0 1 0 0 0,0 0 0 0 0,1 1 0 0 0,0-1 0 0 0,10-5 0 0 0,-12 9-218 0 0,1-1-1 0 0,-1 1 1 0 0,1 0 0 0 0,0 0-1 0 0,0 0 1 0 0,-1 0 0 0 0,1 1-1 0 0,0 0 1 0 0,0 0 0 0 0,-1 1-1 0 0,9 0 1 0 0,1 4-5933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4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362 104 8288 0 0,'0'0'638'0'0,"0"-1"-414"0"0,-1-1-136 0 0,1 1 1 0 0,-1-1-1 0 0,0 1 0 0 0,1-1 0 0 0,-1 1 0 0 0,0 0 0 0 0,0-1 0 0 0,0 1 0 0 0,0 0 0 0 0,0 0 0 0 0,0-1 0 0 0,0 1 0 0 0,0 0 0 0 0,-3-1 0 0 0,-24-19 2253 0 0,19 14-1609 0 0,-5-1-209 0 0,0-1 1 0 0,-19-7 0 0 0,10 5 257 0 0,19 9-592 0 0,0 1 1 0 0,-1-1 0 0 0,1 1 0 0 0,0 0 0 0 0,-1 0 0 0 0,0 0 0 0 0,1 1-1 0 0,-1 0 1 0 0,1 0 0 0 0,-1 0 0 0 0,1 0 0 0 0,-1 1 0 0 0,1-1 0 0 0,-8 3-1 0 0,10-2-152 0 0,0 1 0 0 0,0-1 0 0 0,0 1 0 0 0,0-1 0 0 0,1 1 0 0 0,-1-1 0 0 0,1 1 0 0 0,-1 0 0 0 0,1 0 0 0 0,-3 4 0 0 0,-12 22 104 0 0,13-20-139 0 0,0 1 0 0 0,0-1 0 0 0,1 1-1 0 0,0-1 1 0 0,1 1 0 0 0,-1 0 0 0 0,2 0 0 0 0,0 12-1 0 0,1 1-31 0 0,1-1-1 0 0,6 28 0 0 0,-5-38 23 0 0,0-1-1 0 0,0 0 0 0 0,1 0 1 0 0,0 0-1 0 0,0 0 0 0 0,1-1 0 0 0,1 1 1 0 0,0-1-1 0 0,0-1 0 0 0,0 1 1 0 0,1-1-1 0 0,1 0 0 0 0,-1 0 1 0 0,1-1-1 0 0,1 0 0 0 0,9 6 0 0 0,113 58-51 0 0,-76-41 60 0 0,-49-27 4 0 0,-1 1 0 0 0,-1-1-1 0 0,1 1 1 0 0,0 0-1 0 0,-1 1 1 0 0,0-1-1 0 0,0 1 1 0 0,0-1-1 0 0,-1 1 1 0 0,1 0 0 0 0,-1 1-1 0 0,0-1 1 0 0,-1 0-1 0 0,1 1 1 0 0,-1 0-1 0 0,0-1 1 0 0,1 8-1 0 0,-3-10 11 0 0,0 1-1 0 0,0-1 0 0 0,0 1 1 0 0,0-1-1 0 0,0 1 0 0 0,-1-1 0 0 0,0 1 1 0 0,0-1-1 0 0,0 0 0 0 0,0 1 1 0 0,-2 4-1 0 0,-4 4 103 0 0,-12 19 0 0 0,13-21-60 0 0,-4 8 48 0 0,8-14-18 0 0,0 1 0 0 0,-1-1-1 0 0,1 0 1 0 0,-1 1-1 0 0,-6 6 1 0 0,3-6 6 0 0,1 0 0 0 0,-1-1-1 0 0,1 1 1 0 0,-1-1 0 0 0,0 0 0 0 0,-1 0 0 0 0,1-1 0 0 0,-1 0 0 0 0,0 0 0 0 0,0 0-1 0 0,-12 2 1 0 0,6-2 23 0 0,0 0 0 0 0,0-1 0 0 0,-1 0 0 0 0,1-1 0 0 0,-1-1 0 0 0,1 0 0 0 0,-20-3 0 0 0,19 1-67 0 0,0-1 0 0 0,-18-7 0 0 0,26 7-47 0 0,1 1 0 0 0,-1-1-1 0 0,1 0 1 0 0,0 0 0 0 0,0 0 0 0 0,0-1 0 0 0,0 0 0 0 0,-5-5 0 0 0,-1-2-38 0 0,2 2-383 0 0,1 0 1 0 0,-14-20 0 0 0,19 25-183 0 0,1-1 0 0 0,-1 0 1 0 0,1 0-1 0 0,0-1 1 0 0,-2-8-1 0 0,-1-9-5868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5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15 220 7832 0 0,'1'7'251'0'0,"-1"-6"-211"0"0,0 0 0 0 0,0 0 0 0 0,0 0 0 0 0,0 1 0 0 0,1-1-1 0 0,-2 0 1 0 0,1 0 0 0 0,0 1 0 0 0,0-1 0 0 0,0 0 0 0 0,0 0-1 0 0,-1 0 1 0 0,0 2 0 0 0,1-2-30 0 0,0-1 1 0 0,0 0-1 0 0,0 0 0 0 0,0 0 0 0 0,0 0 1 0 0,0 0-1 0 0,-1 0 0 0 0,1 0 0 0 0,0 1 1 0 0,0-1-1 0 0,0 0 0 0 0,0 0 0 0 0,0 0 1 0 0,0 0-1 0 0,0 0 0 0 0,-1 0 0 0 0,1 0 1 0 0,0 0-1 0 0,0 0 0 0 0,0 0 0 0 0,0 0 1 0 0,0 0-1 0 0,0 0 0 0 0,-1 0 0 0 0,1 0 1 0 0,0 0-1 0 0,0 0 0 0 0,0 0 0 0 0,0 0 1 0 0,0 0-1 0 0,-1 0 0 0 0,1 0 0 0 0,0 0 1 0 0,0 0-1 0 0,0 0 0 0 0,0 0 0 0 0,0 0 1 0 0,0 0-1 0 0,-1 0 0 0 0,1 0 0 0 0,0 0 1 0 0,0 0-1 0 0,0-1 0 0 0,0 1 0 0 0,0 0 1 0 0,0 0-1 0 0,0 0 0 0 0,0 0 0 0 0,0 0 1 0 0,-1 0-1 0 0,1 0 0 0 0,0 0 0 0 0,0-1 1 0 0,0 1-1 0 0,-2-4 478 0 0,1 1-300 0 0,0 1 1 0 0,0 0-1 0 0,1-1 1 0 0,-1 1-1 0 0,1-1 1 0 0,-1 0-1 0 0,1 1 0 0 0,0-1 1 0 0,0 1-1 0 0,0-1 1 0 0,0 1-1 0 0,1-1 0 0 0,-1 0 1 0 0,1 1-1 0 0,-1-1 1 0 0,1 1-1 0 0,0-1 0 0 0,0 1 1 0 0,0 0-1 0 0,0-1 1 0 0,3-2-1 0 0,1-4-70 0 0,1 0 1 0 0,1 0-1 0 0,11-12 1 0 0,-10 14-21 0 0,0 1 0 0 0,0 0 1 0 0,0 0-1 0 0,1 1 0 0 0,9-5 1 0 0,-12 7-48 0 0,6-4-33 0 0,14-8 37 0 0,1 1 0 0 0,1 2 0 0 0,42-14 1 0 0,-52 20-48 0 0,-10 4 3 0 0,1-1 0 0 0,0 1 0 0 0,-1 0 0 0 0,18 0 1 0 0,-9 2-15 0 0,-2-1 21 0 0,0 2 0 0 0,18 2 0 0 0,-28-2-4 0 0,0 0 0 0 0,0 0 1 0 0,0 0-1 0 0,-1 1 0 0 0,1 0 0 0 0,-1 0 1 0 0,1 0-1 0 0,-1 1 0 0 0,0 0 0 0 0,7 5 1 0 0,-4-2 14 0 0,-1-1 0 0 0,0 1 1 0 0,0 1-1 0 0,-1-1 0 0 0,1 1 1 0 0,-2 0-1 0 0,1 1 0 0 0,-1-1 1 0 0,0 1-1 0 0,0-1 0 0 0,-1 1 1 0 0,0 0-1 0 0,0 1 0 0 0,-1-1 1 0 0,0 0-1 0 0,-1 1 0 0 0,1 16 1 0 0,-3-12 29 0 0,0 1 0 0 0,-1-1 0 0 0,0 0 0 0 0,-1 0 0 0 0,-1 0 0 0 0,0 0 0 0 0,-12 23-1 0 0,10-27 7 0 0,0 0-1 0 0,-1 0 0 0 0,-15 15 0 0 0,0 0 113 0 0,10-10-57 0 0,-1 0 1 0 0,-1-2-1 0 0,0 0 1 0 0,-1 0-1 0 0,0-1 0 0 0,-1-1 1 0 0,0-1-1 0 0,-1 0 1 0 0,0-1-1 0 0,0-1 1 0 0,0 0-1 0 0,-1-1 1 0 0,0-1-1 0 0,-24 3 0 0 0,35-8-82 0 0,1 1-1 0 0,-1-1 0 0 0,1-1 1 0 0,-1 1-1 0 0,1-1 0 0 0,-1 0 0 0 0,1-1 1 0 0,0 0-1 0 0,-1 0 0 0 0,1 0 1 0 0,-8-5-1 0 0,9 5-27 0 0,0-1 0 0 0,0 1 1 0 0,1-1-1 0 0,-1-1 0 0 0,1 1 1 0 0,0-1-1 0 0,0 0 0 0 0,0 1 1 0 0,1-2-1 0 0,-1 1 0 0 0,1 0 1 0 0,0-1-1 0 0,-5-9 0 0 0,2-1-10 0 0,1 0 0 0 0,0-1 0 0 0,1 0 0 0 0,1 0 0 0 0,-2-18 0 0 0,3 14-104 0 0,1-1 0 0 0,1 1 0 0 0,1 0 0 0 0,6-36-1 0 0,8-3-5392 0 0,-7 26-220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9672 0 0,'-1'34'766'0'0,"0"-14"-72"0"0,1-1 1 0 0,1 1-1 0 0,5 29 1 0 0,40 142 3048 0 0,-35-153-2888 0 0,-5-20-236 0 0,4 29 1 0 0,-4-22 826 0 0,-8-26-1418 0 0,0 1-1 0 0,0 0 1 0 0,0-1-1 0 0,1 1 1 0 0,-1-1-1 0 0,0 0 1 0 0,0 1-1 0 0,0-1 1 0 0,1 0 0 0 0,-1 0-1 0 0,0 0 1 0 0,1 0-1 0 0,-1-1 1 0 0,1 1-1 0 0,-1 0 1 0 0,1-1-1 0 0,0 1 1 0 0,-1-1-1 0 0,1 1 1 0 0,0-1-1 0 0,-1-2 1 0 0,0-5-160 0 0,-2-7 58 0 0,3 10 60 0 0,0 0-1 0 0,0 0 1 0 0,0-10 0 0 0,0 9 14 0 0,1 2-7 0 0,0 0-1 0 0,0 0 1 0 0,0 0-1 0 0,1 1 0 0 0,-1-1 1 0 0,1 0-1 0 0,1 0 1 0 0,-1 0-1 0 0,0 1 1 0 0,3-6-1 0 0,7-8-33 0 0,-4 3 18 0 0,2 1-1 0 0,-1 1 0 0 0,14-15 0 0 0,-17 22 24 0 0,1-2 0 0 0,1 1 0 0 0,15-13 0 0 0,5-6 1 0 0,-23 22-2 0 0,-1 0-1 0 0,1 1 1 0 0,0-1 0 0 0,0 1 0 0 0,0-1 0 0 0,1 1 0 0 0,-1 0 0 0 0,1 1 0 0 0,6-3 0 0 0,-3 2-11 0 0,-1 0 1 0 0,1 1-1 0 0,0 1 1 0 0,11-2-1 0 0,-16 3 13 0 0,0 0-1 0 0,0 0 0 0 0,0 0 0 0 0,0 1 1 0 0,0-1-1 0 0,0 1 0 0 0,0 0 0 0 0,0 0 1 0 0,0 0-1 0 0,-1 0 0 0 0,1 1 1 0 0,0-1-1 0 0,-1 0 0 0 0,5 5 0 0 0,2 1 16 0 0,0 1-1 0 0,-1 0 0 0 0,1 1 0 0 0,-2 0 0 0 0,0 0 0 0 0,0 0 0 0 0,0 1 1 0 0,-1 0-1 0 0,8 20 0 0 0,-9-16-9 0 0,0 0-1 0 0,-1 1 1 0 0,0 0 0 0 0,-2 0 0 0 0,1 0-1 0 0,-2 0 1 0 0,0 16 0 0 0,-1-12-356 0 0,1 1 0 0 0,1-2 0 0 0,0 1 1 0 0,1 0-1 0 0,8 24 0 0 0,-1-13-1581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5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3 203 3680 0 0,'1'2'284'0'0,"7"19"-252"0"0,-4-10 931 0 0,1 1 1 0 0,9 16-1 0 0,16 16 2679 0 0,-20-30-3262 0 0,1 0 1 0 0,1-1 0 0 0,0 0 0 0 0,26 22 0 0 0,-30-30-244 0 0,1 0 0 0 0,0 0 1 0 0,0-1-1 0 0,0 0 0 0 0,0 0 1 0 0,1-1-1 0 0,0 0 0 0 0,14 2 1 0 0,-20-5-120 0 0,0 0 1 0 0,0 0-1 0 0,0 0 1 0 0,0 0-1 0 0,0-1 1 0 0,0 1 0 0 0,0-1-1 0 0,-1 0 1 0 0,1 0-1 0 0,0-1 1 0 0,0 1-1 0 0,-1-1 1 0 0,1 0 0 0 0,5-4-1 0 0,-3 3 3 0 0,-1-1-1 0 0,-1 0 1 0 0,1 0-1 0 0,-1-1 0 0 0,1 1 1 0 0,-1-1-1 0 0,0 0 1 0 0,4-7-1 0 0,-3 1 39 0 0,1 0-1 0 0,-2 0 1 0 0,1-1-1 0 0,-2 0 1 0 0,0 0 0 0 0,0 1-1 0 0,-1-2 1 0 0,0 1-1 0 0,-1 0 1 0 0,0 0-1 0 0,-1 0 1 0 0,-3-21 0 0 0,2 25 51 0 0,0-1 1 0 0,0 1 0 0 0,-1 0 0 0 0,0 0 0 0 0,0 0 0 0 0,-1 0-1 0 0,0 0 1 0 0,0 1 0 0 0,-1-1 0 0 0,0 1 0 0 0,-1 0 0 0 0,1 0-1 0 0,-1 0 1 0 0,-1 1 0 0 0,-8-9 0 0 0,6 7 82 0 0,-1 1 0 0 0,0 0 0 0 0,0 1 0 0 0,0 0 0 0 0,-16-8 0 0 0,1 4 282 0 0,-33-11 0 0 0,53 21-437 0 0,-1-1 0 0 0,0 0 0 0 0,1 1 1 0 0,-1 0-1 0 0,0 0 0 0 0,0 0 0 0 0,1 1 1 0 0,-1-1-1 0 0,0 1 0 0 0,1 0 0 0 0,-6 3 0 0 0,-7 0 16 0 0,13-3-40 0 0,-1 1 1 0 0,1-1-1 0 0,0 1 1 0 0,0 0-1 0 0,0 0 1 0 0,0 0-1 0 0,1 1 1 0 0,-1-1-1 0 0,1 1 1 0 0,-1 0-1 0 0,1 0 1 0 0,-5 7-1 0 0,3-5-4 0 0,2 0-1 0 0,-1 1 1 0 0,0-1-1 0 0,1 1 1 0 0,0 0 0 0 0,1 0-1 0 0,-1 0 1 0 0,-1 9-1 0 0,0 5-9 0 0,0 0 0 0 0,2 1 0 0 0,1-1 0 0 0,0 1 0 0 0,2-1 0 0 0,0 1 0 0 0,1-1 0 0 0,1 1 0 0 0,7 23 0 0 0,0-15 0 0 0,25 52 0 0 0,-19-46 0 0 0,-10-22-2 0 0,2 0 0 0 0,0 0 0 0 0,0 0-1 0 0,1-1 1 0 0,0-1 0 0 0,1 1 0 0 0,19 15 0 0 0,-4-6-20 0 0,1-1 0 0 0,42 24 1 0 0,-59-39 15 0 0,1-1 0 0 0,-1 0 0 0 0,1 0 0 0 0,0-1 0 0 0,0-1-1 0 0,0 1 1 0 0,1-2 0 0 0,-1 1 0 0 0,0-1 0 0 0,1-1 0 0 0,-1 0 0 0 0,1 0 0 0 0,-1-1 0 0 0,0-1 0 0 0,0 0 0 0 0,14-4 0 0 0,-10 2 5 0 0,0-1 0 0 0,0 0-1 0 0,-1-1 1 0 0,0 0 0 0 0,-1-1 0 0 0,1-1-1 0 0,-1 0 1 0 0,0 0 0 0 0,-1-2 0 0 0,0 1 0 0 0,14-17-1 0 0,-13 12 4 0 0,0-1 0 0 0,-1-1 0 0 0,0 0 0 0 0,-2 0 0 0 0,10-21 0 0 0,-12 19 34 0 0,-1 0-1 0 0,-1-1 0 0 0,0 0 0 0 0,-1 0 0 0 0,-2 0 0 0 0,0 0 1 0 0,0-34-1 0 0,-2 13 106 0 0,0 39 248 0 0,-5 10-309 0 0,3-4-74 0 0,-1 0-1 0 0,1 0 1 0 0,0 0-1 0 0,1 0 1 0 0,0 0-1 0 0,-1 1 1 0 0,2-1-1 0 0,-1 0 1 0 0,0 10-1 0 0,1 7 0 0 0,3 23-1 0 0,-2-27 34 0 0,1 0-1 0 0,1 0 0 0 0,1 0 1 0 0,0 0-1 0 0,9 21 0 0 0,-11-32-37 0 0,-2-4 0 0 0,0-1 0 0 0,1 1 0 0 0,-1-1 0 0 0,1 0 0 0 0,-1 1 0 0 0,1-1 0 0 0,0 0 0 0 0,2 4 0 0 0,10 22 11 0 0,-13-26 106 0 0,0-4-105 0 0,-1 1 0 0 0,1 0-1 0 0,-1-1 1 0 0,1 1 0 0 0,0-1-1 0 0,-1 1 1 0 0,1-1-1 0 0,0 1 1 0 0,0 0 0 0 0,0-3-1 0 0,0 3-8 0 0,-1-14 7 0 0,2-1 0 0 0,-1 1 0 0 0,2 0 1 0 0,0 0-1 0 0,7-27 0 0 0,-4 25-9 0 0,-5 14-3 0 0,1 0 0 0 0,0-1-1 0 0,0 1 1 0 0,0 0 0 0 0,4-6 0 0 0,4-10-55 0 0,6-7 54 0 0,-10 20 3 0 0,-1-1 0 0 0,0 1 0 0 0,5-11 0 0 0,11-19 0 0 0,-10 23-9 0 0,0 0-1 0 0,1 1 1 0 0,20-19 0 0 0,-27 27 7 0 0,0 1 0 0 0,1-1 0 0 0,0 1 1 0 0,0 0-1 0 0,0 0 0 0 0,0 1 0 0 0,0 0 1 0 0,1 0-1 0 0,-1 0 0 0 0,1 0 0 0 0,-1 1 1 0 0,1 0-1 0 0,0 0 0 0 0,6 0 0 0 0,-10 1 3 0 0,3 0-1 0 0,-1-1 1 0 0,1 1 0 0 0,-1 1-1 0 0,1-1 1 0 0,-1 1 0 0 0,1-1 0 0 0,-1 1-1 0 0,1 0 1 0 0,-1 1 0 0 0,0-1-1 0 0,1 1 1 0 0,-1 0 0 0 0,0 0-1 0 0,6 5 1 0 0,0 0 24 0 0,-1 1 1 0 0,-1 0-1 0 0,1 1 1 0 0,12 17-1 0 0,24 43 144 0 0,-22-32-94 0 0,-13-20-30 0 0,14 34 0 0 0,-2-4-95 0 0,-9-20-550 0 0,-8 0-238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4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1073 5984 0 0,'0'0'1769'0'0,"-1"1"-1153"0"0,0 0-536 0 0,0 1 0 0 0,0-1-1 0 0,0 0 1 0 0,0 0 0 0 0,0 0 0 0 0,-1-1 0 0 0,1 1-1 0 0,0 0 1 0 0,0 0 0 0 0,-1-1 0 0 0,-1 2-1 0 0,1-1 491 0 0,0 0-276 0 0,1-1-101 0 0,1 0 0 0 0,-1 1-1 0 0,1-1 1 0 0,-1 0 0 0 0,0 0-1 0 0,1 1 1 0 0,-1-1-1 0 0,0 0 1 0 0,1 0 0 0 0,-1 0-1 0 0,1 0 1 0 0,-1 0 0 0 0,0 0-1 0 0,1 0 1 0 0,-1 0 0 0 0,0 0-1 0 0,1 0 1 0 0,-1 0 0 0 0,0-1-1 0 0,1 1 1 0 0,-1 0-1 0 0,1 0 1 0 0,-1-1 0 0 0,0 1-1 0 0,1 0 1 0 0,-1-1 0 0 0,1 1-1 0 0,-1-1 1 0 0,-6-7-396 0 0,-12-39 1391 0 0,17 43-1130 0 0,0-1-1 0 0,1 1 1 0 0,0-1-1 0 0,0 1 1 0 0,0-1-1 0 0,0 0 0 0 0,1 0 1 0 0,0 1-1 0 0,0-1 1 0 0,0 0-1 0 0,2-8 1 0 0,-1 6 101 0 0,-1 0 0 0 0,0-1 0 0 0,-1-12-1 0 0,0 16-92 0 0,-1-5 42 0 0,1 0 0 0 0,-1 0-1 0 0,2 0 1 0 0,-1-1-1 0 0,1 1 1 0 0,0 0 0 0 0,3-12-1 0 0,0-8 67 0 0,-2 22-130 0 0,0 0 0 0 0,0 0 0 0 0,0 0-1 0 0,3-7 1 0 0,2-7-39 0 0,-1 0 0 0 0,6-43-1 0 0,-2 2 32 0 0,-6 53 81 0 0,-1 1 0 0 0,1 0 0 0 0,8-15 0 0 0,-8 16-41 0 0,1 0-1 0 0,-1 0 1 0 0,-1 0 0 0 0,1-1 0 0 0,1-9-1 0 0,-3 14-64 0 0,0-1-1 0 0,0 1 0 0 0,0-1 1 0 0,1 1-1 0 0,0-1 0 0 0,-1 1 1 0 0,1 0-1 0 0,0-1 0 0 0,4-2 1 0 0,-3 2 8 0 0,-1 0 0 0 0,1 0 0 0 0,-1 0 0 0 0,1-1 0 0 0,2-7 0 0 0,-3 6-4 0 0,1 1 1 0 0,-1-1 0 0 0,1 1-1 0 0,0 0 1 0 0,0 0 0 0 0,1 0-1 0 0,0 0 1 0 0,0 1-1 0 0,0 0 1 0 0,0-1 0 0 0,1 1-1 0 0,9-6 1 0 0,2-4 34 0 0,8-2 11 0 0,-19 13-36 0 0,0-1 0 0 0,1 0-1 0 0,8-8 1 0 0,-14 12-24 0 0,0 0 1 0 0,1-1-1 0 0,-1 1 1 0 0,0-1-1 0 0,0 1 1 0 0,1 0-1 0 0,-1-1 1 0 0,0 1-1 0 0,0-1 1 0 0,1 1-1 0 0,-1-1 0 0 0,0 1 1 0 0,0-1-1 0 0,0 1 1 0 0,0-1-1 0 0,0 1 1 0 0,0-1-1 0 0,0 1 1 0 0,0-1-1 0 0,0 1 0 0 0,0 0 1 0 0,0-1-1 0 0,0 1 1 0 0,0-1-1 0 0,0 1 1 0 0,0-1-1 0 0,0 1 1 0 0,-1-1-1 0 0,1 1 1 0 0,0-1-1 0 0,0 1 0 0 0,-1-1 1 0 0,1 0-1 0 0,-1 1 1 0 0,1-1-1 0 0,0 1 0 0 0,0 0 1 0 0,-1-1-1 0 0,1 1 1 0 0,0-1-1 0 0,0 1 0 0 0,0-1 1 0 0,0 1-1 0 0,0-1 0 0 0,0 1 1 0 0,-1-1-1 0 0,1 1 1 0 0,0-1-1 0 0,1 1 0 0 0,-1-1 1 0 0,0 1-1 0 0,0-1 0 0 0,0 1 1 0 0,0-1-1 0 0,0 1 1 0 0,0-1-1 0 0,1 1 0 0 0,-1-1 1 0 0,0 1-1 0 0,0-1 0 0 0,1 1 1 0 0,-1-1-1 0 0,0 1 1 0 0,1 0-1 0 0,-1-1 0 0 0,0 1 1 0 0,1-1-1 0 0,9-7 20 0 0,0-1 1 0 0,0 2-1 0 0,1-1 0 0 0,0 2 1 0 0,19-9-1 0 0,-24 12-8 0 0,0-1 1 0 0,0 1-1 0 0,9-8 0 0 0,13-6-13 0 0,-18 12 7 0 0,1 0 0 0 0,0 1-1 0 0,0 0 1 0 0,1 1 0 0 0,-1 0-1 0 0,1 1 1 0 0,16-2 0 0 0,-2 3 35 0 0,-14 1-10 0 0,0-1 0 0 0,14 3 0 0 0,-17-1-18 0 0,0-1-1 0 0,0 0 0 0 0,15-2 0 0 0,11 0 169 0 0,-22 2-142 0 0,-1-1-1 0 0,0 0 1 0 0,0 0-1 0 0,1-1 1 0 0,13-5-1 0 0,-2 1-39 0 0,-19 6 0 0 0,-1-1 0 0 0,0 0 0 0 0,0 0 0 0 0,0 0 0 0 0,5-3 0 0 0,-5 2 0 0 0,0 1 0 0 0,0-1 0 0 0,0 1 0 0 0,1 1 0 0 0,-1-1 0 0 0,0 0 0 0 0,1 1 0 0 0,-1 0 0 0 0,5 0 0 0 0,-4 1 0 0 0,-1-1 0 0 0,0 0 0 0 0,1-1 0 0 0,-1 1 0 0 0,0-1 0 0 0,1 0 0 0 0,5-2 0 0 0,-2 0-4 0 0,1 0 0 0 0,-1 0 0 0 0,1 1 0 0 0,11-1 0 0 0,-17 2-2 0 0,6-1-70 0 0,0-1 0 0 0,0 0 0 0 0,9-4 1 0 0,22-7-12 0 0,-34 12 113 0 0,0 0 0 0 0,0-1-1 0 0,9-4 1 0 0,13-5 319 0 0,-25 11-318 0 0,1-1 0 0 0,-1 1-1 0 0,1-1 1 0 0,-1 0 0 0 0,1 0-1 0 0,2-3 1 0 0,5 0 16 0 0,38-7-33 0 0,-45 10-38 0 0,1 1 0 0 0,0 0 0 0 0,-1 0 0 0 0,1 1 0 0 0,-1-1 0 0 0,1 1 0 0 0,0 0-1 0 0,5 0 1 0 0,1 2-73 0 0,0 0-1 0 0,-1 0 1 0 0,13 5 0 0 0,-15-1 323 0 0,-4-2-152 0 0,4 0 20 0 0,22 16-95 0 0,-11-4-256 0 0,-14-13 437 0 0,0 1 0 0 0,-1 0 0 0 0,1 0-1 0 0,-1 0 1 0 0,0 1 0 0 0,5 5-1 0 0,-6-6-73 0 0,1 0 1 0 0,-1 0-1 0 0,1 0 0 0 0,0-1 0 0 0,8 6 0 0 0,10 9-107 0 0,-19-14 5 0 0,20 13 0 0 0,-15-12-17 0 0,-3-1-90 0 0,1 0 1 0 0,-1-1 0 0 0,1 0-1 0 0,0 0 1 0 0,8 2-1 0 0,-11-2-99 0 0,-2-1 203 0 0,0-1 0 0 0,0 1 0 0 0,1-1 0 0 0,-1 1 0 0 0,0-1 0 0 0,1 1 0 0 0,-1-1 0 0 0,1 0 0 0 0,-1 0 0 0 0,1 0 0 0 0,0 0 0 0 0,-1 0 0 0 0,1 0 0 0 0,0 0 0 0 0,0 0 1 0 0,2 0-1 0 0,19 11 11 0 0,-14-7-8 0 0,1 1 0 0 0,19 6 0 0 0,7 5 0 0 0,-17-7 0 0 0,19 6 0 0 0,-20-8 0 0 0,9 4 0 0 0,-19-10 0 0 0,-6-2 0 0 0,-1 0 0 0 0,1 1 0 0 0,0 0 0 0 0,-1-1 0 0 0,1 1 0 0 0,0 0 0 0 0,-1 0 0 0 0,1-1 0 0 0,-1 1 0 0 0,1 0 0 0 0,-1 1 0 0 0,1-1 0 0 0,-1 0 0 0 0,2 3 0 0 0,22 12 19 0 0,-21-13-15 0 0,1-1 0 0 0,-1 1 1 0 0,0 0-1 0 0,0 0 0 0 0,0 1 0 0 0,0-1 0 0 0,0 1 0 0 0,-1 0 0 0 0,1-1 0 0 0,2 7 0 0 0,27 30-4 0 0,-24-28-10 0 0,-3-3 29 0 0,-1 0-1 0 0,1 0 1 0 0,4 11-1 0 0,1 3-3 0 0,-8-16-5 0 0,1 1 0 0 0,-1 0 0 0 0,0 0 0 0 0,3 11-1 0 0,7 24-9 0 0,-9-29-2 0 0,1 6 15 0 0,0 36 94 0 0,-7-15 78 0 0,-11 68 1 0 0,10-87-51 0 0,-4 40 69 0 0,6-51-154 0 0,-5 19 20 0 0,3-17-40 0 0,3-12-26 0 0,0 1 0 0 0,0 0 0 0 0,-1-1-1 0 0,1 1 1 0 0,-1 0 0 0 0,1-1 0 0 0,-1 1 0 0 0,0-1 0 0 0,1 1 0 0 0,-1-1-1 0 0,-2 3 1 0 0,-35 54 132 0 0,35-54-136 0 0,0 0 0 0 0,-1 0 0 0 0,0 0 0 0 0,0-1 0 0 0,0 1 0 0 0,-6 3 0 0 0,1 2 0 0 0,8-8 0 0 0,0 0 0 0 0,0 0 0 0 0,0 0 0 0 0,-1 0 0 0 0,1 0 0 0 0,0 0 0 0 0,0 0 0 0 0,-1 0 0 0 0,-1 1 0 0 0,-20 10 23 0 0,-1 0 26 0 0,0-5-8 0 0,0-1 0 0 0,-40 5 0 0 0,-68-6 36 0 0,-44-8-222 0 0,169 2 70 0 0,0 0 1 0 0,0-1-1 0 0,0 1 1 0 0,0-2-1 0 0,-10-3 1 0 0,0 0 285 0 0,9 0 68 0 0,4 2-238 0 0,-11-3-35 0 0,-1 0-1 0 0,0 0 1 0 0,0 2 0 0 0,-19-5-1 0 0,32 9-4 0 0,-4 0-1 0 0,1 1 0 0 0,-1-1 0 0 0,1 1 0 0 0,-1 0 0 0 0,1 0 0 0 0,-1 1 0 0 0,-7 1 0 0 0,-19 2 0 0 0,11-5 0 0 0,-27-3 0 0 0,26 2 0 0 0,16 2 0 0 0,0-1 0 0 0,0 0 0 0 0,-14-3 0 0 0,19 3 0 0 0,-7-2 0 0 0,0 0 0 0 0,0 1 0 0 0,0 0 0 0 0,-10-1 0 0 0,-11-4-104 0 0,25 5-13 0 0,-1 0 1 0 0,0 1-1 0 0,-10-2 1 0 0,14 3 145 0 0,1 0 0 0 0,-1-1 0 0 0,0 1 1 0 0,0 0-1 0 0,1-1 0 0 0,-1 0 1 0 0,1 1-1 0 0,-3-2 0 0 0,-3-2 62 0 0,-1 2-157 0 0,-1 0 0 0 0,-13-1 0 0 0,15 3 74 0 0,-1-1 0 0 0,0-1 0 0 0,1 1 0 0 0,-10-4 0 0 0,11 3 28 0 0,-1 0 0 0 0,1 1 0 0 0,-1 0 0 0 0,-10-1 0 0 0,-18-3-423 0 0,0 2 690 0 0,29 3-309 0 0,-1-1 1 0 0,1 1 0 0 0,0-1-1 0 0,-8-2 1 0 0,-21-2-234 0 0,13 2 159 0 0,18 3 120 0 0,0-1 0 0 0,0 1 1 0 0,0 0-1 0 0,0 1 0 0 0,0-1 0 0 0,-6 2 0 0 0,6-1 3 0 0,1-1 0 0 0,-1 1 0 0 0,0-1 0 0 0,0 0 0 0 0,0 0 0 0 0,0 0 1 0 0,-4-1-1 0 0,-14-2 8 0 0,-1 1 1 0 0,-37 1 0 0 0,46 1-49 0 0,-81 8 125 0 0,48 6-56 0 0,41-13-64 0 0,0 1 0 0 0,0-1 0 0 0,-8 4 0 0 0,9-3-1 0 0,0 0-1 0 0,1-1 0 0 0,-1 1 1 0 0,-6-1-1 0 0,5 1-6 0 0,-21-1 0 0 0,21-1-61 0 0,1 0 0 0 0,-1-1 0 0 0,0 0-1 0 0,0 0 1 0 0,-8-3 0 0 0,-4-4-7117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53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401 358 5616 0 0,'0'0'505'0'0,"2"-1"-360"0"0,-2 1-96 0 0,0 0 0 0 0,1 0 0 0 0,-1 0 0 0 0,0 0 0 0 0,0 0 0 0 0,1 0 0 0 0,-1-1 0 0 0,0 1-1 0 0,1 0 1 0 0,-1 0 0 0 0,0 0 0 0 0,0 0 0 0 0,1 0 0 0 0,-1-1 0 0 0,0 1 0 0 0,0 0 0 0 0,0 0-1 0 0,1 0 1 0 0,-1-1 0 0 0,0 1 0 0 0,0 0 0 0 0,0 0 0 0 0,0-1 0 0 0,0 1 0 0 0,1 0 0 0 0,-1-1-1 0 0,0 1 1 0 0,0 0 0 0 0,0 0 0 0 0,0-1 0 0 0,0 1 0 0 0,0 0 0 0 0,0-1 0 0 0,0 1 0 0 0,0 0-1 0 0,0 0 1 0 0,0-1 0 0 0,0 1 0 0 0,0 0 0 0 0,0-1 0 0 0,0 1 0 0 0,0 0 0 0 0,-1 0 0 0 0,1-1-1 0 0,0 1 1 0 0,0 0 0 0 0,0 0 0 0 0,0-1 0 0 0,0 1 0 0 0,-1 0 0 0 0,0-1 85 0 0,1 1 1 0 0,-1 0 0 0 0,0-1 0 0 0,0 1-1 0 0,1 0 1 0 0,-1 0 0 0 0,0 0-1 0 0,0-1 1 0 0,1 1 0 0 0,-1 0-1 0 0,0 0 1 0 0,0 0 0 0 0,0 0-1 0 0,1 1 1 0 0,-2-1 0 0 0,0 0-161 0 0,-1 0 148 0 0,1 0 0 0 0,0 1 0 0 0,0-1 0 0 0,0 0 1 0 0,0 1-1 0 0,-1-1 0 0 0,1 1 0 0 0,0 0 0 0 0,0 0 0 0 0,0 0 0 0 0,0 0 0 0 0,1 0 1 0 0,-3 2-1 0 0,-19 20 830 0 0,2-2-263 0 0,17-17-591 0 0,0-1 0 0 0,1 1 0 0 0,0 1 0 0 0,0-1 0 0 0,-3 6 1 0 0,-12 13 136 0 0,13-18-202 0 0,1 0 1 0 0,0 0 0 0 0,0 1 0 0 0,-4 6 0 0 0,-10 13 66 0 0,5-7 51 0 0,-1 0 0 0 0,2 0 0 0 0,-12 25 1 0 0,8-15 28 0 0,-1 11 3 0 0,15-31-132 0 0,-1 0-1 0 0,-1 0 1 0 0,-7 13-1 0 0,4-9 41 0 0,1-1-1 0 0,0 1 0 0 0,-8 25 0 0 0,8-20 154 0 0,-10 22 1 0 0,12-30-280 0 0,1 0-1 0 0,0 1 1 0 0,1 0 0 0 0,0-1 0 0 0,-1 13-1 0 0,1-7 97 0 0,-10 67 262 0 0,0-48-209 0 0,7-8 25 0 0,1-11-179 0 0,2 1 0 0 0,-2 26 0 0 0,3-21 599 0 0,1-20-543 0 0,-1 1 0 0 0,1-1 1 0 0,-1 1-1 0 0,1-1 0 0 0,0 1 1 0 0,0-1-1 0 0,0 1 0 0 0,-1-1 1 0 0,2 1-1 0 0,-1 0 0 0 0,0-1 1 0 0,0 1-1 0 0,0-1 0 0 0,1 1 1 0 0,-1-1-1 0 0,1 2 0 0 0,1 3 1 0 0,4 11-13 0 0,-5-14 5 0 0,0 0 0 0 0,0 0-1 0 0,0 0 1 0 0,0 1-1 0 0,0-1 1 0 0,0 6-1 0 0,-1-4-2 0 0,1 0-18 0 0,8 19 82 0 0,4 16 5 0 0,-12-38-20 0 0,9 7 89 0 0,-10-7-128 0 0,1 3-26 0 0,12 8 158 0 0,0 2-82 0 0,-11-13-62 0 0,-1-1 5 0 0,0 0-1 0 0,0 0 0 0 0,0-1 0 0 0,0 1 0 0 0,0 0 0 0 0,0 0 0 0 0,1 0 0 0 0,-1-1 1 0 0,0 1-1 0 0,0-1 0 0 0,1 1 0 0 0,-1-1 0 0 0,0 0 0 0 0,1 1 0 0 0,-1-1 0 0 0,0 0 1 0 0,1 0-1 0 0,-1 0 0 0 0,0 0 0 0 0,1 0 0 0 0,-1 0 0 0 0,0 0 0 0 0,1 0 0 0 0,-1-1 1 0 0,0 1-1 0 0,3-1 0 0 0,-2 0 12 0 0,15 2 26 0 0,-16-1-45 0 0,2 1 0 0 0,-1-1 0 0 0,1 0 0 0 0,0 1 0 0 0,-1-1 0 0 0,1 0 0 0 0,-1 0 0 0 0,1-1 0 0 0,-1 1 0 0 0,6-2 0 0 0,-7 2 2 0 0,-1-1 0 0 0,1 1 0 0 0,0-1 0 0 0,0 1 0 0 0,0 0 0 0 0,0-1 0 0 0,0 1 0 0 0,0 0 0 0 0,0 0 0 0 0,0 0 0 0 0,0 0-1 0 0,0 0 1 0 0,-1 0 0 0 0,1 0 0 0 0,0 0 0 0 0,0 0 0 0 0,0 0 0 0 0,2 1 0 0 0,16 1-6 0 0,-8 0 5 0 0,-10-2 0 0 0,0 0 0 0 0,0 0 0 0 0,0 1 0 0 0,0-1 0 0 0,0 0 0 0 0,0 0 0 0 0,0 0 1 0 0,0 0-1 0 0,0 0 0 0 0,0 0 0 0 0,0 0 0 0 0,0 0 0 0 0,0-1 0 0 0,0 1 0 0 0,0 0 0 0 0,0-1 0 0 0,0 1 0 0 0,0 0 0 0 0,0-1 0 0 0,0 1 0 0 0,0-1 1 0 0,-1 0-1 0 0,1 1 0 0 0,1-2 0 0 0,8-6 9 0 0,-7 6-2 0 0,0 0 0 0 0,0 0 0 0 0,0-1 0 0 0,0 1 0 0 0,-1-1 0 0 0,4-3 0 0 0,-6 5-8 0 0,1 1 0 0 0,-1 0 0 0 0,0-1-1 0 0,1 1 1 0 0,-1 0 0 0 0,0-1 0 0 0,1 1-1 0 0,-1 0 1 0 0,0 0 0 0 0,1-1 0 0 0,-1 1 0 0 0,1 0-1 0 0,-1 0 1 0 0,0 0 0 0 0,1-1 0 0 0,-1 1-1 0 0,1 0 1 0 0,-1 0 0 0 0,2 0 0 0 0,-1 0 1 0 0,-1 0 1 0 0,1-1 0 0 0,0 1 0 0 0,0 0 0 0 0,0 0 0 0 0,0-1 0 0 0,0 1 0 0 0,0-1-1 0 0,0 1 1 0 0,0-1 0 0 0,-1 1 0 0 0,1-1 0 0 0,0 0 0 0 0,0 1 0 0 0,-1-1 0 0 0,2-1-1 0 0,-1 1-1 0 0,1 0-1 0 0,-1 0 0 0 0,1 0 0 0 0,0 0 0 0 0,-1 0 0 0 0,1 0 0 0 0,0 0 0 0 0,0 1 0 0 0,1-1 1 0 0,12-5-16 0 0,-8 1-50 0 0,0 0 0 0 0,14-7 0 0 0,-4 3 65 0 0,5-2 78 0 0,8-6 226 0 0,-1 8-302 0 0,-28 9-5 0 0,-1 0 0 0 0,1 0 0 0 0,-1 0 0 0 0,1 0 0 0 0,-1-1-1 0 0,1 1 1 0 0,-1 0 0 0 0,1 0 0 0 0,-1-1 0 0 0,1 1 0 0 0,-1 0 0 0 0,1-1-1 0 0,-1 1 1 0 0,0 0 0 0 0,1-1 0 0 0,-1 1 0 0 0,0-1 0 0 0,1 1-1 0 0,-1-1 1 0 0,0 1 0 0 0,1-1 0 0 0,-1 1 0 0 0,0-1 0 0 0,1 0-1 0 0,0-2 3 0 0,7-3 1 0 0,-7 6 0 0 0,0-1 0 0 0,0 1 0 0 0,0-1 0 0 0,0 0 0 0 0,0 0 0 0 0,0 0 0 0 0,0 1 0 0 0,0-1 0 0 0,-1 0 0 0 0,1 0 0 0 0,0 0 0 0 0,0 0 0 0 0,-1-1 0 0 0,1 1 0 0 0,-1 0 0 0 0,1 0 0 0 0,-1 0 0 0 0,1-2 0 0 0,3-4 2 0 0,-1 1 0 0 0,1 0 0 0 0,0 0-1 0 0,1 1 1 0 0,0-1 0 0 0,8-7-1 0 0,-7 10 36 0 0,-6 3-36 0 0,1-1 0 0 0,-1 1 0 0 0,1 0 0 0 0,0 0 0 0 0,-1 0 0 0 0,1-1-1 0 0,-1 1 1 0 0,1 0 0 0 0,-1-1 0 0 0,0 1 0 0 0,1 0 0 0 0,-1-1 0 0 0,1 1 0 0 0,-1-1 0 0 0,0 1 0 0 0,1 0 0 0 0,-1-1 0 0 0,0 1 0 0 0,1-1 0 0 0,-1 1 0 0 0,0-1 0 0 0,0 1 0 0 0,1-1-1 0 0,-1 0 1 0 0,0 0-1 0 0,0 1 0 0 0,-1 0 0 0 0,1-1 0 0 0,0 1 0 0 0,0 0 0 0 0,0-1 0 0 0,0 1 0 0 0,0 0 0 0 0,-1-1 0 0 0,1 1 0 0 0,0-1 0 0 0,0 1 0 0 0,0 0 0 0 0,0-1 0 0 0,0 1 0 0 0,0-1 0 0 0,0 1 0 0 0,0 0 0 0 0,0-1 0 0 0,1 1 0 0 0,-1-1 0 0 0,0 1 0 0 0,0 0 0 0 0,0-1 0 0 0,0 1 0 0 0,0 0 0 0 0,1-1 0 0 0,-1 1 0 0 0,0 0 0 0 0,0-1 0 0 0,1 1 0 0 0,-1 0 0 0 0,0 0 0 0 0,1-1 0 0 0,-1 1 0 0 0,0 0 0 0 0,0 0 0 0 0,1-1 0 0 0,-1 1 0 0 0,1 0 0 0 0,-1 0 0 0 0,0 0 0 0 0,1 0 0 0 0,-1 0 0 0 0,0-1 0 0 0,1 1 0 0 0,1 0 0 0 0,0-1 0 0 0,0 0 0 0 0,0 0 0 0 0,-1 0 0 0 0,1 0 0 0 0,0 0 0 0 0,-1-1 0 0 0,1 1 0 0 0,-1 0 0 0 0,1-1 0 0 0,-1 1 0 0 0,3-4 0 0 0,-4 4 0 0 0,1 0 0 0 0,0 0 0 0 0,0 0 0 0 0,0 1 0 0 0,-1-1 0 0 0,1 0 0 0 0,0 0 0 0 0,0 1 0 0 0,0-1 0 0 0,2 0 0 0 0,-2 1 0 0 0,0-1 0 0 0,-1 1 0 0 0,1 0 0 0 0,-1 0 0 0 0,1-1 0 0 0,-1 1 0 0 0,1-1 0 0 0,-1 1 0 0 0,1 0 0 0 0,-1-1 0 0 0,1 1 0 0 0,-1-1 0 0 0,1 1 0 0 0,-1-1 0 0 0,0 1 0 0 0,1-1 0 0 0,-1 0 0 0 0,0 1 0 0 0,1-1 0 0 0,-1 1 0 0 0,0-1 0 0 0,0 0 0 0 0,0 1 0 0 0,1-1 0 0 0,-1 0 0 0 0,1-7 0 0 0,-1 7 0 0 0,0 0 0 0 0,0 0 0 0 0,0 0 0 0 0,0 0 0 0 0,0 0 0 0 0,1 0 0 0 0,-1 0 0 0 0,0 0 0 0 0,1 0 0 0 0,-1 0 0 0 0,0 0 0 0 0,1 0 0 0 0,0 1 0 0 0,-1-1 0 0 0,1 0 0 0 0,-1 0 0 0 0,1 0 0 0 0,0 1 0 0 0,-1-1 0 0 0,2-1 0 0 0,0 1 0 0 0,0-1 0 0 0,-1 1 0 0 0,0-1 0 0 0,1 0 0 0 0,-1 0 0 0 0,0 1 0 0 0,0-1 0 0 0,0 0 0 0 0,1-4 0 0 0,-2 6 2 0 0,1-1 0 0 0,-1 0 1 0 0,0 0-1 0 0,0 0 0 0 0,1 0 0 0 0,-1 0 0 0 0,0 1 0 0 0,1-1 0 0 0,-1 0 0 0 0,1 0 0 0 0,-1 1 0 0 0,1-1 0 0 0,0 0 0 0 0,-1 1 0 0 0,1-1 0 0 0,-1 1 0 0 0,1-1 0 0 0,0 0 0 0 0,1 0 0 0 0,1-1 11 0 0,34-51-3 0 0,-8 12-10 0 0,-28 40 0 0 0,0-1 0 0 0,1 0 0 0 0,-1 0 0 0 0,0 0 0 0 0,0 0 0 0 0,0-1 0 0 0,-1 1 0 0 0,1 0 0 0 0,0 0 0 0 0,-1 0 0 0 0,1-4 0 0 0,-1 3 0 0 0,1 0 0 0 0,-1 0 0 0 0,1 0 0 0 0,0 1 0 0 0,0-1 0 0 0,0 0 0 0 0,2-4 0 0 0,-2 6-1 0 0,0-1 0 0 0,0 1-1 0 0,0 0 1 0 0,0-1 0 0 0,0 1-1 0 0,-1-1 1 0 0,1 0 0 0 0,-1 1-1 0 0,1-1 1 0 0,-1 1 0 0 0,0-1-1 0 0,1 0 1 0 0,-1 1 0 0 0,0-1-1 0 0,0 0 1 0 0,0 1 0 0 0,0-1-1 0 0,-1 0 1 0 0,1-1 0 0 0,-1 1-20 0 0,1 1 1 0 0,0 0 0 0 0,0-1-1 0 0,0 1 1 0 0,1-1 0 0 0,-1 1-1 0 0,0 0 1 0 0,0-1 0 0 0,1 1-1 0 0,-1 0 1 0 0,1-1 0 0 0,-1 1-1 0 0,1 0 1 0 0,-1 0 0 0 0,2-3-1 0 0,18-20 197 0 0,-17 21-172 0 0,0 0 0 0 0,0-1 0 0 0,0 0 1 0 0,0 0-1 0 0,-1 1 0 0 0,1-2 0 0 0,-1 1 1 0 0,2-6-1 0 0,-1-1-76 0 0,0 0 1 0 0,-2 0 0 0 0,2-18-1 0 0,-2 18 190 0 0,0 1-1 0 0,1 0 0 0 0,0-1 0 0 0,5-14 0 0 0,3-12-57 0 0,-7 16-190 0 0,-3 17 70 0 0,1 0-1 0 0,-1 0 0 0 0,1 1 1 0 0,0-1-1 0 0,1-5 0 0 0,-1 8 53 0 0,-1 0-1 0 0,1-1 1 0 0,-1 1-1 0 0,0 0 0 0 0,0-1 1 0 0,0 1-1 0 0,0 0 1 0 0,0-1-1 0 0,0 1 1 0 0,0-2-1 0 0,0 2 24 0 0,0 0 0 0 0,0 0 1 0 0,0 0-1 0 0,0 1 0 0 0,0-1 0 0 0,0 0 1 0 0,0 0-1 0 0,0 0 0 0 0,0 1 0 0 0,0-1 1 0 0,0 0-1 0 0,1 0 0 0 0,-1 0 0 0 0,0 1 1 0 0,1-1-1 0 0,-1 0 0 0 0,0 1 0 0 0,1-1 0 0 0,-1 0 1 0 0,1 1-1 0 0,-1-1 0 0 0,1 0 0 0 0,9-9 39 0 0,-2 0-1 0 0,15-21 0 0 0,-12 2-53 0 0,-4 9 0 0 0,-7 19 3 0 0,0 0-1 0 0,0 0 0 0 0,1 0 0 0 0,-1 1 1 0 0,0-1-1 0 0,0 0 0 0 0,0 0 0 0 0,0 0 0 0 0,-1 0 1 0 0,1 1-1 0 0,0-1 0 0 0,0 0 0 0 0,0 0 1 0 0,-1 0-1 0 0,1 1 0 0 0,0-1 0 0 0,-1 0 1 0 0,1 0-1 0 0,-1 0 0 0 0,1 0 2 0 0,-1 0-1 0 0,1 0 1 0 0,-1 0-1 0 0,1 0 1 0 0,-1 0-1 0 0,1 0 1 0 0,0 0-1 0 0,0 0 1 0 0,-1 0-1 0 0,1 0 1 0 0,0 0 0 0 0,0-2-1 0 0,3-9 44 0 0,-2 11-56 0 0,-1 0 0 0 0,0 0 0 0 0,1 0 0 0 0,-1-1 0 0 0,0 1 1 0 0,0 0-1 0 0,0 0 0 0 0,0 0 0 0 0,0-1 0 0 0,0 1 0 0 0,0 0 0 0 0,0 0 1 0 0,-1-2-1 0 0,1 0-27 0 0,0 1 1 0 0,0 0-1 0 0,0 0 1 0 0,0 0 0 0 0,0 0-1 0 0,0 0 1 0 0,1 0-1 0 0,-1 0 1 0 0,1 0-1 0 0,0 0 1 0 0,-1 0 0 0 0,3-2-1 0 0,3-16 421 0 0,-3 6-20 0 0,-2 11-311 0 0,0-1-1 0 0,0 1 1 0 0,0 0-1 0 0,-1 0 1 0 0,0-1-1 0 0,1 1 0 0 0,-1-1 1 0 0,-1-4-1 0 0,1 7-39 0 0,0-1 0 0 0,-1 1 0 0 0,1-1 0 0 0,0 0 0 0 0,0 1 0 0 0,1-1 0 0 0,-1 1 0 0 0,0-1 0 0 0,0 0 0 0 0,2-2 0 0 0,-2 3-6 0 0,1 0-1 0 0,-1 0 1 0 0,0 0 0 0 0,1 0 0 0 0,-1 0-1 0 0,0 0 1 0 0,0 0 0 0 0,0 0 0 0 0,0-1-1 0 0,0 1 1 0 0,0 0 0 0 0,0 0 0 0 0,0 0 0 0 0,0 0-1 0 0,-1 0 1 0 0,1 0 0 0 0,0-1 0 0 0,-1 1-1 0 0,1 0 1 0 0,-1 0 0 0 0,1 0 0 0 0,-1 0 0 0 0,0-1-1 0 0,-1 1-6 0 0,1-1 6 0 0,0 1 1 0 0,0 0-1 0 0,0 0 0 0 0,0-1 0 0 0,0 1 1 0 0,0-1-1 0 0,0 1 0 0 0,1-1 0 0 0,-1 1 1 0 0,0-1-1 0 0,1 1 0 0 0,-1-1 0 0 0,1 0 1 0 0,0 1-1 0 0,0-1 0 0 0,-1-2 0 0 0,1-3 28 0 0,-1-1-1 0 0,0 1 1 0 0,-3-8-1 0 0,1-1 2 0 0,2 13-25 0 0,0 0 1 0 0,0 0 0 0 0,0-1-1 0 0,-1 1 1 0 0,1 0-1 0 0,-1 0 1 0 0,-2-3 0 0 0,-6-13 55 0 0,5 5-18 0 0,5 12-43 0 0,-1-1 0 0 0,0 1 0 0 0,0-1 0 0 0,0 0 0 0 0,0 1 0 0 0,0-1 0 0 0,0 1 0 0 0,-1 0 0 0 0,1 0-1 0 0,-1-1 1 0 0,1 1 0 0 0,-4-3 0 0 0,-4-2 41 0 0,8 6-38 0 0,0 0-1 0 0,-1-1 1 0 0,1 1-1 0 0,0 0 1 0 0,-1 0-1 0 0,0 0 1 0 0,1 0 0 0 0,-1 0-1 0 0,1 0 1 0 0,-1 1-1 0 0,0-1 1 0 0,0 1-1 0 0,1-1 1 0 0,-1 1 0 0 0,0-1-1 0 0,0 1 1 0 0,0 0-1 0 0,1 0 1 0 0,-1 0-1 0 0,0 0 1 0 0,0 0 0 0 0,0 0-1 0 0,0 1 1 0 0,1-1-1 0 0,-1 0 1 0 0,0 1-1 0 0,-2 0 1 0 0,-6 3 56 0 0,0-2 0 0 0,-14 3 0 0 0,15-4-45 0 0,1 1 0 0 0,-1 0 0 0 0,1 0 1 0 0,-14 7-1 0 0,17-7-6 0 0,-13 6 8 0 0,0 1 0 0 0,1 1 0 0 0,0 1 0 0 0,1 0 1 0 0,-27 24-1 0 0,17-11-12 0 0,16-15-67 0 0,1-1 1 0 0,0 1-1 0 0,0 1 0 0 0,1-1 0 0 0,-8 12 0 0 0,14-17-25 0 0,-1 1-82 0 0,0 0 0 0 0,0 0 0 0 0,0 0 0 0 0,0 0 0 0 0,1 0 0 0 0,0 1 0 0 0,0-1 0 0 0,1 1 1 0 0,0 0-1 0 0,-1-1 0 0 0,2 1 0 0 0,-1 7 0 0 0,0 10-1346 0 0,-3-2-66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3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388 124 2760 0 0,'0'0'125'0'0,"-1"-1"-3"0"0,-14-19 791 0 0,8 9 1761 0 0,4 5-1340 0 0,1 1 0 0 0,-1-1-1 0 0,-5-7 1 0 0,0 1-85 0 0,5 8-989 0 0,1 2-1 0 0,-1-1 0 0 0,0 0 1 0 0,0 0-1 0 0,0 1 1 0 0,0 0-1 0 0,0-1 0 0 0,0 1 1 0 0,-1 1-1 0 0,1-1 1 0 0,-1 0-1 0 0,1 1 0 0 0,-6-2 1 0 0,-12-6 461 0 0,17 8-630 0 0,0-1-1 0 0,0 1 1 0 0,0 0-1 0 0,0 1 0 0 0,0-1 1 0 0,0 1-1 0 0,-6 0 0 0 0,-8-2 255 0 0,12 3-225 0 0,-1 0-1 0 0,0 0 1 0 0,1 0-1 0 0,-1 1 1 0 0,1 0-1 0 0,-1 0 1 0 0,-8 5-1 0 0,7-4-35 0 0,0 1 0 0 0,1 0-1 0 0,0 0 1 0 0,0 0-1 0 0,0 1 0 0 0,1 0 1 0 0,0 0-1 0 0,0 0 1 0 0,0 1-1 0 0,0 0 0 0 0,1 0 1 0 0,-9 14-1 0 0,2 0 58 0 0,1 0 0 0 0,-15 41 0 0 0,24-55-130 0 0,0 0-1 0 0,1 0 0 0 0,0 0 0 0 0,0 0 0 0 0,1 0 1 0 0,-1 0-1 0 0,2 7 0 0 0,-2 15 39 0 0,-1 4 2 0 0,0 0 1 0 0,3 0-1 0 0,0 0 0 0 0,2 0 0 0 0,2-1 1 0 0,1 1-1 0 0,1-1 0 0 0,12 31 0 0 0,-2-10 48 0 0,-10-29-25 0 0,1 0 0 0 0,16 33-1 0 0,1-6 13 0 0,-16-30-56 0 0,0-1 1 0 0,1 0 0 0 0,25 33-1 0 0,-27-43-48 0 0,13 14 20 0 0,-20-22-53 0 0,1 1 1 0 0,-1-1 0 0 0,1 0 0 0 0,-1-1-1 0 0,1 1 1 0 0,-1 0 0 0 0,1 0 0 0 0,0-1-1 0 0,-1 1 1 0 0,1-1 0 0 0,0 1-1 0 0,-1-1 1 0 0,1 0 0 0 0,2 1 0 0 0,-2-1-380 0 0,7-10-1639 0 0,1-1 282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54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14 261 6448 0 0,'-14'0'6904'0'0,"19"10"-4208"0"0,4-3-2186 0 0,-7-5-357 0 0,3 3-1 0 0,-3-3-4 0 0,5 6 338 0 0,27 11-86 0 0,-32-19-88 0 0,25 17 406 0 0,-19-13-634 0 0,-1 0-1 0 0,1-1 0 0 0,0 0 1 0 0,16 4-1 0 0,-16-5-26 0 0,-1 0 1 0 0,1 1-1 0 0,-1-1 1 0 0,9 6-1 0 0,-14-7-36 0 0,-1-1-1 0 0,1 1 0 0 0,0-1 0 0 0,0 1 0 0 0,0-1 0 0 0,0 0 0 0 0,0 1 1 0 0,0-1-1 0 0,3 0 0 0 0,3 0-38 0 0,3 2 88 0 0,0-1-1 0 0,12 0 0 0 0,-21-1 119 0 0,13 4-26 0 0,17 0-61 0 0,-29-4-32 0 0,12 4 87 0 0,-3-3-103 0 0,0 0 0 0 0,0-1 0 0 0,0-1 0 0 0,0 0 0 0 0,20-5 0 0 0,12-1 111 0 0,-26 4-131 0 0,-5 2 45 0 0,-1-1 1 0 0,16 2 0 0 0,2 0 94 0 0,-26-1-160 0 0,21 5 56 0 0,74 9 396 0 0,-82-9-414 0 0,-14-2-54 0 0,0-1-12 0 0,15 1 55 0 0,0 0-1 0 0,26-2 1 0 0,-41-1-28 0 0,-2 1-9 0 0,0 0-1 0 0,0-1 0 0 0,0 1 0 0 0,0 0 1 0 0,0 0-1 0 0,0 0 0 0 0,0 0 1 0 0,0 0-1 0 0,0 0 0 0 0,0 0 0 0 0,0 0 1 0 0,0 1-1 0 0,0-1 0 0 0,0 0 0 0 0,0 1 1 0 0,0-1-1 0 0,2 1 0 0 0,29 8 9 0 0,-24-6 42 0 0,-4 0 2 0 0,9 0-50 0 0,-3-2-1 0 0,17 4 50 0 0,-13-2-43 0 0,-11-4-9 0 0,-1 0 6 0 0,2 1 5 0 0,15 1 27 0 0,-15 0-39 0 0,-2-1 0 0 0,-1 1-1 0 0,1-1 1 0 0,-1 1-1 0 0,1-1 1 0 0,-1 0-1 0 0,1 1 1 0 0,-1-1-1 0 0,1 0 1 0 0,0 0-1 0 0,-1 0 1 0 0,1 0-1 0 0,-1-1 1 0 0,1 1-1 0 0,-1 0 1 0 0,1-1-1 0 0,-1 1 1 0 0,1-1-1 0 0,2 0 1 0 0,0 1 42 0 0,-1-1-37 0 0,-2 1-6 0 0,0 0 0 0 0,0 0 1 0 0,0 1-1 0 0,0-1 0 0 0,1 0 0 0 0,-1 0 1 0 0,0 0-1 0 0,0 1 0 0 0,0-1 0 0 0,0 1 0 0 0,0-1 1 0 0,0 1-1 0 0,0-1 0 0 0,0 1 0 0 0,0-1 1 0 0,0 1-1 0 0,0 0 0 0 0,0 0 0 0 0,1 0 0 0 0,-2 0 3 0 0,1-1-1 0 0,-1 1 0 0 0,1-1 0 0 0,0 0 0 0 0,-1 1 0 0 0,1-1 0 0 0,-1 0 0 0 0,1 1 0 0 0,0-1 0 0 0,-1 0 0 0 0,1 0 0 0 0,0 1 0 0 0,0-1 0 0 0,-1 0 0 0 0,1 0 1 0 0,0 0-1 0 0,-1 0 0 0 0,1 0 0 0 0,0 0 0 0 0,1-1 0 0 0,25 0 18 0 0,-15 1 60 0 0,-12 0 66 0 0,13 0 146 0 0,44-9-594 0 0,-36 0 356 0 0,-20 9-54 0 0,0 0 0 0 0,-1 0 1 0 0,1 0-1 0 0,-1 0 0 0 0,1 0 1 0 0,-1 0-1 0 0,1-1 1 0 0,-1 1-1 0 0,1 0 0 0 0,-1 0 1 0 0,1-1-1 0 0,-1 1 0 0 0,1 0 1 0 0,-1-1-1 0 0,1 1 1 0 0,-1 0-1 0 0,1-1 0 0 0,-1 1 1 0 0,0-1-1 0 0,1 1 0 0 0,-1-1 1 0 0,0 1-1 0 0,1-1 0 0 0,-1 1 1 0 0,0-1-1 0 0,0 1 1 0 0,0-1-1 0 0,1 0 0 0 0,-1 0 1 0 0,0 0-1 0 0,1 0 1 0 0,-1 0-1 0 0,0 0 1 0 0,1 0-1 0 0,-1 1 1 0 0,1-1-1 0 0,-1 0 1 0 0,1 0-1 0 0,-1 1 1 0 0,1-1-1 0 0,-1 0 1 0 0,1 0-1 0 0,0 1 1 0 0,-1-1-1 0 0,1 1 1 0 0,0-1-1 0 0,0 1 1 0 0,0-1-1 0 0,-1 1 0 0 0,3-1 1 0 0,-1-1 1 0 0,1 1 3 0 0,0-1 0 0 0,-1 1 0 0 0,0-1 0 0 0,1 1 0 0 0,-1-1 0 0 0,0 0-1 0 0,0 0 1 0 0,3-4 0 0 0,7-8 2 0 0,-9 12 7 0 0,-2 1-8 0 0,-1 1 0 0 0,1-1 0 0 0,0 1 1 0 0,0-1-1 0 0,-1 0 0 0 0,1 1 0 0 0,0-1 0 0 0,-1 0 1 0 0,1 0-1 0 0,-1 0 0 0 0,1 1 0 0 0,-1-1 1 0 0,1 0-1 0 0,-1 0 0 0 0,1 0 0 0 0,-1 0 0 0 0,0-1 1 0 0,3-5 3 0 0,6-1-24 0 0,-9 8 9 0 0,1 0 0 0 0,-1-1 0 0 0,1 1 0 0 0,-1-1 1 0 0,0 0-1 0 0,1 1 0 0 0,-1-1 0 0 0,0 1 0 0 0,1-1 0 0 0,-1 1 1 0 0,0-1-1 0 0,0 0 0 0 0,1 1 0 0 0,-1-1 0 0 0,0 0 1 0 0,3-7 7 0 0,32-33-3 0 0,-33 38 0 0 0,-1 1 0 0 0,1 0 0 0 0,0 0 0 0 0,0 0 0 0 0,0 0 0 0 0,0 1 0 0 0,5-3 0 0 0,-5 2 0 0 0,0 1 0 0 0,0-1 0 0 0,0 1 0 0 0,0-1 0 0 0,0 0 0 0 0,0 0 0 0 0,2-3 0 0 0,6-8 3 0 0,0 1-1 0 0,1 0 1 0 0,22-18-1 0 0,-21 20-32 0 0,-1-1 0 0 0,0 0 1 0 0,17-22-1 0 0,-25 29-32 0 0,0 0-1 0 0,1 1 1 0 0,-1-1 0 0 0,6-4-1 0 0,-6 6-31 0 0,0 0-1 0 0,0-1 1 0 0,-1 0 0 0 0,1 1-1 0 0,-1-1 1 0 0,1 0 0 0 0,3-7-1 0 0,-4 5-423 0 0,1 0-1 0 0,-1 0 0 0 0,1 1 1 0 0,1-1-1 0 0,6-7 0 0 0,-1 0-1033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57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2304 0 0,'0'0'6625'0'0,"2"1"-6144"0"0,4 5-138 0 0,-3-4-54 0 0,0 1 0 0 0,0-1 0 0 0,0 1 0 0 0,0-1 0 0 0,7 3 1 0 0,-4-3-11 0 0,-3 0-165 0 0,0-1 0 0 0,-1 0 1 0 0,1-1-1 0 0,0 1 1 0 0,0 0-1 0 0,5 0 1 0 0,-6-1 213 0 0,0 0 1 0 0,18 8 996 0 0,-18-7-1078 0 0,5 1-120 0 0,0 1 0 0 0,0 0 0 0 0,0 0 0 0 0,8 5 0 0 0,-11-6-125 0 0,1 1 1 0 0,0-2 0 0 0,0 1 0 0 0,0 0 0 0 0,6 0 0 0 0,21 8 360 0 0,-22-5-202 0 0,1-1 1 0 0,1-1 0 0 0,12 3 0 0 0,-15-4-81 0 0,1 1 0 0 0,-1 0 0 0 0,0 0 0 0 0,17 8-1 0 0,-25-10 16 0 0,2 1-1 0 0,12 5 3 0 0,-6-2-18 0 0,0 0 0 0 0,13 9-1 0 0,-15-10-48 0 0,0 0 0 0 0,0 0 0 0 0,1-1 0 0 0,0 0 0 0 0,-1-1-1 0 0,1 0 1 0 0,9 2 0 0 0,10 3 66 0 0,-8-2-124 0 0,27 4-1 0 0,-11-2-201 0 0,71 18 748 0 0,-97-22-255 0 0,1 1 1 0 0,13 6-1 0 0,4 3 4 0 0,26 12 116 0 0,-28-15-308 0 0,10 3-72 0 0,91 12 182 0 0,-38-16-260 0 0,-53-3 674 0 0,60 20 0 0 0,-46-9-360 0 0,-36-10-139 0 0,-11-6-89 0 0,0 0 0 0 0,0 0 0 0 0,0 0 0 0 0,-1-1 0 0 0,1 1 0 0 0,0 0-1 0 0,0-1 1 0 0,3 1 0 0 0,42 13 196 0 0,-22-6-58 0 0,-21-7-130 0 0,-1 0 0 0 0,1 1 0 0 0,0-1 0 0 0,0 0 0 0 0,6 0 0 0 0,-5-1-6 0 0,-1 1 0 0 0,0 0 0 0 0,1-1-1 0 0,-1 2 1 0 0,0-1 0 0 0,0 0 0 0 0,6 4 0 0 0,-6-3-1 0 0,-1-1 0 0 0,1 1 0 0 0,-1-1 0 0 0,1 0 1 0 0,0 0-1 0 0,-1-1 0 0 0,6 2 0 0 0,-8-2-7 0 0,0 0 1 0 0,0 0 0 0 0,0 1-1 0 0,0-1 1 0 0,0 0 0 0 0,0 1-1 0 0,0-1 1 0 0,0 1-1 0 0,0 0 1 0 0,0-1 0 0 0,0 1-1 0 0,1 1 1 0 0,4 2 27 0 0,18 6 40 0 0,33 8 1 0 0,-28-9-70 0 0,-12-3-8 0 0,-9-3 22 0 0,-1 0 0 0 0,1-1 0 0 0,11 2-1 0 0,-8-2-2 0 0,-1 1 0 0 0,1 0 0 0 0,-1 0 0 0 0,17 9 0 0 0,16 6-394 0 0,-17-8 44 0 0,-17-6 478 0 0,0-1 0 0 0,0 0 0 0 0,1 0 0 0 0,-1-1 0 0 0,13 1 0 0 0,-11-2-234 0 0,-9-1-386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6:5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955 21 4608 0 0,'-14'-5'1313'0'0,"0"2"2636"0"0,3 0-3110 0 0,1 1-230 0 0,0-1-1 0 0,0 2 1 0 0,0-1-1 0 0,-19 1 1 0 0,-6 0 199 0 0,-57 3 720 0 0,77-1-1297 0 0,0 1-1 0 0,1 0 0 0 0,-1 2 0 0 0,-18 5 0 0 0,27-6-182 0 0,-1-2 0 0 0,0 1-1 0 0,0-1 1 0 0,-10 1-1 0 0,-18 3-53 0 0,12 2 233 0 0,-1 2-1 0 0,1 0 1 0 0,-29 16-1 0 0,38-18 0 0 0,-4 4-82 0 0,1 0 0 0 0,1 0-1 0 0,-18 16 1 0 0,-16 13 69 0 0,-46 40-142 0 0,94-78-70 0 0,-14 11-1 0 0,6-4 0 0 0,-16 16 0 0 0,24-22 0 0 0,-9 8 0 0 0,1 1 0 0 0,0 0 0 0 0,1 1 0 0 0,1-1 0 0 0,0 2 0 0 0,0-1 0 0 0,-5 17 0 0 0,-1 2 0 0 0,11-27 2 0 0,0 1 0 0 0,0 0 0 0 0,1 1-1 0 0,0-1 1 0 0,-3 11 0 0 0,-1 15 49 0 0,3-21-31 0 0,1 1-1 0 0,1-1 0 0 0,-1 14 0 0 0,1-7 20 0 0,0-14-35 0 0,1-1 1 0 0,0 0-1 0 0,0 0 0 0 0,0 1 1 0 0,0-1-1 0 0,0 0 1 0 0,1 0-1 0 0,-1 1 0 0 0,1-1 1 0 0,0 0-1 0 0,0 0 0 0 0,0 0 1 0 0,0 0-1 0 0,1 0 0 0 0,-1 0 1 0 0,1 0-1 0 0,3 4 0 0 0,2 1 6 0 0,1 0-1 0 0,0-1 0 0 0,11 8 0 0 0,-9-7 42 0 0,18 17 0 0 0,-16-13-6 0 0,0 0 0 0 0,1-1 0 0 0,0-1 0 0 0,1 0 0 0 0,1-1 0 0 0,-1 0 0 0 0,1-1 0 0 0,18 7 0 0 0,-23-11-9 0 0,0-1 0 0 0,0 0 0 0 0,0 0 0 0 0,0-1 0 0 0,0 0 0 0 0,0-1 0 0 0,1 0 0 0 0,-1-1-1 0 0,1 0 1 0 0,-1 0 0 0 0,0-1 0 0 0,1-1 0 0 0,-1 0 0 0 0,14-4 0 0 0,47-12 93 0 0,-54 12-106 0 0,24-3 0 0 0,-25 5 20 0 0,0 0 0 0 0,28-10 0 0 0,-34 11-24 0 0,-1-1 1 0 0,0-1-1 0 0,0 1 1 0 0,0-1-1 0 0,0-1 1 0 0,-1 0-1 0 0,0 0 1 0 0,0-1-1 0 0,13-13 1 0 0,1-3 61 0 0,-16 17-59 0 0,0-1 0 0 0,9-10-1 0 0,-12 13-13 0 0,0 1 0 0 0,0 0-1 0 0,0 0 1 0 0,0 0-1 0 0,1 0 1 0 0,0 0-1 0 0,-1 1 1 0 0,8-4 0 0 0,-7 4-1 0 0,-1 0-1 0 0,1 0 1 0 0,-1 0 0 0 0,1 0 0 0 0,-1-1 0 0 0,0 1 0 0 0,0-1 0 0 0,-1 0 0 0 0,1 0-1 0 0,4-6 1 0 0,-4 5-7 0 0,0 0 0 0 0,0 0 0 0 0,0 0 0 0 0,6-4 0 0 0,7-9 0 0 0,-10 9 17 0 0,-2 3-8 0 0,0 0 0 0 0,0 0-1 0 0,0 0 1 0 0,-1 0-1 0 0,0 0 1 0 0,5-12 0 0 0,-7 15 1 0 0,0 0 0 0 0,0-1 1 0 0,0 1-1 0 0,0 0 0 0 0,0 0 1 0 0,1 0-1 0 0,-1 0 1 0 0,1 0-1 0 0,1-2 0 0 0,-1 2-5 0 0,0 0 0 0 0,-1 0 0 0 0,1 0 0 0 0,-1 0 0 0 0,0 0 0 0 0,1 0-1 0 0,0-3 1 0 0,0 0 12 0 0,0-1-1 0 0,1 1 0 0 0,-1 0 1 0 0,1 0-1 0 0,4-6 0 0 0,-1 3 13 0 0,-4 2-13 0 0,1 0 0 0 0,-1 0 0 0 0,1 0 0 0 0,-2-1 0 0 0,1 1 0 0 0,1-11 0 0 0,0-3 32 0 0,5-4-8 0 0,-6 20-30 0 0,0-1-1 0 0,-1 1 0 0 0,0 0 0 0 0,1-1 1 0 0,-1-5-1 0 0,6-30 73 0 0,-5 28-37 0 0,1 0-1 0 0,0-23 1 0 0,-4 24-29 0 0,0 0 0 0 0,0-1 0 0 0,-4-14 0 0 0,4 13 32 0 0,2 12-48 0 0,-1 0 1 0 0,0 0-1 0 0,0 1 0 0 0,0-1 1 0 0,0 0-1 0 0,0 0 0 0 0,0 0 0 0 0,0 0 1 0 0,0 0-1 0 0,0 0 0 0 0,-1 0 1 0 0,1 0-1 0 0,0 1 0 0 0,-1-1 0 0 0,1 0 1 0 0,0 0-1 0 0,-1-1 0 0 0,-5-3 8 0 0,5 4-6 0 0,0 1 0 0 0,0-1 1 0 0,0 0-1 0 0,1 0 0 0 0,-1 1 1 0 0,0-1-1 0 0,0 0 0 0 0,1 0 1 0 0,-1 0-1 0 0,1 0 1 0 0,-1 0-1 0 0,1 0 0 0 0,-1 0 1 0 0,1 0-1 0 0,0 0 0 0 0,-1 0 1 0 0,1 0-1 0 0,0 0 1 0 0,0-1-1 0 0,0 1 0 0 0,0 0 1 0 0,0 0-1 0 0,0-2 0 0 0,0 2-38 0 0,0 0 0 0 0,-1 0 0 0 0,1-1 0 0 0,0 1 0 0 0,-1 0 0 0 0,1 0 0 0 0,0-1 0 0 0,-1 1-1 0 0,0 0 1 0 0,1 0 0 0 0,-2-2 0 0 0,2 3-21 0 0,-1-1 0 0 0,1 1 0 0 0,-1-1 0 0 0,1 0 0 0 0,0 1 0 0 0,-1-1 0 0 0,1 1 0 0 0,0-1 0 0 0,-1 0 0 0 0,1 0 0 0 0,0 1 0 0 0,0-1 0 0 0,0 0 0 0 0,0 1 0 0 0,0-1 0 0 0,0 0 0 0 0,0 0 0 0 0,0 1 0 0 0,0-1 0 0 0,0 0 0 0 0,0 1 0 0 0,0-2 0 0 0,1-4-1487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01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31 1376 0 0,'-2'0'107'0'0,"0"-2"277"0"0,-38-19 5266 0 0,36 19-5418 0 0,1 1-1 0 0,0 0 1 0 0,-1 0-1 0 0,1 0 1 0 0,-1 1-1 0 0,1-1 1 0 0,-1 1-1 0 0,1 0 1 0 0,-1 0-1 0 0,-6 0 1 0 0,-3 4 464 0 0,0 0 1 0 0,-1 0 0 0 0,-22 12 0 0 0,14-6-103 0 0,4-4-159 0 0,-7 5 107 0 0,10-1-306 0 0,-1-1-1 0 0,-1 0 1 0 0,0-1-1 0 0,-18 6 1 0 0,4 0 77 0 0,8-3-6 0 0,7-4-169 0 0,1 1 1 0 0,1 1 0 0 0,-1 0 0 0 0,-22 20 0 0 0,10-9-18 0 0,21-17 71 0 0,4-3-186 0 0,1 1 0 0 0,0-1 0 0 0,0 0 0 0 0,-1 0 0 0 0,1 1 0 0 0,0-1 0 0 0,0 1 0 0 0,0-1 0 0 0,0 1 0 0 0,0-1 0 0 0,-2 2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02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524 0 2760 0 0,'0'0'125'0'0,"-2"2"-3"0"0,-7 10 2334 0 0,0 0 0 0 0,-17 16 1 0 0,2-5-833 0 0,15-14-1035 0 0,1-1-1 0 0,-1 1 1 0 0,-16 9-1 0 0,8-7-7 0 0,0 0 0 0 0,1 0 0 0 0,-27 27 0 0 0,17-14-179 0 0,21-20-336 0 0,-1 0-1 0 0,1 1 1 0 0,0 0 0 0 0,1 0 0 0 0,-1 0 0 0 0,-5 9 0 0 0,8-9-35 0 0,-2 1 16 0 0,1 0 0 0 0,-1 0 0 0 0,0-1 0 0 0,0 1 0 0 0,-8 6 0 0 0,-1 2 99 0 0,0 0 1 0 0,1 1-1 0 0,1 0 1 0 0,-16 29-1 0 0,5-9 194 0 0,-6 26 115 0 0,27-59-446 0 0,0 0 0 0 0,0 0 1 0 0,0 0-1 0 0,0 0 0 0 0,1 0 0 0 0,-1 0 1 0 0,0 0-1 0 0,1 4 0 0 0,-6 14 14 0 0,3-13 5 0 0,2-1 0 0 0,-1 1 0 0 0,1-1 0 0 0,-1 1 0 0 0,1 7 0 0 0,0-3 100 0 0,-2 6-99 0 0,-1 0-1 0 0,-1 0 0 0 0,-8 19 1 0 0,1-3 585 0 0,-2 5-182 0 0,6-14 96 0 0,7-22-213 0 0,3-1-256 0 0,2 2-25 0 0,-2-2-20 0 0,0 1 1 0 0,-1-1 0 0 0,1 0-1 0 0,0 0 1 0 0,-1 0-1 0 0,1 0 1 0 0,0 0-1 0 0,0 0 1 0 0,0 0-1 0 0,0-1 1 0 0,0 1 0 0 0,0-1-1 0 0,0 1 1 0 0,0-1-1 0 0,0 0 1 0 0,0 0-1 0 0,0 0 1 0 0,0 0 0 0 0,1 0-1 0 0,-1 0 1 0 0,3-1-1 0 0,-2 0 3 0 0,-1 1 0 0 0,1 0-1 0 0,0-1 1 0 0,0 1 0 0 0,0 0-1 0 0,0 0 1 0 0,0 1 0 0 0,-1-1-1 0 0,1 1 1 0 0,3 0-1 0 0,-3 0-3 0 0,0 0-1 0 0,0-1 0 0 0,1 1 0 0 0,-1-1 1 0 0,0 0-1 0 0,0 0 0 0 0,0 0 0 0 0,4-1 1 0 0,-1 0 6 0 0,1 1 1 0 0,-1-1-1 0 0,12 1 1 0 0,-11 1-1 0 0,0-1 0 0 0,0 0 0 0 0,8-2 0 0 0,24 0 141 0 0,59-10 6 0 0,-33 4-26 0 0,48-8 130 0 0,-53 5-156 0 0,-38 7-67 0 0,25-3 0 0 0,58-9 17 0 0,-79 13-51 0 0,-2 1 31 0 0,1-1-1 0 0,29-8 1 0 0,-32 6-10 0 0,0 1 0 0 0,43-2 0 0 0,3-1-72 0 0,-35 4-39 0 0,65 2 1 0 0,-65 2 104 0 0,65-6 0 0 0,-71 3 45 0 0,-21 1-93 0 0,1 1 0 0 0,-1-1 0 0 0,1 0 0 0 0,11-3 0 0 0,37-9-141 0 0,-3 1 150 0 0,-7-2 3 0 0,50-16 233 0 0,114-22 1 0 0,-116 32-141 0 0,34-7-21 0 0,-66 16-36 0 0,-36 5 6 0 0,0 2-1 0 0,41-2 0 0 0,-3 1-33 0 0,-24 1 0 0 0,-10-2-52 0 0,-25 4 3 0 0,-1 1 1 0 0,1 0-1 0 0,-1 0 1 0 0,1 1-1 0 0,0-1 1 0 0,-1 1-1 0 0,1 0 0 0 0,4 0 1 0 0,8 3-469 0 0,9 0-258 0 0,-9-4-5613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0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0 297 10136 0 0,'0'0'2026'0'0,"2"0"-1516"0"0,2 0-214 0 0,0 0-1 0 0,0 1 1 0 0,0 0 0 0 0,7 2 0 0 0,-7-1-5 0 0,1-1-1 0 0,0 0 1 0 0,-1 0-1 0 0,10 1 1 0 0,11-2 227 0 0,0-1 1 0 0,0-1 0 0 0,0-1 0 0 0,33-9 0 0 0,39-8 167 0 0,-13 4-261 0 0,-31 2-148 0 0,-11 2 38 0 0,66-8-1 0 0,18-1 102 0 0,-104 18-339 0 0,194-11 372 0 0,-173 12-403 0 0,0-2 1 0 0,0-2 0 0 0,-1-1-1 0 0,0-3 1 0 0,53-18 0 0 0,-12 7 73 0 0,-63 15-97 0 0,0 2 0 0 0,1 0 0 0 0,33-2 1 0 0,-37 4-23 0 0,16 1 50 0 0,-18 0-27 0 0,1 0 1 0 0,18-4-1 0 0,-20 3-7 0 0,0 0 1 0 0,0 1-1 0 0,25 1 0 0 0,-27 1 3 0 0,-1-1 1 0 0,0 0-1 0 0,1-1 1 0 0,-1-1-1 0 0,0 1 1 0 0,22-7-1 0 0,5-4 87 0 0,-27 9-73 0 0,1-1 0 0 0,14-6-1 0 0,-7 2 39 0 0,-9 4-10 0 0,-2 3 14 0 0,2-1 17 0 0,-10 1-82 0 0,1 1 1 0 0,0 0-1 0 0,0-1 0 0 0,0 1 0 0 0,0 0 0 0 0,0 0 0 0 0,0 0 0 0 0,0-1 0 0 0,0 1 0 0 0,0 0 0 0 0,2 1 0 0 0,-1-1-2 0 0,0 1-1 0 0,0 0 1 0 0,-1 0 0 0 0,1 0 0 0 0,0 0-1 0 0,0 0 1 0 0,-1 0 0 0 0,1 0 0 0 0,-1 0 0 0 0,3 3-1 0 0,1 0-8 0 0,0 0 0 0 0,-1 0 0 0 0,1 1 0 0 0,-1 0 0 0 0,0 0 0 0 0,-1 0 0 0 0,1 0 0 0 0,-1 1 0 0 0,0-1 0 0 0,0 1 0 0 0,3 11 0 0 0,0-1 0 0 0,0 11 48 0 0,-5-23-45 0 0,-1 0-1 0 0,1 1 1 0 0,0-1 0 0 0,0 0 0 0 0,3 6-1 0 0,-1-1 0 0 0,0 0-1 0 0,-1 0 0 0 0,0 0 1 0 0,0 0-1 0 0,-1 0 0 0 0,0 0 1 0 0,-1 11-1 0 0,0-3 36 0 0,1-6-18 0 0,-1-1 0 0 0,0 0 0 0 0,-1 0 0 0 0,0 0 0 0 0,-1 0 1 0 0,-4 17-1 0 0,-4 11 27 0 0,8-28-20 0 0,-1 0 0 0 0,0 0-1 0 0,-7 17 1 0 0,-55 104 111 0 0,54-110-146 0 0,-1-1 1 0 0,-25 32-1 0 0,14-20-355 0 0,14-21 38 0 0,1 1 1 0 0,-15 12-1 0 0,19-20 65 0 0,0 0-1 0 0,-1 0 1 0 0,0-1 0 0 0,0 1 0 0 0,0-1-1 0 0,0 0 1 0 0,0-1 0 0 0,-7 3 0 0 0,-6-1-841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04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850 88 4608 0 0,'-1'-2'73'0'0,"1"0"1"0"0,0 0 0 0 0,-1 1-1 0 0,1-1 1 0 0,-1 1 0 0 0,0-1-1 0 0,0 0 1 0 0,1 1 0 0 0,-1 0-1 0 0,0-1 1 0 0,0 1-1 0 0,-1-1 1 0 0,1 1 0 0 0,0 0-1 0 0,0 0 1 0 0,0 0 0 0 0,-3-2-1 0 0,0 0 1030 0 0,-1-1-1 0 0,0 1 1 0 0,-10-5 0 0 0,-5-4 318 0 0,17 10-1236 0 0,0 0-1 0 0,0 0 1 0 0,-1 0-1 0 0,1 0 1 0 0,-1 1-1 0 0,1-1 1 0 0,-1 1 0 0 0,-5-1-1 0 0,-14-4 435 0 0,18 5-438 0 0,0-1 0 0 0,0 1 0 0 0,0 0-1 0 0,-1 0 1 0 0,-5 0 0 0 0,-6 1 323 0 0,1 0-37 0 0,-1 0 0 0 0,1 1 0 0 0,-26 5 0 0 0,11 1-45 0 0,9-3 27 0 0,-34 12 0 0 0,19-3-113 0 0,-78 31 465 0 0,83-29-599 0 0,17-9-96 0 0,1 0-1 0 0,-1 1 1 0 0,2 1-1 0 0,-23 16 1 0 0,26-15-57 0 0,-6 3 46 0 0,1 1 0 0 0,1 0-1 0 0,-25 31 1 0 0,38-42-91 0 0,-53 78 178 0 0,49-71-160 0 0,0 1 0 0 0,1 0 0 0 0,0 0 0 0 0,1 0 1 0 0,0 1-1 0 0,-3 19 0 0 0,0 5 46 0 0,3-24-60 0 0,1-1 0 0 0,1 1 0 0 0,0-1 1 0 0,1 1-1 0 0,1 16 0 0 0,1-14 11 0 0,1 1 0 0 0,1 0 0 0 0,0-1 0 0 0,1 0 0 0 0,0 0 0 0 0,15 24 0 0 0,-1-7-62 0 0,35 42 0 0 0,-48-65 112 0 0,1 1 0 0 0,1-1 0 0 0,-1 0 0 0 0,1-1 0 0 0,15 10-1 0 0,47 20 682 0 0,-50-26-448 0 0,-5-4-339 0 0,0 0 0 0 0,0-1 0 0 0,0-1 0 0 0,0 0 0 0 0,1-1 0 0 0,19 1 0 0 0,6-2-145 0 0,48-4-1 0 0,-76 1 206 0 0,1-1 0 0 0,-1-1 0 0 0,0 0 0 0 0,0-1 0 0 0,0 0 0 0 0,0-1 0 0 0,-1 0 0 0 0,22-13 0 0 0,5-7 109 0 0,44-36-1 0 0,-76 56-119 0 0,23-22 44 0 0,-1 0 0 0 0,25-32 1 0 0,-23 25-6 0 0,-22 23-31 0 0,-1 0 0 0 0,0 0 1 0 0,8-18-1 0 0,9-12 48 0 0,-18 29-49 0 0,-1 0 1 0 0,0-1 0 0 0,8-25-1 0 0,-1 1-20 0 0,-10 28 15 0 0,0 1-1 0 0,-1-1 1 0 0,0 0-1 0 0,-1 0 1 0 0,1-18 0 0 0,-2 4 43 0 0,-3-28 0 0 0,1 40-37 0 0,0 0 0 0 0,-5-12 0 0 0,-1-10 19 0 0,7 30-62 0 0,1 1 0 0 0,-1-1 1 0 0,0 1-1 0 0,0 0 0 0 0,0 0 1 0 0,0-1-1 0 0,-1 1 0 0 0,1 0 0 0 0,-1 0 1 0 0,1 0-1 0 0,-1 0 0 0 0,0 1 0 0 0,1-1 1 0 0,-3-1-1 0 0,-5-4-406 0 0,0 1 0 0 0,-10-5 0 0 0,-2-3-1695 0 0,8 6 997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1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0,'0'0'7984'0'0,"2"2"-7664"0"0,5 2-134 0 0,0 1 0 0 0,-1 0 0 0 0,1 0 0 0 0,-1 0 1 0 0,-1 1-1 0 0,1 0 0 0 0,-1 0 0 0 0,0 1 0 0 0,0-1 0 0 0,4 9 1 0 0,5 1 147 0 0,-12-14-248 0 0,1 1 1 0 0,-1 0-1 0 0,1 0 1 0 0,-1 0-1 0 0,0 0 1 0 0,0 0-1 0 0,0 0 1 0 0,0 0-1 0 0,-1 0 0 0 0,2 4 1 0 0,5 30 318 0 0,6 26 221 0 0,-12-56-530 0 0,1 0 1 0 0,0 0-1 0 0,0 0 0 0 0,0-1 1 0 0,1 1-1 0 0,7 9 0 0 0,21 31 360 0 0,-6-8-183 0 0,23 15-78 0 0,-33-32-207 0 0,-11-15 104 0 0,0 0-1 0 0,0 0 1 0 0,0-1-1 0 0,11 9 0 0 0,-4-2 53 0 0,13 16-36 0 0,-20-23-118 0 0,-1-1 0 0 0,0 0-1 0 0,-1 1 1 0 0,5 9 0 0 0,-6-11-37 0 0,0 1 1 0 0,1-1-1 0 0,-1 1 1 0 0,1-1-1 0 0,0 0 1 0 0,1 0 0 0 0,-1 0-1 0 0,1 0 1 0 0,5 5-1 0 0,11 3 436 0 0,31 15 0 0 0,-23-12-292 0 0,-22-13-88 0 0,0 0 1 0 0,1-1-1 0 0,-1 1 1 0 0,0-1-1 0 0,1 0 0 0 0,-1-1 1 0 0,0 1-1 0 0,1-1 0 0 0,7-1 1 0 0,6 0 27 0 0,-5 0-25 0 0,1 0 0 0 0,21-6 0 0 0,6-1 26 0 0,-37 7-32 0 0,-1 0 1 0 0,0-1-1 0 0,1 0 0 0 0,-1 0 0 0 0,0 0 0 0 0,0 0 0 0 0,7-5 0 0 0,33-25 23 0 0,-13 9-35 0 0,-19 14 6 0 0,-2 1 0 0 0,0 1 0 0 0,1 0 0 0 0,0 0 0 0 0,0 1 0 0 0,14-4 0 0 0,-10 5 0 0 0,-7 3 0 0 0,1-1 0 0 0,-1 0 0 0 0,0-1 0 0 0,12-6 0 0 0,14-12 0 0 0,-14 8 0 0 0,0 1 0 0 0,38-16 0 0 0,24-5 12 0 0,97-36 40 0 0,-113 46-52 0 0,13-4 0 0 0,41-12-22 0 0,53-12-462 0 0,-126 39 211 0 0,-22 6-170 0 0,34-5 0 0 0,-32 8-183 0 0,15-1-4376 0 0,-20 4 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2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1 720 9216 0 0,'0'0'2649'0'0,"1"0"-2114"0"0,10-6-166 0 0,0 0 1 0 0,0-1-1 0 0,14-12 1 0 0,-15 12-144 0 0,55-46 878 0 0,0 4-415 0 0,15-10-290 0 0,-5 8-271 0 0,-56 39-98 0 0,24-20 1 0 0,4-3-10 0 0,20-18 32 0 0,-20 15-42 0 0,39-36 46 0 0,-4 3-61 0 0,2-1 123 0 0,-59 50-110 0 0,-2 7 10 0 0,-21 14-124 0 0,1 0 0 0 0,-1 0-1 0 0,0-1 1 0 0,1 1 0 0 0,-1 0 0 0 0,0-1 0 0 0,0 0 0 0 0,0 0 0 0 0,0 1 0 0 0,0-1-1 0 0,0 0 1 0 0,-1-1 0 0 0,1 1 0 0 0,1-4 0 0 0,2-4-3643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4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1013 1 9216 0 0,'-3'2'88'0'0,"0"1"1"0"0,0-1 0 0 0,-1 0-1 0 0,1 0 1 0 0,-1-1-1 0 0,1 1 1 0 0,-1-1 0 0 0,0 0-1 0 0,1 0 1 0 0,-6 1-1 0 0,-14 5-33 0 0,-78 35 908 0 0,52-22-525 0 0,1 2 1 0 0,1 2-1 0 0,2 3 0 0 0,0 1 1 0 0,-45 37-1 0 0,50-31-289 0 0,2 1 0 0 0,1 3 0 0 0,2 0 0 0 0,1 2 0 0 0,3 2 0 0 0,-42 70 0 0 0,24-26-309 0 0,-62 148 0 0 0,57-63-588 0 0,34-83 311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1 195 13184 0 0,'0'0'2342'0'0,"1"0"-2196"0"0,67-54 286 0 0,-60 46-413 0 0,12-13 67 0 0,27-20 1 0 0,-15 10-572 0 0,-8 7-645 0 0,-5 8 185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5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 1 9216 0 0,'-10'8'193'0'0,"0"0"-1"0"0,0-1 1 0 0,-1 0 0 0 0,-19 9 0 0 0,-2 2-140 0 0,-84 52 674 0 0,35-13-65 0 0,30-18-123 0 0,-34 23 354 0 0,-149 142-1 0 0,174-143-811 0 0,3 4 0 0 0,-89 130 0 0 0,106-134-162 0 0,-63 101 271 0 0,82-125-564 0 0,2 1 1 0 0,-21 60-1 0 0,19-28-4355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6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 2304 0 0,'14'3'2349'0'0,"-16"-2"-2092"0"0,1-1 0 0 0,0 1 1 0 0,0-1-1 0 0,-1 1 0 0 0,1 0 0 0 0,0 0 0 0 0,0-1 0 0 0,0 1 1 0 0,0 0-1 0 0,0 0 0 0 0,0 0 0 0 0,0 0 0 0 0,0 0 0 0 0,-1 3 0 0 0,0 8 228 0 0,1-9-409 0 0,1 0 0 0 0,-1 0-1 0 0,1 0 1 0 0,0 0-1 0 0,-1 0 1 0 0,2 0-1 0 0,-1 4 1 0 0,3 25 343 0 0,-3-25-319 0 0,0-1 0 0 0,1 1 0 0 0,-1 0 0 0 0,2-1 0 0 0,-1 1-1 0 0,1 0 1 0 0,3 9 0 0 0,1-4 177 0 0,0 1-1 0 0,6 24 1 0 0,-5-16 146 0 0,11 24 0 0 0,-7-20-21 0 0,-9-22-365 0 0,0-1 0 0 0,-1 1 0 0 0,1 0 0 0 0,0 0 1 0 0,0-1-1 0 0,1 1 0 0 0,-1-1 0 0 0,5 4 0 0 0,8 9-97 0 0,-4-3 121 0 0,-6-12-7 0 0,-3 0-14 0 0,-1 1-5 0 0,0-1 0 0 0,0 0 0 0 0,0 0 0 0 0,0 0 0 0 0,1 1 0 0 0,-1-1 0 0 0,0 0 0 0 0,0-1 1 0 0,0 1-1 0 0,0 0 0 0 0,0 0 0 0 0,0 0 0 0 0,0-1 0 0 0,0 1 0 0 0,0-1 0 0 0,1 1 0 0 0,-1-1 0 0 0,-1 1 0 0 0,1-1 0 0 0,0 1 0 0 0,0-1 0 0 0,0 0 0 0 0,0 1 1 0 0,0-1-1 0 0,0 0 0 0 0,-1 0 0 0 0,1 0 0 0 0,0 0 0 0 0,-1 0 0 0 0,1 0 0 0 0,0-1 0 0 0,3-6 55 0 0,0 0 0 0 0,0 0 0 0 0,2-10 0 0 0,1 0 113 0 0,-4 11-160 0 0,1 0 0 0 0,-2-1 0 0 0,1 1 0 0 0,-1-1 0 0 0,0 0 0 0 0,1-10 1 0 0,3-6 27 0 0,-4 20-61 0 0,-1 0-1 0 0,0 0 1 0 0,0 0 0 0 0,-1 0-1 0 0,1 0 1 0 0,-1 0 0 0 0,0 0-1 0 0,1 0 1 0 0,-2-6 0 0 0,-16-51 223 0 0,14 55-162 0 0,1 0 0 0 0,-1 0 0 0 0,0 0 0 0 0,0 0 1 0 0,0 0-1 0 0,-1 1 0 0 0,0 0 0 0 0,0 0 0 0 0,-1 0 0 0 0,-5-6 0 0 0,-3-2 441 0 0,12 12-480 0 0,-1 0 0 0 0,1-1 0 0 0,0 1-1 0 0,-1 0 1 0 0,1 0 0 0 0,-1 1-1 0 0,0-1 1 0 0,1 0 0 0 0,-4 0 0 0 0,-2-2-30 0 0,-4-4-18 0 0,11 6 14 0 0,-2 0 13 0 0,1 0 0 0 0,-1-1 0 0 0,1 1 0 0 0,-1 0 0 0 0,1 0 0 0 0,-1 0 0 0 0,1 0 0 0 0,-1 0 0 0 0,0 1 0 0 0,-2-2 0 0 0,3 3 57 0 0,-4 2-69 0 0,1 1 1 0 0,1-1-1 0 0,-1 1 0 0 0,0-1 1 0 0,1 1-1 0 0,0 0 0 0 0,0 0 0 0 0,0 1 1 0 0,0-1-1 0 0,0 1 0 0 0,1-1 1 0 0,0 1-1 0 0,0 0 0 0 0,-2 7 0 0 0,-2 37 1 0 0,4-45-19 0 0,1 0 1 0 0,-1 1-1 0 0,1-1 0 0 0,0 0 0 0 0,0 1 0 0 0,1-1 0 0 0,0 1 0 0 0,-1-1 0 0 0,1 1 0 0 0,1-1 0 0 0,-1 1 0 0 0,2 6 0 0 0,-1 1-288 0 0,-1 0-20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6 920 0 0,'0'0'8514'0'0,"0"2"-7935"0"0,1 3-330 0 0,0 1 0 0 0,0 0 0 0 0,-1-1 0 0 0,0 1 1 0 0,-1 8-1 0 0,1-8-39 0 0,0 1 0 0 0,0 0 1 0 0,2 12-1 0 0,0-11-50 0 0,-1 0 1 0 0,0 0-1 0 0,0 1 1 0 0,0-1-1 0 0,-2 16 1 0 0,1-17-40 0 0,0 0 1 0 0,0 0-1 0 0,0 0 1 0 0,3 8-1 0 0,-2-9 35 0 0,-1 1-1 0 0,1-1 0 0 0,-1 1 0 0 0,0 0 0 0 0,-1 10 0 0 0,0-15-57 0 0,-2 17 121 0 0,3-18-197 0 0,0-1 1 0 0,0 0-1 0 0,0 1 1 0 0,0-1-1 0 0,0 1 1 0 0,0-1-1 0 0,1 1 1 0 0,-1-1 0 0 0,0 1-1 0 0,0-1 1 0 0,0 1-1 0 0,0-1 1 0 0,0 0-1 0 0,1 1 1 0 0,-1-1-1 0 0,0 1 1 0 0,0-1-1 0 0,1 0 1 0 0,-1 1 0 0 0,0-1-1 0 0,1 0 1 0 0,-1 1-1 0 0,0-1 1 0 0,1 0-1 0 0,-1 0 1 0 0,1 1-1 0 0,-1-1 1 0 0,0 0 0 0 0,1 0-1 0 0,-1 1 1 0 0,1-1-1 0 0,-1 0 1 0 0,1 0-1 0 0,-1 0 1 0 0,0 0-1 0 0,1 0 1 0 0,0 0 0 0 0,1 0-17 0 0,-1-1 1 0 0,0 1-1 0 0,0-1 1 0 0,0 1-1 0 0,0-1 1 0 0,1 1-1 0 0,-1-1 1 0 0,0 0 0 0 0,0 0-1 0 0,0 0 1 0 0,0 1-1 0 0,0-1 1 0 0,-1 0-1 0 0,1 0 1 0 0,0 0 0 0 0,0 0-1 0 0,-1-1 1 0 0,1 1-1 0 0,0 0 1 0 0,-1 0-1 0 0,1 0 1 0 0,-1 0 0 0 0,1-3-1 0 0,10-35 115 0 0,-9 30-111 0 0,2-18 63 0 0,3-8 13 0 0,-6 32-81 0 0,0-1 0 0 0,0 1 0 0 0,0-1-1 0 0,0 1 1 0 0,-1-1 0 0 0,1 0 0 0 0,-1 1-1 0 0,0-1 1 0 0,0 0 0 0 0,0 1 0 0 0,-1-1-1 0 0,0 0 1 0 0,1 1 0 0 0,-1-1 0 0 0,-2-4-1 0 0,-2-10 5 0 0,-4-12-2 0 0,9 28-11 0 0,-1 0 0 0 0,0 0 1 0 0,0 0-1 0 0,0 1 0 0 0,0-1 0 0 0,0 0 0 0 0,-1 1 0 0 0,1-1 0 0 0,0 0 1 0 0,-1 1-1 0 0,-2-3 0 0 0,-17-8-563 0 0,20 11 209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18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34 194 3224 0 0,'-1'-12'240'0'0,"-4"7"-43"0"0,-13-16 7894 0 0,17 21-8083 0 0,1 0 1 0 0,-1 0-1 0 0,1 0 0 0 0,0 0 1 0 0,-1 0-1 0 0,1 0 1 0 0,0 0-1 0 0,-1 0 1 0 0,1 0-1 0 0,0-1 0 0 0,-1 1 1 0 0,1 0-1 0 0,0 0 1 0 0,0 0-1 0 0,-1-1 1 0 0,1 1-1 0 0,0 0 1 0 0,0 0-1 0 0,-1-1 0 0 0,1 1 1 0 0,0 0-1 0 0,0-1 1 0 0,0 1-1 0 0,0 0 1 0 0,-1-1-1 0 0,1 1 1 0 0,0 0-1 0 0,0-1 0 0 0,-2-15 370 0 0,6-12 120 0 0,8-7-424 0 0,-8 13 196 0 0,-1 11-226 0 0,3-4-241 0 0,-5 14 210 0 0,-1 0-1 0 0,1-1 0 0 0,-1 1 0 0 0,1 0 1 0 0,-1 0-1 0 0,1 0 0 0 0,-1-1 0 0 0,0 1 1 0 0,0 0-1 0 0,1 0 0 0 0,-1-3 0 0 0,1 3-93 0 0,-1 1 81 0 0,1 0-1 0 0,-1-1 1 0 0,0 1-1 0 0,1 0 1 0 0,-1-1 0 0 0,0 1-1 0 0,1 0 1 0 0,-1-1 0 0 0,0 1-1 0 0,1 0 1 0 0,-1 0-1 0 0,1 0 1 0 0,-1 0 0 0 0,0-1-1 0 0,1 1 1 0 0,-1 0 0 0 0,1 0-1 0 0,-1 0 1 0 0,1 0 0 0 0,-1 0-1 0 0,1 0 1 0 0,-1 0-1 0 0,0 0 1 0 0,1 0 0 0 0,-1 0-1 0 0,1 0 1 0 0,-1 0 0 0 0,1 1-1 0 0,-1-1 1 0 0,1 0-1 0 0,-1 0 1 0 0,0 0 0 0 0,1 0-1 0 0,-1 1 1 0 0,0-1 0 0 0,1 0-1 0 0,-1 0 1 0 0,0 1 0 0 0,1-1-1 0 0,-1 0 1 0 0,0 1-1 0 0,1 0 1 0 0,-1-1-1 0 0,4 3 0 0 0,0 0 1 0 0,0 1 0 0 0,-1-1-1 0 0,1 1 1 0 0,3 5 0 0 0,7 7 20 0 0,-13-15 1 0 0,0 0-1 0 0,0 1 0 0 0,0-1 0 0 0,0 0 1 0 0,-1 0-1 0 0,1 1 0 0 0,0-1 1 0 0,-1 1-1 0 0,1-1 0 0 0,-1 1 1 0 0,0-1-1 0 0,1 0 0 0 0,-1 1 1 0 0,0 2-1 0 0,2 7 63 0 0,-1-8-95 0 0,0 1-1 0 0,0 0 1 0 0,0-1-1 0 0,0 9 1 0 0,0-9 225 0 0,-1 0 0 0 0,1 1 0 0 0,-1-1 0 0 0,1 0 0 0 0,0 0 0 0 0,0 1 0 0 0,3 5 0 0 0,1-1-273 0 0,1 0 48 0 0,16 0 12 0 0,-22-7 0 0 0,1-1 0 0 0,0 0 0 0 0,0 1 0 0 0,-1-1 0 0 0,1 0 0 0 0,0 1 0 0 0,0-1 0 0 0,0 0 0 0 0,-1 0 0 0 0,1 0 0 0 0,0 0 0 0 0,0 0 0 0 0,0 0 0 0 0,0 0 0 0 0,-1 0 0 0 0,1 0 0 0 0,0 0 0 0 0,1-1 0 0 0,1 0 0 0 0,1 2 0 0 0,0-1 0 0 0,19-9 0 0 0,-16 6 38 0 0,1 1 0 0 0,1-1 0 0 0,12-1 0 0 0,-13 3-30 0 0,5-4 44 0 0,-10 2-57 0 0,13-6-34 0 0,-6 5 39 0 0,-6 2 0 0 0,0 0 0 0 0,0 0 0 0 0,0 0 0 0 0,7-1 0 0 0,2 2 0 0 0,-9 3 0 0 0,-2 0 0 0 0,17-2 0 0 0,-5 2 0 0 0,-11 1 0 0 0,-1-1 0 0 0,23 6 0 0 0,-21-8 0 0 0,0 1 0 0 0,-1 0 0 0 0,1 0 0 0 0,-1 0 0 0 0,1 0 0 0 0,5 4 0 0 0,38 20-72 0 0,-36-18 72 0 0,-8-5 0 0 0,0 0 0 0 0,0 0 0 0 0,0 1 0 0 0,0-1 0 0 0,0 0 0 0 0,0 1 0 0 0,2 3 0 0 0,8 11 0 0 0,-9-13 0 0 0,-1 0 0 0 0,0 0 0 0 0,0 0 0 0 0,0 1 0 0 0,0 0 0 0 0,0 0 0 0 0,1 5 0 0 0,1 1 0 0 0,-4-8 0 0 0,0-1 0 0 0,0 0 0 0 0,0 1 0 0 0,0-1 0 0 0,0 0 0 0 0,-1 1 0 0 0,1-1 0 0 0,-1 5 0 0 0,1 1 5 0 0,-2 1 1 0 0,1-1-1 0 0,-1 0 1 0 0,0 0-1 0 0,-3 9 0 0 0,3-13 31 0 0,0-1 0 0 0,-1 1 0 0 0,0-1 0 0 0,0 0 0 0 0,0 0 0 0 0,0 1 0 0 0,0-1 0 0 0,-1 0 0 0 0,1-1 0 0 0,-1 1 0 0 0,0 0 0 0 0,0-1 0 0 0,-4 3 0 0 0,-8 5 227 0 0,-30 13 1 0 0,33-18-183 0 0,-1 0-6 0 0,0-1 0 0 0,-1 0 0 0 0,1-1 0 0 0,-20 2 0 0 0,23-5-55 0 0,1-1 0 0 0,-1 0-1 0 0,1 0 1 0 0,0-1-1 0 0,-1 0 1 0 0,1-1 0 0 0,0 1-1 0 0,0-2 1 0 0,-11-5-1 0 0,9 3-376 0 0,0 0 0 0 0,-16-13 0 0 0,2 1-581 0 0,23 16 820 0 0,-1 1 1 0 0,1-1-1 0 0,0 0 0 0 0,0-1 0 0 0,0 1 0 0 0,0 0 0 0 0,-2-4 0 0 0,-2-2-125 0 0,-8-7-357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20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52 498 4608 0 0,'0'0'2692'0'0,"10"5"-1703"0"0,30 15 334 0 0,-39-20-1303 0 0,0 1 1 0 0,0 0-1 0 0,0 0 1 0 0,0 0 0 0 0,0 0-1 0 0,0 0 1 0 0,0 0-1 0 0,0 0 1 0 0,-1 0-1 0 0,1 0 1 0 0,0 0 0 0 0,-1 0-1 0 0,1 0 1 0 0,-1 1-1 0 0,1-1 1 0 0,-1 0 0 0 0,0 0-1 0 0,1 1 1 0 0,-1 0-1 0 0,5 13 162 0 0,-4-14-162 0 0,-1 1 1 0 0,0-1-1 0 0,1 1 1 0 0,-1-1-1 0 0,0 0 1 0 0,0 1-1 0 0,1 0 1 0 0,-1-1-1 0 0,-1 3 1 0 0,1-2 13 0 0,0 0 1 0 0,0 0 0 0 0,0 0 0 0 0,0 0-1 0 0,1 0 1 0 0,-1 0 0 0 0,0 0 0 0 0,2 3-1 0 0,2 6 461 0 0,5 23-1 0 0,2 4 264 0 0,21 54 491 0 0,-31-90-999 0 0,-2-3-38 0 0,0 0-204 0 0,1 0 1 0 0,-1 0-1 0 0,0 0 1 0 0,0 1-1 0 0,0-1 1 0 0,0 0-1 0 0,0 0 1 0 0,1 1-1 0 0,-1-1 1 0 0,0 1-1 0 0,-1-1 1 0 0,0 0-1 0 0,2 1-5 0 0,-1 0-1 0 0,1-1 1 0 0,0 1 0 0 0,-1 0-1 0 0,1 0 1 0 0,0-1-1 0 0,-1 1 1 0 0,1 0 0 0 0,0 0-1 0 0,0-1 1 0 0,-1 1-1 0 0,1 0 1 0 0,0-1 0 0 0,0 1-1 0 0,0-1 1 0 0,-1 1-1 0 0,1 0 1 0 0,0-1 0 0 0,0 0-1 0 0,-1-1 0 0 0,-4-4 0 0 0,3 4 2 0 0,0 0 0 0 0,0 0 0 0 0,0-1 1 0 0,1 0-1 0 0,-1 1 0 0 0,1-1 1 0 0,-1 0-1 0 0,1 0 0 0 0,0 1 0 0 0,0-1 1 0 0,-1-5-1 0 0,-2-3 29 0 0,4 10-30 0 0,-1 0 0 0 0,1 0 0 0 0,-1 0 0 0 0,1 0 0 0 0,0-1 0 0 0,-1 1 0 0 0,1 0 0 0 0,0 0 0 0 0,0 0 0 0 0,0-1 0 0 0,0 1 0 0 0,0 0 0 0 0,0-3 0 0 0,1-4 3 0 0,0-1 0 0 0,-1 0 1 0 0,0 0-1 0 0,-1 0 1 0 0,0 0-1 0 0,0 0 0 0 0,-1 1 1 0 0,0-1-1 0 0,-3-10 1 0 0,4 19-7 0 0,1-1 0 0 0,0 0 0 0 0,0 0 0 0 0,0 1 0 0 0,0-1 0 0 0,0 0 0 0 0,0 0 0 0 0,0 1 0 0 0,0-1 0 0 0,0 0 0 0 0,1 0 0 0 0,-1 1 0 0 0,0-1 0 0 0,0 0 0 0 0,1 0 0 0 0,0 0 0 0 0,-1 0 0 0 0,0 1 0 0 0,1-1 0 0 0,-1 0 0 0 0,0 0 0 0 0,0 0 0 0 0,0 1 0 0 0,0-1 0 0 0,0 0 0 0 0,0 0 0 0 0,0 0 0 0 0,0 1 0 0 0,0-1 0 0 0,0-1 0 0 0,-4-7 0 0 0,1 1 0 0 0,5 2 0 0 0,-1 6 0 0 0,-1-1 0 0 0,0 0 0 0 0,0 1 0 0 0,1-1 0 0 0,-1 1 0 0 0,0-1 0 0 0,0 1 0 0 0,0-1 0 0 0,0 0 0 0 0,1 1 0 0 0,-1-1 0 0 0,0 1 0 0 0,0-1 0 0 0,0 0 0 0 0,-1 1 0 0 0,1-1 0 0 0,0 0 0 0 0,-1-3 0 0 0,0 1 0 0 0,-1 0 0 0 0,0-1 0 0 0,1 1 0 0 0,-1 0 0 0 0,-4-5 0 0 0,2 3 0 0 0,-2-7 0 0 0,-4 4 0 0 0,-26-13 0 0 0,27 17 0 0 0,4 3 0 0 0,-18-6 0 0 0,15 6 0 0 0,3 1-12 0 0,23-12-48 0 0,-10 8 60 0 0,1-1 0 0 0,-1 1 0 0 0,0-2 0 0 0,0 1 0 0 0,0-1 0 0 0,-1-1 0 0 0,0 1 0 0 0,0-1 0 0 0,0 0 0 0 0,-1-1 0 0 0,0 1 0 0 0,6-12 0 0 0,-9 13-8 0 0,1 1 1 0 0,0 0 0 0 0,0 0-1 0 0,0 0 1 0 0,6-5 0 0 0,14-17-13 0 0,35-47 20 0 0,-39 47 0 0 0,0 1 0 0 0,2 1 0 0 0,42-38 0 0 0,-29 41 0 0 0,-29 18 0 0 0,0 1 0 0 0,0-1 0 0 0,9-8 0 0 0,-7 7 0 0 0,2 4 0 0 0,-1-1 0 0 0,0 0 10 0 0,0 0 33 0 0,1 5-32 0 0,-2 0-1 0 0,-8-3-6 0 0,1 1 0 0 0,0-1 0 0 0,0 1-1 0 0,-1-1 1 0 0,1 1 0 0 0,0-1 0 0 0,-1 1 0 0 0,1 0 0 0 0,0-1-1 0 0,-1 1 1 0 0,1 0 0 0 0,-1-1 0 0 0,1 1 0 0 0,-1 0-1 0 0,0 0 1 0 0,1-1 0 0 0,-1 2 0 0 0,2 1 34 0 0,-1 0-9 0 0,1 0 1 0 0,-1 0 0 0 0,0 1-1 0 0,0-1 1 0 0,0 0-1 0 0,-1 0 1 0 0,1 0-1 0 0,-1 1 1 0 0,1-1-1 0 0,-1 0 1 0 0,0 0 0 0 0,0 1-1 0 0,-1 3 1 0 0,-1 0 85 0 0,0 0 1 0 0,0-1-1 0 0,-1 1 1 0 0,-4 7-1 0 0,-5 15 249 0 0,8-18-203 0 0,-1 0 0 0 0,-1 0 0 0 0,0 0 0 0 0,-13 18 1 0 0,-2 2 263 0 0,8-13-30 0 0,-27 29 0 0 0,32-38-289 0 0,-8 7 161 0 0,0 0 0 0 0,-24 19-1 0 0,33-30-222 0 0,0 0 0 0 0,0 0 0 0 0,-1-1 0 0 0,1 0 0 0 0,-1 0 0 0 0,0-1 0 0 0,0 0 0 0 0,0 0 0 0 0,-11 1 0 0 0,2-3-61 0 0,17-1-80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29.92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129 195 920 0 0,'-31'40'280'0'0,"11"-14"3616"0"0,16-22-3572 0 0,1 0 0 0 0,-1 0 1 0 0,1 0-1 0 0,0 1 0 0 0,0 0 1 0 0,1-1-1 0 0,-3 7 0 0 0,4-9-250 0 0,0 1-1 0 0,0-1 1 0 0,0 1-1 0 0,-1-1 0 0 0,1 0 1 0 0,-1 1-1 0 0,1-1 1 0 0,-1 0-1 0 0,0 0 0 0 0,0 0 1 0 0,0 0-1 0 0,0 0 1 0 0,0-1-1 0 0,-4 3 0 0 0,-3 3 101 0 0,8-6-153 0 0,1-1-1 0 0,-1 0 0 0 0,1 1 1 0 0,-1 0-1 0 0,0-1 1 0 0,1 1-1 0 0,-1-1 1 0 0,1 1-1 0 0,-1 0 1 0 0,1-1-1 0 0,0 1 1 0 0,-1 0-1 0 0,1-1 1 0 0,-1 1-1 0 0,1 0 1 0 0,0 0-1 0 0,0-1 0 0 0,0 1 1 0 0,-1 0-1 0 0,1 0 1 0 0,0 0-1 0 0,0-1 1 0 0,0 1-1 0 0,0 0 1 0 0,0 0-1 0 0,0 0 1 0 0,1-1-1 0 0,-1 1 1 0 0,0 0-1 0 0,0 0 0 0 0,0 0 1 0 0,1 0-1 0 0,1 14 381 0 0,-6-2-52 0 0,3-12-317 0 0,1 1 1 0 0,-1-1-1 0 0,1 0 1 0 0,-1 0 0 0 0,1 0-1 0 0,0 0 1 0 0,-1 1-1 0 0,1-1 1 0 0,0 0-1 0 0,0 0 1 0 0,0 1-1 0 0,0-1 1 0 0,0 0-1 0 0,0 0 1 0 0,0 1 0 0 0,1-1-1 0 0,0 2 1 0 0,2 18 525 0 0,16-5-270 0 0,-10-3-182 0 0,-9-12-100 0 0,1 0-1 0 0,-1 0 1 0 0,1 0-1 0 0,0 0 1 0 0,-1 0-1 0 0,1 0 1 0 0,0 0-1 0 0,0 0 1 0 0,-1 0-1 0 0,1-1 1 0 0,0 1-1 0 0,0 0 1 0 0,0-1-1 0 0,0 1 1 0 0,0 0-1 0 0,0-1 1 0 0,0 1-1 0 0,0-1 1 0 0,0 0-1 0 0,0 1 1 0 0,1-1-1 0 0,-1 0 1 0 0,0 0-1 0 0,0 0 1 0 0,0 1-1 0 0,0-1 1 0 0,0 0-1 0 0,1-1 0 0 0,0 1 1 0 0,10 0 36 0 0,-6 1-12 0 0,0-1-1 0 0,0-1 0 0 0,0 1 0 0 0,8-2 0 0 0,-12 1-12 0 0,0 1-1 0 0,0-1 1 0 0,0 0 0 0 0,0 0 0 0 0,0 0 0 0 0,0 0 0 0 0,0 0 0 0 0,-1-1 0 0 0,1 1 0 0 0,0 0 0 0 0,-1-1 0 0 0,1 0 0 0 0,-1 1 0 0 0,1-1 0 0 0,1-2 0 0 0,0-2 52 0 0,0 1 0 0 0,0-1 1 0 0,2-9-1 0 0,9-16 230 0 0,-9 21-191 0 0,-1 0 0 0 0,0-1 0 0 0,0 1 0 0 0,-2-1 0 0 0,4-14 0 0 0,-6 23-92 0 0,1-1 19 0 0,0-1 0 0 0,0 0 1 0 0,1 0-1 0 0,0 1 0 0 0,3-7 0 0 0,-3 7-6 0 0,0-1-1 0 0,0 1 1 0 0,-1-1 0 0 0,1 1-1 0 0,-1-1 1 0 0,0 0-1 0 0,1-5 1 0 0,-1 6-14 0 0,-1-2 25 0 0,1 0-1 0 0,0 0 1 0 0,0 0 0 0 0,0 0 0 0 0,1 0-1 0 0,0 1 1 0 0,3-9 0 0 0,-4 12-33 0 0,0 0 0 0 0,0-1 0 0 0,-1 1 0 0 0,1 0 0 0 0,-1-1 0 0 0,1 1 0 0 0,-1 0 0 0 0,0-1 0 0 0,1 1 0 0 0,-1-1 0 0 0,0 1 0 0 0,0-1 0 0 0,0 1 0 0 0,0-1 0 0 0,0 1 0 0 0,-1-1 0 0 0,1 1 0 0 0,-1-2 0 0 0,0 0 23 0 0,0 0 1 0 0,-1 1 0 0 0,1-1 0 0 0,-1 1 0 0 0,1-1 0 0 0,-1 1 0 0 0,0-1 0 0 0,-4-2 0 0 0,5 4-2 0 0,-1 0 0 0 0,1 0 0 0 0,0 0 0 0 0,-1 1 1 0 0,0-1-1 0 0,1 0 0 0 0,-1 1 0 0 0,1-1 1 0 0,-1 1-1 0 0,0-1 0 0 0,1 1 0 0 0,-1 0 1 0 0,0 0-1 0 0,0 0 0 0 0,1 0 0 0 0,-3 0 1 0 0,3 0 2 0 0,-1 0 215 0 0,-11 5 182 0 0,10-4-385 0 0,1 0-1 0 0,0 1 1 0 0,0 0 0 0 0,-1 0-1 0 0,1 0 1 0 0,1 0 0 0 0,-1 0-1 0 0,0 0 1 0 0,0 0 0 0 0,1 0 0 0 0,-1 1-1 0 0,1-1 1 0 0,0 0 0 0 0,-2 5-1 0 0,-6 11 144 0 0,7-15-164 0 0,0 1 0 0 0,1-1 0 0 0,-1 1-1 0 0,1-1 1 0 0,0 1 0 0 0,0-1 0 0 0,0 1-1 0 0,1 0 1 0 0,-1 0 0 0 0,1-1 0 0 0,0 1-1 0 0,0 0 1 0 0,0 0 0 0 0,2 6-1 0 0,-1 15-27 0 0,0-8-11 0 0,0 1 0 0 0,1-1 0 0 0,7 27 0 0 0,2 22 16 0 0,-10-50 0 0 0,2 0 0 0 0,0-1 0 0 0,8 27 0 0 0,13 28 0 0 0,-23-67 2 0 0,0 0-1 0 0,0-1 0 0 0,1 1 0 0 0,-1 0 0 0 0,1 0 0 0 0,0-1 0 0 0,-1 1 1 0 0,1-1-1 0 0,0 0 0 0 0,0 0 0 0 0,1 1 0 0 0,-1-1 0 0 0,0 0 0 0 0,1-1 0 0 0,-1 1 1 0 0,1 0-1 0 0,0-1 0 0 0,0 0 0 0 0,-1 1 0 0 0,1-1 0 0 0,0 0 0 0 0,0 0 1 0 0,0-1-1 0 0,0 1 0 0 0,0-1 0 0 0,0 1 0 0 0,0-1 0 0 0,0 0 0 0 0,0 0 1 0 0,0 0-1 0 0,1-1 0 0 0,-1 1 0 0 0,0-1 0 0 0,0 1 0 0 0,-1-1 0 0 0,1 0 0 0 0,0 0 1 0 0,0-1-1 0 0,0 1 0 0 0,0 0 0 0 0,-1-1 0 0 0,1 0 0 0 0,-1 1 0 0 0,1-1 1 0 0,-1 0-1 0 0,2-3 0 0 0,4-3 12 0 0,-1-1 0 0 0,0 0-1 0 0,-1 0 1 0 0,0-1 0 0 0,-1 1 0 0 0,0-1 0 0 0,0 0 0 0 0,-1-1-1 0 0,0 1 1 0 0,2-12 0 0 0,10-38 40 0 0,-9 36-10 0 0,7-33 0 0 0,-9 7-24 0 0,3-16 36 0 0,-7 61-59 0 0,0-1-1 0 0,-1 0 0 0 0,0 1 1 0 0,0-1-1 0 0,-1 1 0 0 0,-1-11 1 0 0,-2-18-154 0 0,1-28 480 0 0,3 62-319 0 0,0-1-1 0 0,0 0 0 0 0,-1 0 0 0 0,1 0 0 0 0,0 0 0 0 0,0 1 0 0 0,-1-1 1 0 0,1 0-1 0 0,0 0 0 0 0,-1 0 0 0 0,1 1 0 0 0,0-1 0 0 0,-1 0 0 0 0,0 1 0 0 0,1-1 1 0 0,-1 0-1 0 0,1 1 0 0 0,-1-1 0 0 0,0 1 0 0 0,0-2 0 0 0,-5-3 27 0 0,6 5-29 0 0,0 0 0 0 0,0-1 1 0 0,0 1-1 0 0,0 0 0 0 0,-1 0 0 0 0,1 0 1 0 0,0 0-1 0 0,0-1 0 0 0,0 1 0 0 0,-1 0 1 0 0,1 0-1 0 0,0 0 0 0 0,0 0 0 0 0,0 0 1 0 0,-1-1-1 0 0,1 1 0 0 0,0 0 0 0 0,0 0 1 0 0,-1 0-1 0 0,1 0 0 0 0,0 0 1 0 0,-1 0-1 0 0,1 0 0 0 0,0 0 0 0 0,0 0 1 0 0,-1 0-1 0 0,1 0 0 0 0,0 0 0 0 0,0 0 1 0 0,-1 0-1 0 0,1 0 0 0 0,0 0 0 0 0,0 1 1 0 0,-1-1-1 0 0,1 0 0 0 0,0 0 0 0 0,0 0 1 0 0,-1 0-1 0 0,1 0 0 0 0,0 1 0 0 0,0-1 1 0 0,0 0-1 0 0,-1 0 0 0 0,1 0 0 0 0,0 1 1 0 0,-7 10-9 0 0,7-10 4 0 0,-4 6-39 0 0,1 1 0 0 0,0-1-1 0 0,0 1 1 0 0,1-1 0 0 0,0 1 0 0 0,1 0 0 0 0,0 0 0 0 0,-1 9 0 0 0,3 66 273 0 0,0-77-182 0 0,3 37 22 0 0,20 79 0 0 0,-12-63 1 0 0,-10-54-65 0 0,-1 0-1 0 0,1 1 1 0 0,0-1-1 0 0,0 0 1 0 0,0 0-1 0 0,1 0 1 0 0,0 0-1 0 0,0-1 1 0 0,0 1-1 0 0,1-1 1 0 0,-1 0-1 0 0,1 0 1 0 0,0 0-1 0 0,0 0 1 0 0,6 4-1 0 0,-10-8-3 0 0,1 1 0 0 0,-1-1 0 0 0,1 1 0 0 0,-1-1 0 0 0,1 1 0 0 0,0-1 0 0 0,-1 0 0 0 0,1 1 0 0 0,-1-1 0 0 0,1 0 0 0 0,0 1-1 0 0,-1-1 1 0 0,1 0 0 0 0,0 0 0 0 0,-1 0 0 0 0,1 0 0 0 0,0 1 0 0 0,-1-1 0 0 0,1 0 0 0 0,0 0 0 0 0,-1 0 0 0 0,1 0 0 0 0,0-1 0 0 0,-1 1 0 0 0,2 0 0 0 0,1-1 0 0 0,9-1-2 0 0,-10 1 0 0 0,-1 0 0 0 0,1-1 0 0 0,-1 1 0 0 0,1 0 0 0 0,-1-1 0 0 0,0 0 0 0 0,0 1 0 0 0,2-4 0 0 0,4-5 0 0 0,-1 4 0 0 0,-3 2 0 0 0,1 0 0 0 0,-1 0 0 0 0,0-1 0 0 0,0 1 0 0 0,0-1 0 0 0,0 1 0 0 0,-1-1 0 0 0,0 0 0 0 0,2-7 0 0 0,-1 5 9 0 0,0 0 0 0 0,0 0 0 0 0,0 1 0 0 0,7-11 0 0 0,-5 9 4 0 0,0 1-1 0 0,5-14 1 0 0,5-32 54 0 0,-11 37-42 0 0,11-30 0 0 0,-11 37-14 0 0,-1-1 0 0 0,0 0-1 0 0,-1 0 1 0 0,0 0 0 0 0,1-11-1 0 0,3 0-11 0 0,-5 19 5 0 0,0 0 0 0 0,0 0 0 0 0,0 0 0 0 0,-1 0 0 0 0,1 0-1 0 0,-1 0 1 0 0,1 0 0 0 0,-1 0 0 0 0,0-1 0 0 0,0 1 0 0 0,0 0-1 0 0,0 0 1 0 0,0 0 0 0 0,0 0 0 0 0,-1 0 0 0 0,0-4-1 0 0,0 6-4 0 0,-11-16 64 0 0,11 15-57 0 0,0 0 0 0 0,0 1 0 0 0,-1-1 0 0 0,1 1 0 0 0,0-1 0 0 0,0 1 0 0 0,-1 0 0 0 0,1 0 0 0 0,-1 0-1 0 0,1-1 1 0 0,0 1 0 0 0,-3 1 0 0 0,3-1-1 0 0,0 0 1 0 0,-1 0-1 0 0,1 1 0 0 0,0-1 0 0 0,0 1 1 0 0,-1-1-1 0 0,1 1 0 0 0,0-1 1 0 0,0 1-1 0 0,0 0 0 0 0,0-1 0 0 0,-1 1 1 0 0,1 0-1 0 0,0 0 0 0 0,1 0 1 0 0,-1 0-1 0 0,0 0 0 0 0,0 0 0 0 0,0 0 1 0 0,0 0-1 0 0,1 1 0 0 0,-1-1 0 0 0,0 1 1 0 0,-1 2-3 0 0,1-1-1 0 0,0 0 1 0 0,0 1 0 0 0,0-1 0 0 0,0 0 0 0 0,0 1-1 0 0,1-1 1 0 0,-1 5 0 0 0,5 148 161 0 0,-1-122-141 0 0,1-1 1 0 0,14 55 0 0 0,-14-74-19 0 0,14 26 0 0 0,2 5 6 0 0,-17-36-1 0 0,0 1-1 0 0,1-1 1 0 0,1 0-1 0 0,-1 0 1 0 0,8 10-1 0 0,-10-17-9 0 0,-1 1 0 0 0,1-1 0 0 0,0 1 0 0 0,1-1-1 0 0,-1 0 1 0 0,0 1 0 0 0,1-1 0 0 0,-1-1 0 0 0,1 1-1 0 0,0 0 1 0 0,0-1 0 0 0,-1 1 0 0 0,1-1 0 0 0,0 0 0 0 0,0 0-1 0 0,0 0 1 0 0,0 0 0 0 0,1 0 0 0 0,-1-1 0 0 0,3 1-1 0 0,-2-1 1 0 0,0 0 0 0 0,0-1 0 0 0,0 1 0 0 0,-1-1 0 0 0,1 0 0 0 0,0 0 0 0 0,-1 0 0 0 0,1 0 0 0 0,-1-1 0 0 0,1 1 0 0 0,-1-1 0 0 0,5-3 0 0 0,-2 0 0 0 0,1 0 0 0 0,-2-1 0 0 0,1 0 0 0 0,-1 0 0 0 0,6-7 0 0 0,-2 1 28 0 0,-1-1 0 0 0,-1 1-1 0 0,0-2 1 0 0,-1 1-1 0 0,0 0 1 0 0,-1-1-1 0 0,0 0 1 0 0,3-19-1 0 0,5-21 38 0 0,12-69 2 0 0,-18 75-55 0 0,3-21-12 0 0,-9 61 1 0 0,-1 0 1 0 0,0 0 0 0 0,-1 0-1 0 0,0 0 1 0 0,0 0-1 0 0,-5-13 1 0 0,3 0 38 0 0,3 19-35 0 0,0 0 0 0 0,0 0 0 0 0,0 0 0 0 0,0 0 0 0 0,-1 0 0 0 0,1 1 0 0 0,-1-1 0 0 0,1 0 1 0 0,-1 0-1 0 0,1 0 0 0 0,-1 1 0 0 0,0-1 0 0 0,0 0 0 0 0,0 1 0 0 0,0-1 0 0 0,0 0 0 0 0,0 1 0 0 0,-1 0 0 0 0,-1-3 0 0 0,-9-7-85 0 0,6 9 75 0 0,6 2 15 0 0,-1 1-1 0 0,0-1 1 0 0,0 1-1 0 0,1-1 1 0 0,-1 0-1 0 0,0 1 1 0 0,1-1-1 0 0,-1 1 1 0 0,1 0-1 0 0,-1-1 1 0 0,0 1-1 0 0,1-1 1 0 0,0 1-1 0 0,-1 0 1 0 0,1 0-1 0 0,-1 0 1 0 0,-1 2 28 0 0,0 0-17 0 0,-1 0-1 0 0,1 0 1 0 0,0 0-1 0 0,0 0 1 0 0,0 0-1 0 0,1 0 1 0 0,-1 1-1 0 0,1-1 1 0 0,0 1-1 0 0,0-1 1 0 0,0 1-1 0 0,0-1 1 0 0,1 1-1 0 0,-1 0 1 0 0,1 4-1 0 0,-1 9 8 0 0,-5 29 1 0 0,4-31-95 0 0,0 0 0 0 0,1 0 0 0 0,0 18 0 0 0,6 75-159 0 0,-5-93 352 0 0,2-1-1 0 0,6 25 1 0 0,-1-5 34 0 0,-6-27-201 0 0,0 0 0 0 0,1-1 0 0 0,0 0 0 0 0,0 1 0 0 0,1-1 0 0 0,0 0 0 0 0,5 10 0 0 0,-1-7-13 0 0,0 0 0 0 0,1 0-1 0 0,13 12 1 0 0,-18-18 64 0 0,-1-1 0 0 0,1 0 1 0 0,0 0-1 0 0,0-1 0 0 0,0 1 0 0 0,0-1 0 0 0,0 1 1 0 0,0-1-1 0 0,0 0 0 0 0,0 0 0 0 0,1 0 0 0 0,-1 0 1 0 0,0-1-1 0 0,1 0 0 0 0,-1 1 0 0 0,0-1 0 0 0,1 0 1 0 0,-1 0-1 0 0,1-1 0 0 0,-1 1 0 0 0,0-1 0 0 0,0 0 1 0 0,5-1-1 0 0,-2 0-14 0 0,0-1 1 0 0,-1 1-1 0 0,1-1 1 0 0,-1 0-1 0 0,0-1 1 0 0,0 1-1 0 0,0-1 1 0 0,0 0-1 0 0,0 0 1 0 0,-1-1-1 0 0,8-9 1 0 0,-10 11 45 0 0,0 0 1 0 0,-1 0-1 0 0,1-1 0 0 0,-1 1 1 0 0,1-1-1 0 0,-1 0 1 0 0,1-7-1 0 0,2-4 54 0 0,3-9-39 0 0,2-6-23 0 0,-1-1 0 0 0,-1 0-1 0 0,3-33 1 0 0,-5 8 15 0 0,3-29-47 0 0,-5 33-2 0 0,-1 44 4 0 0,-1 0 0 0 0,0-1-1 0 0,-1 1 1 0 0,0 0 0 0 0,0 0 0 0 0,-1-1 0 0 0,0 1-1 0 0,0 0 1 0 0,-1 0 0 0 0,-3-11 0 0 0,0 3 6 0 0,5 14-10 0 0,0 0 0 0 0,-1 1 0 0 0,1-1 0 0 0,-1 0 0 0 0,1 0 0 0 0,-1 1 0 0 0,0-1 0 0 0,0 0 0 0 0,-1-1 0 0 0,1 0 40 0 0,0 1-3 0 0,0 1 0 0 0,0-1 0 0 0,1 1 0 0 0,-1-1 0 0 0,-1 0 0 0 0,1 1 0 0 0,0 0 0 0 0,0-1 0 0 0,-2-1 0 0 0,1 4-9 0 0,-1 0 0 0 0,1 0 0 0 0,0-1 0 0 0,0 2-1 0 0,0-1 1 0 0,0 0 0 0 0,0 0 0 0 0,0 1 0 0 0,-2 1-1 0 0,2 0-63 0 0,0 1-1 0 0,1-1 1 0 0,-1 0-1 0 0,1 0 1 0 0,0 0-1 0 0,0 1 1 0 0,0-1-1 0 0,0 6 1 0 0,-3 7-52 0 0,0 1 81 0 0,1 0 1 0 0,0 1-1 0 0,1-1 0 0 0,1 24 1 0 0,9 73 9 0 0,-6-85-6 0 0,6 36 2 0 0,27 107 0 0 0,-30-155 0 0 0,1-1 0 0 0,1-1 0 0 0,8 16 0 0 0,-6-14 0 0 0,-4-8 8 0 0,0 0 0 0 0,0-1 0 0 0,1 1 0 0 0,0-1 0 0 0,1-1-1 0 0,7 8 1 0 0,-10-11-6 0 0,-1-1-1 0 0,1 0 0 0 0,0 0 1 0 0,-1-1-1 0 0,1 1 0 0 0,1-1 0 0 0,-1 0 1 0 0,0 0-1 0 0,0 0 0 0 0,1-1 1 0 0,-1 1-1 0 0,1-1 0 0 0,-1 0 1 0 0,10 0-1 0 0,-11-3 42 0 0,12-17-26 0 0,-11 14-3 0 0,0 0-1 0 0,0 0 1 0 0,-1 0-1 0 0,1-1 1 0 0,2-5-1 0 0,-1-5 26 0 0,0 0-1 0 0,0 0 1 0 0,-2 0-1 0 0,0-1 1 0 0,-1 1-1 0 0,1-32 1 0 0,-3 41-27 0 0,1 1 0 0 0,0 0 1 0 0,0-1-1 0 0,3-8 0 0 0,-2 9-11 0 0,0-1 0 0 0,-1 1 0 0 0,0-1 0 0 0,1-9 0 0 0,-3 4-1 0 0,2 1 0 0 0,0-1 0 0 0,4-20 0 0 0,-4 30 0 0 0,-1 0 0 0 0,1 0 0 0 0,-1 0 0 0 0,1 0 0 0 0,-1 0 0 0 0,0-1 0 0 0,0 1 0 0 0,0 0 0 0 0,0 0 0 0 0,0 0 0 0 0,0 0 0 0 0,-1 0 0 0 0,1 0 0 0 0,-1 0 0 0 0,1 0 0 0 0,-1 0 0 0 0,0 0 0 0 0,1 0 0 0 0,-1 0 0 0 0,0 0 0 0 0,-2-1 0 0 0,2 1 1 0 0,0 1 0 0 0,0 0 0 0 0,1 0 0 0 0,-1 0 0 0 0,0-1 0 0 0,1 1 0 0 0,-1 0 0 0 0,1 0 0 0 0,-1-1 0 0 0,1 1 0 0 0,0 0-1 0 0,-1-3 1 0 0,0 4 47 0 0,0 0-47 0 0,1 0-1 0 0,0 0 0 0 0,0 0 1 0 0,-1 0-1 0 0,1 0 0 0 0,0 0 1 0 0,0 0-1 0 0,0 1 0 0 0,-1-1 0 0 0,1 0 1 0 0,0 0-1 0 0,0 0 0 0 0,0 0 1 0 0,0 1-1 0 0,-1-1 0 0 0,1 0 1 0 0,0 0-1 0 0,0 0 0 0 0,0 1 1 0 0,0-1-1 0 0,0 0 0 0 0,0 0 1 0 0,0 0-1 0 0,-1 1 0 0 0,1-1 0 0 0,0 0 1 0 0,0 0-1 0 0,0 1 0 0 0,0-1 1 0 0,0 0-1 0 0,0 0 0 0 0,0 1 1 0 0,0-1-1 0 0,0 0 0 0 0,0 0 1 0 0,0 1-1 0 0,1-1 0 0 0,-1 0 1 0 0,0 0-1 0 0,0 1 0 0 0,0-1 0 0 0,5 7-1 0 0,-5-7 1 0 0,3 5 0 0 0,1 1 0 0 0,-1-1 0 0 0,-1 1 0 0 0,3 7 0 0 0,-3-6 0 0 0,1-1 0 0 0,0 0 0 0 0,6 11 0 0 0,-7-13 0 0 0,1 0 0 0 0,-1 1 0 0 0,0 0 0 0 0,2 6 0 0 0,-3-6 0 0 0,1-1 0 0 0,0 1 0 0 0,0-1 0 0 0,0 1 0 0 0,3 4 0 0 0,8 8 0 0 0,-6-9-3 0 0,-1 0-1 0 0,10 19 1 0 0,0 0-24 0 0,33 45 0 0 0,-47-70 27 0 0,-1 0 0 0 0,1 0 0 0 0,0 0 0 0 0,1 0 0 0 0,-1 0 0 0 0,0-1 0 0 0,0 1 0 0 0,1-1 0 0 0,-1 1 0 0 0,4 0 0 0 0,10 4 0 0 0,-12-7 0 0 0,0 0 0 0 0,7 1 0 0 0,2-4 11 0 0,-11 2-3 0 0,1 0 0 0 0,-1 0 0 0 0,1 0 0 0 0,-1 0 0 0 0,0 0 0 0 0,0 0 0 0 0,0-1 0 0 0,0 0 0 0 0,0 1 0 0 0,-1-1 0 0 0,1 0 0 0 0,-1 0 0 0 0,1 1 0 0 0,-1-1 0 0 0,0 0 1 0 0,0 0-1 0 0,-1-1 0 0 0,1 1 0 0 0,-1 0 0 0 0,1 0 0 0 0,-1-4 0 0 0,0-6 28 0 0,0 1 0 0 0,0-1 0 0 0,-2 1 0 0 0,-2-14 0 0 0,1 14-18 0 0,-1 0-1 0 0,0 0 0 0 0,-9-17 1 0 0,-3-9 38 0 0,-2 1-26 0 0,13 27-13 0 0,0 1 1 0 0,-5-14-1 0 0,7 15-19 0 0,3 4 8 0 0,-1 0-1 0 0,-1 1 1 0 0,1-1-1 0 0,-1 1 1 0 0,1-1-1 0 0,-1 1 1 0 0,0 0-1 0 0,0 0 1 0 0,0-1-1 0 0,-1 2 1 0 0,-4-6-1 0 0,-7-10-5 0 0,13 16 0 0 0,0 0 0 0 0,-1 0 0 0 0,1 0 0 0 0,0 1 0 0 0,-1-1 0 0 0,0 0 0 0 0,1 1 0 0 0,-1-1 0 0 0,0 1 0 0 0,0-1 0 0 0,0 1 0 0 0,-3-2 0 0 0,-1 0-15 0 0,0 0 0 0 0,-1 1 0 0 0,1-1 0 0 0,-1 1-1 0 0,0 1 1 0 0,1-1 0 0 0,-14 0 0 0 0,19 2-96 0 0,-11-7-906 0 0,6 3 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3.42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131 1252 5528 182665 51210,'0'0'488'-705'614,"0"0"-392"-1555"1352,0 0-96 2263-996,0 0 648 1098-113,0 0 112-490-82,-1 0 16-619-65,-2 1 8 12-60,-2-1-272-4-60,-1-2 400-4-70,0-1-464 4-520,-1-3 96 0 0,0-4 568-678 6,-1-3-552-51-14,0-3-232-33 16,0-2-40 150-13,0-2-16 612 5,2-1 0 0 0,1-2 24 0 0,1-1 8 0 0,0-3 0-547 3,0-3 0 547-3,0-2-16 0 0,0-1-8 0 0,0-3 0 0 0,-1-9 247 0 0,-1-11-47 0 0,0-4-240 0 0,2 2-24 0 0,0 3-8 0 0,2 4 0 0 0,1 3 0 0 0,1 3-80 0 0,0 3-8 0 0,2 1-8 530-3,1 3 0 50 7,0 2-112 49-1,1 2 0 66-4,0 3 0 67-4,2 2 0-17 5,1 2 0-32-3,2 1 0-49 7,1 2 0-16-2,1 1 0 67-7,-1 1 0 52 5,2-1 0-168 1176,1-2 0-596-93,1 0 0-3-1083,0 4 0 0 0,-1 4 0 0 0,0 4 0 605 2,-2 3 64-95 724,-2 3-64-510-103,-3 3 0 15-71,-2 2 64-15-552,0 3-64 0 0,-1 3 96 0 0,2 3-32 0 0,0 4-64 558 0,0 1 96-558 0,1 2 0 0 0,-1 0-8 0 0,0 2 0 499 2,0 1 0-499-2,-1 0 24 0 0,1 1 8 0 0,-1 3 0 0 0,0 3 0 0 0,-1 2 80 0 0,1 4 24 0 0,0 2 0 0 0,0 4 0 0 0,1 2 0-499-2,-1 1 8-59 2,1 0 0-58 0,0 1 0-19-1,0 0-56-36 8,1 7 144-732-12,-1 3-160 792 1,1-3-88 99 5,0 3 24-727-2,0-3-96 1239 1,0-4 64 0 0,1-2-64 0 0,0-4 0 0 0,0-5 64 0 0,0-1-64-550 5,-1-4-216-983-2,0-4-368 904-7,-2-6-3592-471 1,-2-7-13751 1100 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3.65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22 250 11976 177304 64245,'-3'0'528'0'0,"-2"2"240"0"0,0-1-768 0 0,1 1 0 0 0,1-1 368 9-1100,1-1 48-9 1100,3-1 0 0 0,5-3 8 0 0,5-3-72 0 0,2-2-24 0 0,3-2 0 0 0,1-1 0 0 0,2-3-168 0 0,1-2-33 0 0,0-1 1 0 0,2-3-8 0 0,0 0-56 0 0,2-1-64 0 0,1 0 88 0 0,3-3-256 0 0,4-2-367 0 0,-4 3-15681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4.15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11 1069 11952 174488 64698,'0'0'528'0'0,"0"0"112"0"0,0 0-512 0 0,0 0-128 0 0,-1-1 0 0 0,0-1 0 0 0,0-3 368 0 0,-1-3 48 0 0,0-1 16 0 0,-1-4 0 0 0,2-2-48 0 0,1-7 376 0 0,1-9-97 0 0,1-6-399 0 0,1-2 0 0 0,-1-2 0 0 0,-1 0-56 0 0,1-2-16 0 0,1-1 0 0 0,0-2 0 0 0,0-2-96 0 0,0-2-16 575 0,1 0-8 83 0,1 2 0 171-8,1 1-8 145 17,-2 3-64 85-15,0 3 96 41 13,1 2-32-64-9,1 4-64-105-5,0-1 64 594 12,2 1 0-995-7,1 2-64-530 2,-1 1 64 0 0,0 4 0 0 0,-1 4-64 0 0,1 3 0 0 0,0 3 0 0 0,-2 4 88 0 0,-1 3-24 0 0,1 3-64 0 0,0 2 96 0 0,-1 3 0 0 0,1 2 96 1233 4,2 3-96-638-5,1 2 32-20-2,1 2 8-575 3,1 1 0 0 0,-1 2 0 556 6,1 3 16 191-11,0 2 0-210 7,0 2 0-537-2,-1 4 0 0 0,0 0-24 0 0,-1 3 0 0 0,-1 0 0 0 0,-1 2 0 0 0,0 2-16 0 0,0 3-8 0 0,-1 2 0 0 0,2 11 96 0 0,0 5-112 0 0,0 0 0 0 0,-1 1 0-709-4,0-3-208-188 5,-1-2-40-83-2,1-4 0-61 5,0 5-8-253-2,0 4 168 256-4,1-2 0 1038 2,0-3-160 0 0,-1-7 8 0 0,-1-6 0-572-4,-1-4-1544 572 4,-1-7-128 0 0,-2-6-15735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4.39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0 347 11976 173727 66424,'0'0'896'0'0,"0"0"-544"0"0,0-1-288 0 0,0-2-64 0 0,1-1 0 0 0,1-2 0 0 0,1-2 672 0 0,1-2 128 0 0,1-1 16 0 0,1-2 8 0 0,2-1-433 0 0,1-1-79 0 0,2-1-24 0 0,1-2 0 0 0,2 0-64 622 4,0-1-8-622-4,0-1-8 0 0,1 0 0 0 0,1-1-208 508-3,-1 0 0 91 2,-1-2 0 46-2,5-6-2319 1443 12,2-2 1015-1327-553,-3 5-13608-761 544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5:04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66 299 5984 0 0,'0'0'541'0'0,"-5"-7"-434"0"0,4 4 63 0 0,0 1 0 0 0,1-1 1 0 0,-1 1-1 0 0,1-1 1 0 0,-1 0-1 0 0,1 1 0 0 0,0-1 1 0 0,0 0-1 0 0,0 1 0 0 0,0-1 1 0 0,1 0-1 0 0,-1 1 0 0 0,1-1 1 0 0,-1 1-1 0 0,1-1 0 0 0,1-2 1 0 0,2-4 609 0 0,0 0 0 0 0,0 1 0 0 0,7-11 0 0 0,4-5-168 0 0,-5 6-179 0 0,2 1-1 0 0,0 0 1 0 0,25-26-1 0 0,-13 18-134 0 0,-21 20-188 0 0,0 1 1 0 0,1 0 0 0 0,0 0-1 0 0,0 0 1 0 0,0 0 0 0 0,1 1-1 0 0,-1-1 1 0 0,1 1 0 0 0,0 0-1 0 0,0 1 1 0 0,8-4-1 0 0,-6 4-70 0 0,0 0 0 0 0,1 0 0 0 0,-1 1 0 0 0,0 0-1 0 0,1 0 1 0 0,-1 1 0 0 0,1 0 0 0 0,-1 0-1 0 0,1 1 1 0 0,-1 0 0 0 0,0 0 0 0 0,1 0-1 0 0,-1 1 1 0 0,0 1 0 0 0,0-1 0 0 0,0 1 0 0 0,0 0-1 0 0,-1 0 1 0 0,1 1 0 0 0,-1 0 0 0 0,0 0-1 0 0,6 6 1 0 0,-1 0-23 0 0,0 1 0 0 0,-1 0 0 0 0,-1 1 0 0 0,0 0 0 0 0,-1 0 0 0 0,0 1 0 0 0,0 0 0 0 0,-2 0-1 0 0,1 1 1 0 0,-2 0 0 0 0,0 0 0 0 0,5 24 0 0 0,-2-8 330 0 0,-4-19-148 0 0,-1 0 0 0 0,-1 1 1 0 0,2 14-1 0 0,-1 5 12 0 0,-2-22-136 0 0,1 1 1 0 0,-2 0-1 0 0,1 0 0 0 0,-1 0 0 0 0,-1 0 0 0 0,0-1 1 0 0,0 1-1 0 0,-6 18 0 0 0,1-12 318 0 0,-1-1 0 0 0,-11 18 1 0 0,14-28-310 0 0,0 1 0 0 0,0-1 0 0 0,0 0 0 0 0,-1 0 1 0 0,0 0-1 0 0,0-1 0 0 0,0 0 0 0 0,-7 5 0 0 0,2-4-29 0 0,1 0-1 0 0,-1-1 0 0 0,1 0 1 0 0,-1 0-1 0 0,0-1 0 0 0,0-1 0 0 0,-1 0 1 0 0,1 0-1 0 0,-1-1 0 0 0,1 0 1 0 0,-1-1-1 0 0,-12-1 0 0 0,10 0 5 0 0,-1 0 0 0 0,1-2 0 0 0,0 0 0 0 0,0 0 0 0 0,0-1 0 0 0,1-1 0 0 0,-1 0 0 0 0,1 0 0 0 0,-14-9 0 0 0,14 6-60 0 0,0-1-1 0 0,0 0 0 0 0,0 0 1 0 0,2-1-1 0 0,-1 0 1 0 0,1-1-1 0 0,1 0 0 0 0,-13-19 1 0 0,11 12-452 0 0,1 0 1 0 0,1-1-1 0 0,0 0 0 0 0,2 0 1 0 0,0-1-1 0 0,-7-33 1 0 0,9 23-1486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4.86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19 991 9672 176006 68272,'0'0'1032'0'0,"0"1"-1032"0"0,0 1 1048 0 0,0 0 168 0 0,0-1 40 503 1,0 0 8-503-1,0 0-608 0 0,0-1-121 0 0,-1-2-23 0 0,0-4-8 0 0,0-6-96 0 0,0-9 360 0 0,0-6-384 0 0,0-3-32 0 0,0-2 0 0 0,0-2-8 0 0,1-1 0 0 0,-2-1-208 0 0,0 0-40 0 0,0-3 0 0 0,0-1-8 0 0,1-1-88 628 2,0 0 0 51-1,1 0 0 74-3,2 0 64 126 7,0 2-64 125-5,0 0 0-201-4,3 2 0-150 8,0 1 0 126-5,0 1 0 100-5,2-4 0-223 11,1-1 0 50-5,0 3 0 178 2,1 4 0-278-5,0 5 0-606 3,-1 4 0 0 0,2 4 0 0 0,1 1 0 0 0,2 2 0 0 0,-2 2-72 0 0,0 4 72 0 0,-3 3 0 531-1,0 3 0-531 1,-1 3 0 0 0,3 4 0 0 0,0 3 0 0 0,-1 3 0 507-2,1 1 0-507 2,-1 2 0 0 0,0 1 72 0 0,0 3-72 585 3,1 2 80-585-3,0 2-80 0 0,0 3 80 0 0,0 3-80 0 0,2 7 96 0 0,1 5 0 0 0,0 1 64 0 0,1 10 184 0 0,1 3-168 0 0,-3 0 128 0 0,0 0 24 0 0,-2-1 8 0 0,1 4-128-1698 3,-3 6-680 182-2,0-4 224 810-2,-2-7 400 1-3,1-7 72 152 4,-2-8 24 553 0,1-4-1112-1633 0,0-4-1952 1633 0,-1-6 1376 0 0,-1-6-16679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5.120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0 299 8752 175677 66360,'0'0'776'0'0,"0"0"-616"0"0,0 0-160 0 0,0 0 0 0 0,0 0 1416 0 0,0 0 1984 0 0,0 0-1672 0 0,0 0-993 0 0,0 0-191 0 0,0 0-48 0 0,2 0-8 0 0,2-3-184 572 5,3-2-40-572-5,2-3-8 0 0,3-1 0 0 0,2-3-32 0 0,1-1 0 595 3,1-1-8 70-11,2-2 0 89 8,1-1-152 115 8,0-2-64-161-6,2-1 0-159-2,0 0 64 136-4,0-1-64 138 6,1 0 0-136-1,-2 2-96-92-2,3-1-1384 597 2,-1 1-240-665-7,1 3-39-527 6,-1 1-4633 575 1,-5 4-2744-575-1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5.397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0 17215 190670 67387,'2'6'1896'0'0,"1"5"-1896"0"0,1 4 0 0 0,1 3 0 0 0,2 3 368 0 0,1 2 56 0 0,1 3 16 0 0,2 3 0 0 0,-1 2-128 0 0,1 1-24 0 0,0 0-8 0 0,-1 2 0 0 0,1-1-24 0 0,0 2-8 0 0,0 0 0 0 0,0-1 0 0 0,-1 1-176 0 0,0-1-72-566-3,-1 0 64-71 1,0-2-64-143 6,-2-2 0-146-7,1-2-152 76 2,-2-2 24 76 2,1-3 8-72-1,1 0-3432-1899 7,-2-3-15575 2745-7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5.67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0 1 11056 194203 69145,'0'0'488'0'0,"0"2"224"0"0,1 8-712 0 0,2 4 0 0 0,0 6 1616 0 0,2 4 304 0 0,1 3 55 0 0,2 5 9 0 0,1 3-1232 0 0,1 2-248 0 0,0 2-56 0 0,2 2 0 0 0,1 1-200 0 0,0 1-40 0 0,-1 1-8 0 0,0 0 0 0 0,-1-1-16 0 0,1 0-8 0 0,0-1 0 0 0,1-2 0-543 4,0 0-176-83-6,2-2 0 26-3,0-1 0 38 14,0-1 64 21-12,0-1-64 0-3,-1 0 0-316 8,-1-2 0-264-1,1 4-928-846-2,0 0-1368-358-2,-2-4-5951 1351 5,-3-7-3817 974-2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5.89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1 172 6448 175334 70500,'0'0'576'1189'7,"0"0"-464"904"-9,0 0-112-1218 6,0 0 2400-83-3,0 0 448-86-4,0 0 96-85-1,2 1 23-55 8,3 0-1983-28-1,2 0-400-538-3,2 0-72 0 0,4-1-24 0 0,3-1-288 622-1,3-4 72-622 1,3-3-144 538 0,0-1 96 0-2,0-3 8-538 2,0-1 8 0 0,4-6 64 0 0,-1-2-304 0 0,-1 0 0 566-5,1-3-1088-566 5,-3 1-256 0 0,-5 4-18687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6.13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3 1 10136 197541 68910,'0'0'896'0'0,"-1"4"-712"0"0,0 8 1488 0 0,0 4 304 0 0,2 5 55 0 0,2 2 17 0 0,2 5-1232 0 0,6 11 280 0 0,4 5-584 0 0,1 3-200 0 0,1 0-48-747-5,0-2-8-183 4,1-3 0 117 4,0-2-104 135-5,0-3-24 84 1,0-3-8 594 1,0-2 0 0 0,1-2-120 0 0,-1-1 72 0 0,0-3-72 0 0,-2-1 64 0 0,1-2-200 0 0,-2-1-48 0 0,-2-1-8-510 1,-1 0-1696 510-1,-2-1-104 0 0,-4-5-16727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6.36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10 1 11976 196454 67413,'-2'5'1064'0'0,"-2"3"-848"0"0,2 3-216 0 0,1 5 1632 0 0,3 2 279 0 0,4 3 57 0 0,2 0 16 0 0,4 1-1184 0 0,2 1-224 0 0,2 2-56 0 0,0 1-8 0 0,2 3-352 0 0,0 0-80 0 0,0 1-16 0 0,0 1 0 0 0,1-1 120 0 0,-3 1 16-612 536,1-1 8-74-19,-2-1 0 23-518,-2-2-208 57 2,-1-1 0 36 505,-1 0 0 570-506,0 2-672-1018 6,1 2-1016-5 522,0 2-11287 1023-528,-3-5 3983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6.54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0 28 17935 187938 67898,'5'1'1968'0'0,"4"0"-1968"0"0,3 0 0 0 0,1 0 0 0 0,3 0 184 0 0,0-2 8 0 0,3 0 8 0 0,4-2 0 0 0,3-2-200 0 0,0-1 0 0 0,3-2-12135 0 0,-4 0 3591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7.27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1 402 13824 178845 65346,'0'0'608'0'0,"0"0"128"0"0,2 1-584 0 0,4 2-152-1744-4,5 1 0 849 4,6 2 0 217 2,5 1 0 678-2,6 1-104 0 0,6 0 40 0 0,6 0 64 0 0,7 0 128 0 0,6-2-32 0 0,7-3-8 0 0,5-1 344 0 0,4-5 72 0 0,7-3 7 0 0,4-4 9 0 0,6-3-192 0 0,6-4-40 0 0,5-4 0 0 0,6-4-8 545 5,3-5-192 90-10,3-4-88 172 11,1-3 80 131-14,4-3-80 151 15,1-3 0 88-8,0 0 0 44 1,-3 1-88 1-1,14-10-10887 1882 516,-14 3 3255-3104-515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38.26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0 8288 189642 61066,'0'0'736'0'0,"5"9"-80"0"0,11 13 504 0 0,14 14-376 0 0,10 6-680 0 0,10 4-8 0 0,9 2-8 0 0,7-2 136-591 1,4-3 24-53 1,0-5 8-18-3,2-6 0-108 3,1-5 96-91-10,2-4 16 114 10,5-4 8 128 1,22-2 224-580-7,14-3-408 511 11,9-5-8-110-13,24-4-112 260 674,5-5-240 525 12,-5-4-16 18 0,-27-1-14504-5-680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13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1472 207 5616 0 0,'2'-18'97'0'0,"1"-21"311"0"0,-3 37-404 0 0,-1 0 0 0 0,1-1 0 0 0,0 1 0 0 0,-1 0 0 0 0,0 0 0 0 0,1 0 0 0 0,-2-3 0 0 0,1 3 124 0 0,0 0 0 0 0,0 0 1 0 0,0-1-1 0 0,1 1 1 0 0,-1 0-1 0 0,1-1 0 0 0,-1-2 1 0 0,1 3 28 0 0,0 0 0 0 0,0 0 0 0 0,0 0 1 0 0,-1 0-1 0 0,1 1 0 0 0,-1-1 0 0 0,1 0 0 0 0,-1 0 1 0 0,0 1-1 0 0,0-1 0 0 0,1 0 0 0 0,-1 1 0 0 0,-2-3 0 0 0,-20-18 2225 0 0,14 15-2120 0 0,2 0 177 0 0,6 6-348 0 0,0-1 0 0 0,0 1 0 0 0,-1 0-1 0 0,1-1 1 0 0,-1 1 0 0 0,1 0 0 0 0,-1 0-1 0 0,1 0 1 0 0,-1 0 0 0 0,0 0 0 0 0,1 1-1 0 0,-1-1 1 0 0,0 0 0 0 0,0 1 0 0 0,0 0-1 0 0,1-1 1 0 0,-5 1 0 0 0,1 0 186 0 0,0 0 1 0 0,0-1-1 0 0,-1 1 0 0 0,1-1 1 0 0,-9-3-1 0 0,-2 0 138 0 0,-1 1 1 0 0,1 1 0 0 0,-23-1-1 0 0,-5-1 81 0 0,19 0-225 0 0,0 2-1 0 0,-1 0 1 0 0,1 2-1 0 0,-33 3 0 0 0,13 2 21 0 0,28-4-192 0 0,1 0 1 0 0,0 2-1 0 0,-21 4 0 0 0,-63 19 251 0 0,83-22-303 0 0,1 1 0 0 0,1 1 0 0 0,-1 1 0 0 0,-20 11 0 0 0,10-5-24 0 0,7-2 17 0 0,1 0 0 0 0,0 1-1 0 0,-18 17 1 0 0,-11 7-23 0 0,-36 32 41 0 0,22-15 2 0 0,45-40-55 0 0,-18 20 1 0 0,-5 4-7 0 0,18-16 2 0 0,1 0-1 0 0,-22 29 1 0 0,19-21 11 0 0,12-13 27 0 0,0 1 0 0 0,1 0 0 0 0,1 1 0 0 0,0 0 0 0 0,-6 21 0 0 0,-5 10 65 0 0,-14 45 40 0 0,26-73-87 0 0,-10 41 1 0 0,7-24-61 0 0,-44 182 307 0 0,50-189-265 0 0,2 0-1 0 0,1 0 0 0 0,3 34 1 0 0,-1-25-78 0 0,1-12 43 0 0,1 1 1 0 0,2-1-1 0 0,8 36 0 0 0,33 79 712 0 0,-39-130-684 0 0,1 1 0 0 0,8 12 0 0 0,-9-17-14 0 0,-1 0 0 0 0,0 0 1 0 0,-1 1-1 0 0,1 0 0 0 0,4 18 1 0 0,-7-21-2 0 0,0-1-1 0 0,0 1 1 0 0,0-1 0 0 0,1 1 0 0 0,0-1 0 0 0,1 0 0 0 0,-1 0 0 0 0,9 9 0 0 0,3 3 41 0 0,23 19-1 0 0,4 5 10 0 0,-35-35-44 0 0,1 0 0 0 0,14 10 0 0 0,9 7 72 0 0,35 25 41 0 0,-30-24-52 0 0,-14-10-37 0 0,17 15 58 0 0,-25-19-77 0 0,0 0 0 0 0,0 0 0 0 0,1-2-1 0 0,21 11 1 0 0,-26-15-35 0 0,0-1-1 0 0,0 0 1 0 0,0-1 0 0 0,0 0 0 0 0,1-1-1 0 0,0 0 1 0 0,-1-1 0 0 0,15 1 0 0 0,121 1 412 0 0,-53 3-268 0 0,-13 0-53 0 0,4-1-9 0 0,-75-5-47 0 0,7 0-2 0 0,0 0 0 0 0,22-4 1 0 0,-34 4-26 0 0,0-1 1 0 0,0 1 0 0 0,0 0 0 0 0,1 1 0 0 0,-1-1 0 0 0,5 2 0 0 0,-6-1-2 0 0,1-1-1 0 0,0 1 1 0 0,0-1-1 0 0,0 0 1 0 0,0 0 0 0 0,4-1-1 0 0,33-3 22 0 0,-29 3-10 0 0,0-1 0 0 0,-1 1-1 0 0,20-7 1 0 0,-21 5 38 0 0,1 1-1 0 0,-1 0 0 0 0,14-1 1 0 0,-14 2 22 0 0,0-1 1 0 0,0 0 0 0 0,12-3-1 0 0,49-16-311 0 0,-59 18 214 0 0,-9 2 25 0 0,-1 1 1 0 0,1-1 0 0 0,0 0-1 0 0,-1 1 1 0 0,1-1 0 0 0,-1 0-1 0 0,1 0 1 0 0,-1-1 0 0 0,1 1 0 0 0,-1 0-1 0 0,0-1 1 0 0,0 0 0 0 0,1 1-1 0 0,-1-1 1 0 0,0 0 0 0 0,-1 0 0 0 0,4-4-1 0 0,-2 2 6 0 0,0 0-1 0 0,0 0 1 0 0,1 0-1 0 0,-1 0 1 0 0,1 1-1 0 0,8-7 1 0 0,2-2 41 0 0,56-41 330 0 0,-49 36-658 0 0,-10 9 276 0 0,-1 0-1 0 0,14-14 0 0 0,-12 10 7 0 0,-9 10 0 0 0,0-1 0 0 0,0 0 0 0 0,0 0 0 0 0,-1 0 0 0 0,4-4 0 0 0,8-9 26 0 0,-12 15 10 0 0,0-1 1 0 0,-1 0-1 0 0,1 0 0 0 0,0 0 1 0 0,-1 0-1 0 0,3-4 0 0 0,-2 3-7 0 0,-1 1 1 0 0,1-1-1 0 0,0 1 0 0 0,1 0 0 0 0,-1-1 1 0 0,0 1-1 0 0,5-3 0 0 0,10-11-277 0 0,-11 11 176 0 0,-5 4 70 0 0,0-1-1 0 0,0 1 1 0 0,0 0-1 0 0,0-1 1 0 0,0 1-1 0 0,0 0 1 0 0,0-1-1 0 0,0 0 1 0 0,0 1-1 0 0,-1-1 1 0 0,1 1 0 0 0,0-1-1 0 0,-1 0 1 0 0,0 1-1 0 0,1-1 1 0 0,-1-2-1 0 0,2-1 3 0 0,0 0 0 0 0,0 0 0 0 0,1 0 0 0 0,-1 0 0 0 0,7-8 0 0 0,-2 1 0 0 0,0 4 0 0 0,1-4 0 0 0,-4 0 0 0 0,2 0 0 0 0,6-13 0 0 0,-2 7 0 0 0,-3 1 0 0 0,10-33 0 0 0,-16 42 12 0 0,1-1-1 0 0,0-15 1 0 0,2-12 17 0 0,2 16-20 0 0,-3 9 5 0 0,0 0 0 0 0,-1-1-1 0 0,3-22 1 0 0,3-28 40 0 0,-3 6-44 0 0,-5 42 3 0 0,-1 10-6 0 0,1-1 1 0 0,-1 1-1 0 0,1-1 0 0 0,1 1 1 0 0,-1-1-1 0 0,2-7 0 0 0,-1 11-5 0 0,-1 0-1 0 0,0 1 1 0 0,1-1 0 0 0,-1 1-1 0 0,0-1 1 0 0,0 0 0 0 0,1 1-1 0 0,-1-1 1 0 0,0 0 0 0 0,0 1-1 0 0,0-1 1 0 0,0 0-1 0 0,0 1 1 0 0,0-1 0 0 0,0 0-1 0 0,0 0 1 0 0,0 1 0 0 0,0-1-1 0 0,0 0 1 0 0,-1 1 0 0 0,1-1-1 0 0,0 0 1 0 0,-1 0-1 0 0,0-6 35 0 0,3-3 0 0 0,0 0 1 0 0,-1-1-1 0 0,0 1 0 0 0,-1 0 1 0 0,-1-12-1 0 0,1-1-1 0 0,-6-22 19 0 0,6 39-23 0 0,-1 0 0 0 0,-1 0 0 0 0,-3-11 0 0 0,4 14-6 0 0,-8-37 95 0 0,7 29-93 0 0,-1 1 1 0 0,1-1-1 0 0,-5-10 0 0 0,5 15-20 0 0,0 0 1 0 0,0 0-1 0 0,1-1 0 0 0,0-7 0 0 0,-5-20 21 0 0,-5-11-11 0 0,-2-5 20 0 0,11 47-28 0 0,2 2-4 0 0,-1 0 1 0 0,1 0-1 0 0,0 0 0 0 0,-1 0 1 0 0,1 0-1 0 0,0-1 0 0 0,0 1 1 0 0,0 0-1 0 0,0 0 0 0 0,0 0 1 0 0,0 0-1 0 0,0-2 0 0 0,0 1 75 0 0,-9-6 52 0 0,1-3-71 0 0,1 0 0 0 0,1-1 0 0 0,-1 1 1 0 0,-6-19-1 0 0,0 0-7 0 0,-47-114 64 0 0,57 137-114 0 0,1 0-1 0 0,-2 0 1 0 0,1 0 0 0 0,-1 1 0 0 0,0-1 0 0 0,-1 1 0 0 0,1 0 0 0 0,-11-10 0 0 0,-1 1 40 0 0,-31-21-1 0 0,6 5-124 0 0,32 22-322 0 0,-1 0 1 0 0,2-1-1 0 0,-13-17 1 0 0,-2-3-2475 0 0,4 9-5418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42.33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25 204 12784 0 0,'0'0'618'0'0,"2"-1"-267"0"0,12-2-46 0 0,-7 1-280 0 0,1 1 0 0 0,-1-1 1 0 0,0-1-1 0 0,14-6 0 0 0,5-5 39 0 0,1 2 0 0 0,57-19 0 0 0,-57 25 134 0 0,0 1 0 0 0,1 2 1 0 0,56-1-1 0 0,-22 2 161 0 0,12 0 58 0 0,-37 2 109 0 0,61-8 1 0 0,-59 2-266 0 0,-15 3-96 0 0,1-1 0 0 0,-1-1 0 0 0,38-14 0 0 0,-54 16-101 0 0,1 0 0 0 0,0 1 0 0 0,16-2 0 0 0,-13 2 14 0 0,-1 0-1 0 0,13-4 0 0 0,-3 1 50 0 0,0 1 0 0 0,40-4 0 0 0,-5 2 76 0 0,-35 3-157 0 0,24 1-1 0 0,-24 2-46 0 0,26-4-1 0 0,-12 1 141 0 0,0 2 0 0 0,0 1-1 0 0,0 2 1 0 0,47 8 0 0 0,-67-8-123 0 0,22-1 1 0 0,-9 0 0 0 0,-5-1 19 0 0,0 0 0 0 0,32-6 0 0 0,-25 3-8 0 0,175-3 137 0 0,-182 6-134 0 0,92 8 122 0 0,-52-1-94 0 0,79-2 173 0 0,-111-3-110 0 0,49 8-1 0 0,-3 0 156 0 0,-52-7-205 0 0,27 7-1 0 0,-28-5-42 0 0,33 3-1 0 0,-40-6 2 0 0,26 6 0 0 0,-6 0-26 0 0,53 13 60 0 0,-67-18-67 0 0,19 2 127 0 0,61 17-1 0 0,-44-8 70 0 0,11 3 146 0 0,15 4-287 0 0,144 46 11 0 0,-149-54 2 0 0,-46-7-7 0 0,1-1-1 0 0,0-3 0 0 0,63-2 1 0 0,-40-1-28 0 0,42-2-13 0 0,-46 1 7 0 0,91 7-1 0 0,-63 0 31 0 0,14 2-32 0 0,-59-3 47 0 0,0-2 0 0 0,0-2 0 0 0,52-7 0 0 0,-19-7-5 0 0,-61 13-57 0 0,-1-1 1 0 0,1-1-1 0 0,0 1 0 0 0,-1-2 0 0 0,0 1 0 0 0,0-1 0 0 0,0 0 0 0 0,10-7 0 0 0,1 3-9 0 0,-18 8 3 0 0,1-1 0 0 0,0 1 0 0 0,-1-1 0 0 0,1 1 0 0 0,-1-1-1 0 0,1 0 1 0 0,-1 0 0 0 0,1 0 0 0 0,-1 0 0 0 0,1 0 0 0 0,-1 0 0 0 0,0 0 0 0 0,2-2 0 0 0,-1 1 42 0 0,-1 2-39 0 0,0 0 1 0 0,0-1-1 0 0,0 1 1 0 0,-1-1 0 0 0,1 1-1 0 0,0-1 1 0 0,-1 1 0 0 0,1-1-1 0 0,0 1 1 0 0,-1-1-1 0 0,1 0 1 0 0,-1 1 0 0 0,1-1-1 0 0,-1 0 1 0 0,1 1-1 0 0,-1-1 1 0 0,0 0 0 0 0,1 0-1 0 0,-1 1 1 0 0,0-1-1 0 0,1 0 1 0 0,-1 0 0 0 0,0 0-1 0 0,0-1 1 0 0,0 1 2 0 0,0 0-1 0 0,-1 1 1 0 0,1-1 0 0 0,-1 0 0 0 0,1 0-1 0 0,-1 1 1 0 0,1-1 0 0 0,-1 0 0 0 0,0 1-1 0 0,1-1 1 0 0,-1 0 0 0 0,0 1 0 0 0,-1-2-1 0 0,-3-2 19 0 0,3 2-7 0 0,1 1 0 0 0,-1-1 0 0 0,0 1 0 0 0,0-1 0 0 0,0 1 0 0 0,0 0 0 0 0,0 0-1 0 0,0 0 1 0 0,-1 0 0 0 0,1 0 0 0 0,0 0 0 0 0,0 1 0 0 0,-3-1 0 0 0,-33-6 281 0 0,29 7-319 0 0,-1-1 0 0 0,1 2 0 0 0,0 0 1 0 0,0 0-1 0 0,-14 4 0 0 0,-3-1-11 0 0,-8 3 39 0 0,11-2 15 0 0,-31 1 0 0 0,-50 4 58 0 0,-41 0-80 0 0,36-5 53 0 0,-182 32-1 0 0,241-27 25 0 0,23-5-38 0 0,-32 4-1 0 0,-16-1-64 0 0,40-4 2 0 0,0-1-1 0 0,-44-2 0 0 0,58-2 24 0 0,1-1 0 0 0,-23 2 0 0 0,0 1 0 0 0,-54-7 0 0 0,16 1 0 0 0,-101-10 169 0 0,131 10-146 0 0,-34-4-15 0 0,-3-1 20 0 0,-135 2 0 0 0,-350 14-14 0 0,407-6 90 0 0,-57-7-22 0 0,77 2-18 0 0,52-4-38 0 0,30 2 2 0 0,-21-5-17 0 0,30 3-12 0 0,-105-16 12 0 0,137 23 14 0 0,-2-1 29 0 0,-43-9 0 0 0,-8-1-54 0 0,26 5 0 0 0,-6 1 0 0 0,-111 2 0 0 0,144 5 0 0 0,-66 5 64 0 0,-33-5-64 0 0,91 3 0 0 0,-6-3-288 0 0,35 0 144 0 0,1 1-49 0 0,-3 0-66 0 0,-6 1-109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4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5064 0 0,'0'1'3173'0'0,"-6"9"-1116"0"0,4-4-1848 0 0,0 0-1 0 0,0 0 1 0 0,0 0 0 0 0,1 0-1 0 0,0 1 1 0 0,0-1-1 0 0,1 0 1 0 0,-1 1-1 0 0,2-1 1 0 0,-1 0-1 0 0,2 11 1 0 0,1 9 279 0 0,-2 0 1 0 0,-3 26-1 0 0,1-3 18 0 0,1 272 2061 0 0,9-164-1863 0 0,-9-137-617 0 0,-1-5 33 0 0,1 0 1 0 0,5 30-1 0 0,-5-44-141 0 0,0 0 74 0 0,0 0 0 0 0,0 0 0 0 0,1 1-1 0 0,-1-1 1 0 0,0 0 0 0 0,1 0-1 0 0,-1 1 1 0 0,1-1 0 0 0,-1 0-1 0 0,1 0 1 0 0,-1 0 0 0 0,1 0 0 0 0,0 1-1 0 0,-1-1 1 0 0,1 0 0 0 0,0 0-1 0 0,0-1 1 0 0,0 1 0 0 0,0 0-1 0 0,0 0 1 0 0,0 0 0 0 0,0 0 0 0 0,0-1-1 0 0,0 1 1 0 0,0-1 0 0 0,1 1-1 0 0,-1-1 1 0 0,0 1 0 0 0,2-1-1 0 0,3 3 73 0 0,0-1-1 0 0,1 0 0 0 0,10 1 0 0 0,11 4 157 0 0,-26-6-256 0 0,0-1 0 0 0,0 0 0 0 0,0 0 0 0 0,0 0 0 0 0,0 0 0 0 0,0 0 0 0 0,-1 0 1 0 0,1 0-1 0 0,0 0 0 0 0,0-1 0 0 0,0 1 0 0 0,2-2 0 0 0,12-1 102 0 0,10 3 114 0 0,28 5-1 0 0,-32-4-75 0 0,-1 0 0 0 0,0-1 1 0 0,42-6-1 0 0,-35 2-60 0 0,46-8 52 0 0,-10 4-62 0 0,-35 4 2 0 0,42-2-1 0 0,40-2-19 0 0,-80 10-35 0 0,-24-1 5 0 0,0-1 0 0 0,0 0-1 0 0,0 0 1 0 0,0 0-1 0 0,0-1 1 0 0,8-1-1 0 0,3-1-79 0 0,0 0 0 0 0,0 1-1 0 0,0 1 1 0 0,1 1 0 0 0,26 2-1 0 0,64 5 34 0 0,30-11 252 0 0,-122 4-292 0 0,1-2-1 0 0,23-5 1 0 0,14-1 99 0 0,-34 5-57 0 0,-4 1 36 0 0,1 1 0 0 0,-1 0 0 0 0,35 4 0 0 0,-33-2 34 0 0,-17-1-64 0 0,0 0-1 0 0,0 0 1 0 0,0 0 0 0 0,0 0 0 0 0,0 0-1 0 0,0 1 1 0 0,0-1 0 0 0,0 0 0 0 0,0 1 0 0 0,0 0-1 0 0,0 0 1 0 0,0-1 0 0 0,-1 1 0 0 0,1 0-1 0 0,2 2 1 0 0,-1-1 7 0 0,-2-1-10 0 0,1 1-1 0 0,0-1 0 0 0,0 0 0 0 0,0 1 0 0 0,1-1 0 0 0,-1 0 0 0 0,0 0 0 0 0,0-1 0 0 0,1 1 0 0 0,2 0 0 0 0,9 3-2 0 0,-12-1-5 0 0,-2-2 4 0 0,0-1 0 0 0,0 0 0 0 0,0 0 0 0 0,0 0 0 0 0,0 0 0 0 0,0 0 0 0 0,0 0 1 0 0,0 0-1 0 0,0 1 0 0 0,0-1 0 0 0,0 0 0 0 0,0 0 0 0 0,0 0 0 0 0,0 0 0 0 0,1 0 0 0 0,-1 0 0 0 0,0 0 1 0 0,0 0-1 0 0,0 1 0 0 0,0-1 0 0 0,0 0 0 0 0,0 0 0 0 0,0 0 0 0 0,0 0 0 0 0,0 0 0 0 0,1 0 0 0 0,-1 0 0 0 0,0 0 1 0 0,0 0-1 0 0,0 0 0 0 0,0 0 0 0 0,0 0 0 0 0,0 0 0 0 0,1 0 0 0 0,-1 0 0 0 0,0 0 0 0 0,0 0 0 0 0,0 0 1 0 0,0 0-1 0 0,0 0 0 0 0,0 0 0 0 0,0 0 0 0 0,1 0 0 0 0,-1 0 0 0 0,0 0 0 0 0,0 0 0 0 0,0 0 0 0 0,0 0 1 0 0,0-1-1 0 0,34 10 9 0 0,-21-9-32 0 0,-10-1-31 0 0,2-1-24 0 0,-2 2 361 0 0,1 0-1952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49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8752 0 0,'0'0'793'0'0,"2"0"-577"0"0,3 1 106 0 0,-1-1 1 0 0,1 1-1 0 0,-1-1 1 0 0,1 0-1 0 0,0 0 0 0 0,-1-1 1 0 0,1 1-1 0 0,-1-1 0 0 0,1 0 1 0 0,-1 0-1 0 0,0-1 0 0 0,1 1 1 0 0,4-3-1 0 0,66-13 1995 0 0,-59 13-2062 0 0,0 1 0 0 0,28-1-1 0 0,-33 3-266 0 0,147-1 1358 0 0,-86 4-1230 0 0,40-5 102 0 0,-19 3 12 0 0,-74-1-171 0 0,29 3 0 0 0,-35-1-51 0 0,1 0 0 0 0,-1-1-1 0 0,1 0 1 0 0,19-4 0 0 0,-17 0 24 0 0,-3 1 0 0 0,1 1 0 0 0,27-3 0 0 0,-28 6-15 0 0,0-2 0 0 0,0 0-1 0 0,0 0 1 0 0,0-1 0 0 0,0-1 0 0 0,16-5-1 0 0,-23 6-3 0 0,0 1 0 0 0,1-1 0 0 0,-1 1 0 0 0,12-1-1 0 0,4-1-12 0 0,-2-1 8 0 0,-13 1 0 0 0,0 2-1 0 0,1-1 0 0 0,-1 1 1 0 0,1 0-1 0 0,-1 1 1 0 0,1 0-1 0 0,-1 0 1 0 0,9 1-1 0 0,-11 0 0 0 0,0-1 0 0 0,0 0 0 0 0,0-1 0 0 0,0 1 0 0 0,1-1 0 0 0,-1 0 0 0 0,7-2 0 0 0,-6 1-8 0 0,1 1 1 0 0,0 0-1 0 0,9-1 0 0 0,-1 3 39 0 0,-10-1-35 0 0,-1 1 0 0 0,0-1 0 0 0,0-1 0 0 0,1 1 0 0 0,-1 0 0 0 0,0-1-1 0 0,0 0 1 0 0,7-2 0 0 0,-9 2-3 0 0,-1 1 0 0 0,0-1-1 0 0,0 1 1 0 0,0 0-1 0 0,0-1 1 0 0,1 1 0 0 0,-1 0-1 0 0,0 0 1 0 0,0 0 0 0 0,0 0-1 0 0,1 0 1 0 0,1 0-1 0 0,-2 0 6 0 0,0 0 0 0 0,0 0-1 0 0,0 0 1 0 0,0 0 0 0 0,0 0-1 0 0,1 0 1 0 0,-1 0 0 0 0,0-1 0 0 0,0 1-1 0 0,0-1 1 0 0,0 1 0 0 0,0-1-1 0 0,0 1 1 0 0,0-1 0 0 0,0 1-1 0 0,1-2 1 0 0,1 3 38 0 0,3 4-22 0 0,8 14 43 0 0,-7-11-21 0 0,11 8-33 0 0,-8-4-10 0 0,-10-9 0 0 0,0 0 0 0 0,2 6 9 0 0,2 0 0 0 0,-1-1 0 0 0,9 15 0 0 0,-8-16-4 0 0,0 0 0 0 0,-1 0-1 0 0,0 1 1 0 0,0-1 0 0 0,3 15-1 0 0,-1-1-4 0 0,-3-15 14 0 0,-1 1 1 0 0,0-1-1 0 0,0 1 1 0 0,0 0-1 0 0,-1 10 1 0 0,-2 15 102 0 0,2-1 1 0 0,4 36-1 0 0,-3-40-44 0 0,8 66 207 0 0,12 42-37 0 0,-12-72-136 0 0,-7-55-93 0 0,-1 1 1 0 0,0 0 0 0 0,-1 10-1 0 0,0-10-10 0 0,1 0 0 0 0,0 0 0 0 0,2 10 0 0 0,2 23 50 0 0,-1-9 10 0 0,-3-22-52 0 0,-1-9-3 0 0,0 1 1 0 0,0-1-1 0 0,0 1 0 0 0,1-1 0 0 0,-1 1 0 0 0,1-1 0 0 0,1 4 0 0 0,0-2 7 0 0,5 21 21 0 0,-6-22-38 0 0,-1-1 0 0 0,0 1-1 0 0,1-1 1 0 0,0 0-1 0 0,-1 1 1 0 0,1-1-1 0 0,0 0 1 0 0,0 0-1 0 0,0 0 1 0 0,1 0 0 0 0,-1 0-1 0 0,2 3 1 0 0,-1-4-86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0 220 6448 0 0,'0'0'585'0'0,"2"-1"-485"0"0,4-5-19 0 0,-6 6-39 0 0,1-1 0 0 0,0 0 1 0 0,0 1-1 0 0,-1-1 0 0 0,1 1 0 0 0,0 0 0 0 0,0-1 0 0 0,0 1 0 0 0,0 0 0 0 0,0-1 0 0 0,0 1 0 0 0,0 0 0 0 0,0 0 0 0 0,0 0 0 0 0,0 0 0 0 0,1 0 0 0 0,2 0 95 0 0,38-7 936 0 0,-18 3-387 0 0,0 0 0 0 0,1 2 0 0 0,33 1 1 0 0,-33 2-304 0 0,0-2 1 0 0,0-1 0 0 0,1-1 0 0 0,29-7-1 0 0,27-3 165 0 0,-51 7-339 0 0,0 0 0 0 0,0-2 0 0 0,30-13 0 0 0,17-4 183 0 0,-66 22-301 0 0,1 1 0 0 0,12-1 0 0 0,17-3 154 0 0,6-5-53 0 0,145-26 103 0 0,-124 29-240 0 0,-26 4 14 0 0,58-14-1 0 0,-95 17-84 0 0,-1 0-1 0 0,1 0 0 0 0,-1 1 0 0 0,1-1 0 0 0,-1 1 1 0 0,10 2-1 0 0,10-1-891 0 0,-12-1 422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0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8496 0 0,'-1'2'388'0'0,"-2"12"-312"0"0,0 1 0 0 0,1-1 0 0 0,1 0 0 0 0,1 1 0 0 0,-1-1 0 0 0,4 19 0 0 0,3 44 307 0 0,3 0 1 0 0,3 0 0 0 0,34 109-1 0 0,-19-83-109 0 0,-27-102-274 0 0,4 25 0 0 0,-7-2 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1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1376 0 0,'-1'7'128'0'0,"-1"4"1302"0"0,0 0 1 0 0,0 0-1 0 0,2 1 0 0 0,-1-1 1 0 0,3 20-1 0 0,-1 0-724 0 0,4 117 336 0 0,-3-110-450 0 0,14 74 0 0 0,-6-51-258 0 0,-8-46-354 0 0,1-2 1 0 0,1 1-1 0 0,0 0 1 0 0,0-1-1 0 0,2 1 1 0 0,8 16 0 0 0,-8-22-413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1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1840 0 0,'-1'2'133'0'0,"-2"6"137"0"0,0 0 0 0 0,1 0 0 0 0,0 0-1 0 0,1 0 1 0 0,-1 13 0 0 0,1 45 4920 0 0,2-33-3466 0 0,-6 95-24 0 0,7-37-1097 0 0,1-24-196 0 0,4 18 88 0 0,0 4-126 0 0,-7-85-452 0 0,-1-2 7 0 0,1 0 0 0 0,0 0-1 0 0,0 1 1 0 0,1-1-1 0 0,-1 0 1 0 0,0 0-1 0 0,1 0 1 0 0,-1 0-1 0 0,1 0 1 0 0,0 0 0 0 0,-1 0-1 0 0,2 2 1 0 0</inkml:trace>
  <inkml:trace contextRef="#ctx0" brushRef="#br0" timeOffset="1">219 21 1376 0 0,'0'0'65'0'0,"1"2"-6"0"0,1 5 60 0 0,-1 1 0 0 0,1 0 1 0 0,-1-1-1 0 0,-1 1 0 0 0,0 0 1 0 0,0 0-1 0 0,-1 8 0 0 0,1 25 2502 0 0,10 121 2596 0 0,26 210-3279 0 0,-31-343-6280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40 4608 0 0,'0'0'353'0'0,"-3"1"-125"0"0,1-1-39 0 0,0 0 0 0 0,-1 0-1 0 0,1 0 1 0 0,0 0 0 0 0,0 0-1 0 0,-1 0 1 0 0,1-1 0 0 0,-4-1-1 0 0,-18-1 1599 0 0,19 3-1575 0 0,1 0 0 0 0,0 0 0 0 0,0-1 0 0 0,0 0 0 0 0,-1 1 0 0 0,1-2 0 0 0,0 1 0 0 0,0 0 0 0 0,0-1 0 0 0,-6-3 0 0 0,5 2 102 0 0,-1 1 1 0 0,1-1-1 0 0,-1 1 0 0 0,0 0 0 0 0,0 1 0 0 0,-11-2 0 0 0,1 1 429 0 0,-24 0 1 0 0,12 1-399 0 0,14 1-101 0 0,0-1 1 0 0,-22 4-1 0 0,6 2 802 0 0,-34 10 0 0 0,45-7-664 0 0,0 0 0 0 0,1 1 0 0 0,-34 22 1 0 0,44-26-319 0 0,-39 29 19 0 0,44-31-92 0 0,0-1 0 0 0,0 1 0 0 0,0 0 0 0 0,0 0 0 0 0,0 0 0 0 0,0 0 0 0 0,-3 8 0 0 0,3-7 15 0 0,0 0 0 0 0,0 0 0 0 0,-1 0 0 0 0,-3 4-1 0 0,1-3 33 0 0,4-3 4 0 0,-1-1 1 0 0,1 1-1 0 0,0 0 1 0 0,0 1 0 0 0,0-1-1 0 0,0 0 1 0 0,0 0-1 0 0,1 1 1 0 0,-1-1-1 0 0,-1 5 1 0 0,2-5-22 0 0,0 0 1 0 0,0 0 0 0 0,-1 0-1 0 0,1 1 1 0 0,-1-1-1 0 0,1-1 1 0 0,-1 1 0 0 0,1 0-1 0 0,-1 0 1 0 0,0-1 0 0 0,-3 3-1 0 0,3-2-13 0 0,0-1 0 0 0,0 1 0 0 0,0 0-1 0 0,0 0 1 0 0,0 0 0 0 0,0 0 0 0 0,0 1-1 0 0,1-1 1 0 0,-3 5 0 0 0,-10 21 51 0 0,9-17-37 0 0,0-1 1 0 0,0 1 0 0 0,-4 16-1 0 0,4-10-11 0 0,3-14-1 0 0,1 0 0 0 0,0 0-1 0 0,0 1 1 0 0,0-1 0 0 0,0 0 0 0 0,1 0-1 0 0,-1 1 1 0 0,1-1 0 0 0,0 6-1 0 0,1-1 117 0 0,0-1 0 0 0,-1 1-1 0 0,0 0 1 0 0,-2 14-1 0 0,0-9-161 0 0,1 1 0 0 0,1-1 0 0 0,0 1 0 0 0,0-1-1 0 0,2 0 1 0 0,4 22 0 0 0,-5-28 58 0 0,0 0-1 0 0,0 0 1 0 0,0 9 0 0 0,-1-11-4 0 0,0 1-1 0 0,1-1 1 0 0,-1 0 0 0 0,1 0 0 0 0,0 0 0 0 0,1 0 0 0 0,2 6-1 0 0,5 12 81 0 0,-7-18-81 0 0,0 1-1 0 0,0-1 1 0 0,1 1-1 0 0,0-1 1 0 0,0 0-1 0 0,0 0 1 0 0,0 0-1 0 0,6 5 1 0 0,-7-7-4 0 0,1-1-1 0 0,-1 1 1 0 0,0 0 0 0 0,0 0 0 0 0,0 0-1 0 0,0 0 1 0 0,0 0 0 0 0,-1 0 0 0 0,1 0-1 0 0,0 5 1 0 0,-1-6-8 0 0,0 0 0 0 0,0 0-1 0 0,0 0 1 0 0,0 0 0 0 0,1 0 0 0 0,-1 0-1 0 0,1 0 1 0 0,-1-1 0 0 0,1 1 0 0 0,0 0-1 0 0,1 1 1 0 0,0-1-1 0 0,-1 0 0 0 0,1 0 0 0 0,-1 0 0 0 0,0 1 0 0 0,0-1 0 0 0,0 1 0 0 0,2 4 0 0 0,-1-2-15 0 0,0 0-1 0 0,1 0 1 0 0,0-1 0 0 0,-1 1-1 0 0,2-1 1 0 0,-1 0-1 0 0,6 5 1 0 0,-9-9 10 0 0,23 33 217 0 0,0-10 94 0 0,-6-6-122 0 0,28 22 0 0 0,-45-39-182 0 0,16 13 192 0 0,31 26-1 0 0,-46-36-175 0 0,0-1-1 0 0,1-1 1 0 0,-1 1-1 0 0,1 0 1 0 0,0-1 0 0 0,-1 1-1 0 0,1-1 1 0 0,0 0-1 0 0,0 0 1 0 0,0 0 0 0 0,4 1-1 0 0,35 13 324 0 0,-34-13-359 0 0,-1 1 0 0 0,0-1 0 0 0,1 0 0 0 0,0 0 1 0 0,-1-1-1 0 0,1 0 0 0 0,0 0 0 0 0,0-1 0 0 0,9 0 0 0 0,159 3 89 0 0,-98-12-10 0 0,-76 9-58 0 0,0 0 0 0 0,0 0 0 0 0,0-1-1 0 0,-1 1 1 0 0,1-1 0 0 0,0 1 0 0 0,-1-1-1 0 0,4-1 1 0 0,2-1 4 0 0,25-9 79 0 0,-26 9-81 0 0,0 0 0 0 0,0 1-1 0 0,1 0 1 0 0,-1 0 0 0 0,9-1 0 0 0,11-2 47 0 0,-17-2-60 0 0,0 1 5 0 0,1 1 6 0 0,0-1 0 0 0,-1 0 0 0 0,1 0 0 0 0,-1-1 0 0 0,-1 0-1 0 0,14-14 1 0 0,-16 17-80 0 0,-5 3 64 0 0,0 0 0 0 0,0 1 0 0 0,0-1 0 0 0,0 0 0 0 0,0 0 0 0 0,0 0 0 0 0,-1 0 0 0 0,1 0 0 0 0,0 0 0 0 0,-1 0 0 0 0,1 0 0 0 0,0 0 0 0 0,-1 0 0 0 0,1 0 0 0 0,-1 0 0 0 0,1-1 0 0 0,3-6 6 0 0,1 1 1 0 0,0-1 0 0 0,1 1-1 0 0,-1 1 1 0 0,10-10-1 0 0,-8 9 4 0 0,0 0-1 0 0,-1 0 0 0 0,8-11 0 0 0,-10 12 0 0 0,-1-1 0 0 0,0 0 0 0 0,4-10 0 0 0,-4 9 0 0 0,-1 2 0 0 0,0 0 0 0 0,1 0 0 0 0,0 1 0 0 0,6-10 0 0 0,-4 6 0 0 0,-5 7 1 0 0,0 0 0 0 0,0 1 1 0 0,0-1-1 0 0,0 0 0 0 0,0 0 0 0 0,1 1 0 0 0,-1-1 0 0 0,0 0 0 0 0,1 0 0 0 0,0 1 0 0 0,-1-1 0 0 0,1 1 0 0 0,1-4 1 0 0,3-3 101 0 0,-5 7-82 0 0,0 0 0 0 0,1 1 0 0 0,-1-1 0 0 0,0 0 0 0 0,0 0-1 0 0,0 0 1 0 0,0 1 0 0 0,0-1 0 0 0,0 0 0 0 0,0 0 0 0 0,0 0 0 0 0,0 1 0 0 0,0-1 0 0 0,-1-1 0 0 0,1 2-16 0 0,0-1 0 0 0,0 1 0 0 0,-1-1 0 0 0,1 0 0 0 0,0 1 0 0 0,0-1 0 0 0,0 1 0 0 0,0-1 0 0 0,0 1 0 0 0,0-1 0 0 0,0 1 0 0 0,0-1 0 0 0,0 0 0 0 0,0 1 0 0 0,1-1 0 0 0,-1 1 0 0 0,0-1 0 0 0,0 1 0 0 0,0-1 0 0 0,1 1 0 0 0,-1-1 0 0 0,0 1 0 0 0,1-1 0 0 0,0 0 0 0 0,4-4 17 0 0,-4 3-21 0 0,0 1-1 0 0,0-1 0 0 0,1 1 1 0 0,-1-1-1 0 0,0 1 0 0 0,0-1 1 0 0,0 0-1 0 0,-1 0 0 0 0,1 0 0 0 0,0 1 1 0 0,-1-1-1 0 0,1-3 0 0 0,0 3 1 0 0,0 0 1 0 0,-1 0-1 0 0,1 1 0 0 0,0-1 0 0 0,0 0 1 0 0,0 1-1 0 0,0-1 0 0 0,1 1 0 0 0,0-2 0 0 0,0 2 1 0 0,-1 0 0 0 0,0 0 0 0 0,0 0 0 0 0,-1 0-1 0 0,1 0 1 0 0,0-1 0 0 0,0 1 0 0 0,0 0 0 0 0,-1 0-1 0 0,1-1 1 0 0,-1 1 0 0 0,1 0 0 0 0,-1-1-1 0 0,1 1 1 0 0,-1-1 0 0 0,0 1 0 0 0,0-1 0 0 0,0 1-1 0 0,0 0 1 0 0,0-1 0 0 0,0 1 0 0 0,0-3 0 0 0,-2-11 8 0 0,10 3-10 0 0,-8 11 0 0 0,1 0 0 0 0,-1 0 0 0 0,1 1 0 0 0,-1-1 0 0 0,1 0 0 0 0,-1 0 0 0 0,1 0 0 0 0,-1 0 0 0 0,1 1 0 0 0,-1-1 0 0 0,0 0 0 0 0,1-2 0 0 0,-6-10 0 0 0,4 8-14 0 0,0 0 1 0 0,0 0-1 0 0,0-10 0 0 0,0-5-191 0 0,-1-17 155 0 0,2 36 65 0 0,-1-1 1 0 0,1 1 0 0 0,0-1 0 0 0,0 1 0 0 0,0-1 0 0 0,1 1-1 0 0,-1-1 1 0 0,0 1 0 0 0,0-1 0 0 0,1 1 0 0 0,-1-1 0 0 0,1 1-1 0 0,0-2 1 0 0,0 2-7 0 0,0-1 0 0 0,-1 1 0 0 0,1 0 0 0 0,-1-1 0 0 0,1 1 0 0 0,-1 0-1 0 0,0-1 1 0 0,0 1 0 0 0,1 0 0 0 0,-1-1 0 0 0,0 1 0 0 0,0-1 0 0 0,-1 1 0 0 0,1-1 0 0 0,0 1 0 0 0,0 0-1 0 0,-1-1 1 0 0,1-1 0 0 0,-1 2-8 0 0,1 0 1 0 0,-1 0-1 0 0,1 0 0 0 0,0-1 0 0 0,0 1 1 0 0,-1 0-1 0 0,1 0 0 0 0,0 0 0 0 0,0-1 1 0 0,1 1-1 0 0,-1 0 0 0 0,0-2 0 0 0,0 2 1 0 0,1 0 0 0 0,-1 0 0 0 0,0 0 0 0 0,0 0 0 0 0,0 0-1 0 0,0 0 1 0 0,0 0 0 0 0,0 0 0 0 0,0 0 0 0 0,0 0 0 0 0,-1 0 0 0 0,1 0 0 0 0,0 0-1 0 0,0 1 1 0 0,-1-1 0 0 0,1 0 0 0 0,-1 0 0 0 0,1 0 0 0 0,-1-1 0 0 0,0 1-2 0 0,0 0 1 0 0,0 0 0 0 0,0-1-1 0 0,0 1 1 0 0,0 0 0 0 0,0-1-1 0 0,1 1 1 0 0,-1-1 0 0 0,1 1-1 0 0,-1-1 1 0 0,1 1 0 0 0,-1-1-1 0 0,1 1 1 0 0,0-4 0 0 0,-1-4-1 0 0,0 8 2 0 0,1 0 0 0 0,0 0 0 0 0,0 0 0 0 0,-1 0 0 0 0,1 0 0 0 0,-1 1 0 0 0,1-1 0 0 0,-1 0 0 0 0,1 0 0 0 0,-1 0 0 0 0,0 0 0 0 0,1 1 0 0 0,-1-1 0 0 0,0 0 1 0 0,0 1-1 0 0,1-1 0 0 0,-2 0 0 0 0,1 0 1 0 0,0 1 1 0 0,0-1-1 0 0,1 1 1 0 0,-1-1-1 0 0,0 1 1 0 0,1-1-1 0 0,-1 0 1 0 0,0 1-1 0 0,1-1 1 0 0,-1 0-1 0 0,1 0 1 0 0,-1 1-1 0 0,1-1 1 0 0,0 0-1 0 0,-1 0 1 0 0,1 1-1 0 0,0-1 1 0 0,-1 0-1 0 0,1 0 1 0 0,0 0 0 0 0,0 0-1 0 0,0-1 1 0 0,-1-2 15 0 0,0 1 1 0 0,-1-1 0 0 0,1 1 0 0 0,-1-1 0 0 0,0 1-1 0 0,0 0 1 0 0,0 0 0 0 0,0 0 0 0 0,-1 0 0 0 0,1 0-1 0 0,-1 0 1 0 0,0 1 0 0 0,-4-4 0 0 0,6 5-16 0 0,1 1 1 0 0,-1-1-1 0 0,1 0 1 0 0,-1 1-1 0 0,0-1 0 0 0,1 0 1 0 0,-1 0-1 0 0,1 0 1 0 0,0 1-1 0 0,-1-1 0 0 0,1 0 1 0 0,0 0-1 0 0,-1 0 0 0 0,1 0 1 0 0,0 0-1 0 0,0 0 1 0 0,0 0-1 0 0,0-1 0 0 0,0 2 11 0 0,0-1-1 0 0,0 0 1 0 0,0 1-1 0 0,0-1 1 0 0,0 0-1 0 0,0 0 0 0 0,-1 1 1 0 0,1-1-1 0 0,0 0 1 0 0,0 1-1 0 0,-1-1 0 0 0,1 0 1 0 0,0 1-1 0 0,-1-1 1 0 0,1 0-1 0 0,-1 1 0 0 0,1-1 1 0 0,-1 1-1 0 0,1-1 1 0 0,-1 1-1 0 0,1-1 0 0 0,-1 1 1 0 0,0-1-1 0 0,0 0 3 0 0,0 1 0 0 0,0 0 0 0 0,0-1-1 0 0,0 1 1 0 0,0-1 0 0 0,0 1 0 0 0,0-1 0 0 0,1 0-1 0 0,-1 1 1 0 0,0-1 0 0 0,0 0 0 0 0,1 1 0 0 0,-1-1 0 0 0,0 0-1 0 0,1 0 1 0 0,-1 0 0 0 0,0-1 0 0 0,1 1-11 0 0,0-1 1 0 0,0 0-1 0 0,0 0 1 0 0,0 0-1 0 0,0 1 1 0 0,0-1 0 0 0,0 0-1 0 0,0 0 1 0 0,2-2-1 0 0,-2 2-13 0 0,0 1 1 0 0,0 0-1 0 0,0-1 0 0 0,0 1 0 0 0,0-1 0 0 0,0 1 1 0 0,-1 0-1 0 0,1-1 0 0 0,0 1 0 0 0,-1 0 0 0 0,1-1 1 0 0,-1 1-1 0 0,1 0 0 0 0,-1 0 0 0 0,1-1 0 0 0,-1 1 1 0 0,0 0-1 0 0,0 0 0 0 0,0 0 0 0 0,0 0 0 0 0,1 0 1 0 0,-1 0-1 0 0,-1 0 0 0 0,1 0 0 0 0,-1 0 0 0 0,-4-3-48 0 0,0 0-1 0 0,0 0 1 0 0,-11-3-1 0 0,11 4 47 0 0,3 2 8 0 0,1-1-1 0 0,-3-8 20 0 0,5 10-13 0 0,-1-1 0 0 0,1 0 0 0 0,-1 1-1 0 0,1-1 1 0 0,-1 1 0 0 0,1-1 0 0 0,-1 1 0 0 0,0-1 0 0 0,1 1 0 0 0,-1-1 0 0 0,0 1-1 0 0,1 0 1 0 0,-1-1 0 0 0,0 1 0 0 0,1 0 0 0 0,-1 0 0 0 0,0 0 0 0 0,-1-1 0 0 0,2 1-2 0 0,-1 0 0 0 0,0 0 0 0 0,0 0 0 0 0,1 0 0 0 0,-1-1 1 0 0,0 1-1 0 0,1 0 0 0 0,-1 0 0 0 0,1-1 0 0 0,-1 1 0 0 0,0-1 0 0 0,1 1 1 0 0,-1 0-1 0 0,1-1 0 0 0,-1 1 0 0 0,1-1 0 0 0,-1 1 0 0 0,1-1 1 0 0,-1 1-1 0 0,1-1 0 0 0,0 0 0 0 0,-1 0 0 0 0,0 0 3 0 0,1 0 0 0 0,0 0 0 0 0,-1 0-1 0 0,0 0 1 0 0,1 0 0 0 0,-1 0 0 0 0,1 0-1 0 0,-1 1 1 0 0,0-1 0 0 0,0 0 0 0 0,1 0-1 0 0,-1 1 1 0 0,0-1 0 0 0,0 0 0 0 0,0 1 0 0 0,-1-2-1 0 0,-11-8 75 0 0,12 9-77 0 0,0 0 0 0 0,1 1 0 0 0,-1-1 0 0 0,0 1 0 0 0,0-1 0 0 0,1 1 1 0 0,-1-1-1 0 0,0 1 0 0 0,0-1 0 0 0,0 1 0 0 0,0 0 0 0 0,0-1 0 0 0,1 1 1 0 0,-2 0-1 0 0,-12-6 24 0 0,8 2-15 0 0,-1 1-1 0 0,0-1 1 0 0,0 1-1 0 0,0 1 0 0 0,0-1 1 0 0,-1 1-1 0 0,-14-2 1 0 0,8 1 24 0 0,5 2-30 0 0,0 0-1 0 0,0 1 0 0 0,0 0 1 0 0,-1 0-1 0 0,1 1 1 0 0,-10 2-1 0 0,-4 2-180 0 0,-29 9 0 0 0,30-6-427 0 0,6-2-1615 0 0,-24 5 0 0 0,21-7-5306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51 1840 0 0,'-21'0'133'0'0,"26"-3"74"0"0,-3 3 722 0 0,31 3 9715 0 0,-22-1-9973 0 0,-10-2-646 0 0,0 0 0 0 0,0 0 0 0 0,0 0 1 0 0,0 0-1 0 0,0 0 0 0 0,0 0 0 0 0,0 0 0 0 0,0 0 1 0 0,0 0-1 0 0,0 0 0 0 0,2-1 0 0 0,-1 0 894 0 0,2 3-825 0 0,-1-2-110 0 0,12-9 298 0 0,-14 9-287 0 0,-1 0 1 0 0,0 0-1 0 0,1 0 1 0 0,-1-1 0 0 0,0 1-1 0 0,0 0 1 0 0,1 0-1 0 0,-1 0 1 0 0,0-1-1 0 0,1 1 1 0 0,-1 0-1 0 0,0 0 1 0 0,0-1-1 0 0,0 1 1 0 0,1 0-1 0 0,-1 0 1 0 0,0-1 0 0 0,0 1-1 0 0,0 0 1 0 0,0-1-1 0 0,1 1 1 0 0,-1 0-1 0 0,0-1 1 0 0,0 1-1 0 0,0 0 1 0 0,0-1-1 0 0,0 1 1 0 0,0 0-1 0 0,0-1 1 0 0,0 0 0 0 0,-7-6-275 0 0,0 0 153 0 0,7 6 177 0 0,-1 0-1 0 0,0-1 1 0 0,0 1-1 0 0,1 0 1 0 0,-1 0-1 0 0,0 0 1 0 0,0 0 0 0 0,0 0-1 0 0,-1 0 1 0 0,1 0-1 0 0,0 0 1 0 0,0 0-1 0 0,-1 0 1 0 0,1 1-1 0 0,0-1 1 0 0,-1 0-1 0 0,1 1 1 0 0,0-1-1 0 0,-1 1 1 0 0,-2-1-1 0 0,1 0 57 0 0,0 1-233 0 0,-3 13 1567 0 0,-1-2-1479 0 0,6-9-230 0 0,9-2-1531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9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3224 0 0,'0'4'6780'0'0,"0"-2"-6637"0"0,-1 0 1 0 0,1 0-1 0 0,0 0 0 0 0,-1 0 1 0 0,1-1-1 0 0,-1 1 1 0 0,0 0-1 0 0,1 0 1 0 0,-2 2-1 0 0,1-3-102 0 0,0 0 1 0 0,1 0-1 0 0,-1 1 1 0 0,1-1-1 0 0,-1 0 1 0 0,1 1-1 0 0,-1-1 0 0 0,1 0 1 0 0,0 1-1 0 0,0-1 1 0 0,0 1-1 0 0,0-1 1 0 0,0 1-1 0 0,0-1 0 0 0,0 0 1 0 0,0 1-1 0 0,1 1 1 0 0,3 11 277 0 0,-1-5-75 0 0,0 0 0 0 0,-1 0 0 0 0,2 17 1 0 0,3 6 140 0 0,-5-26-327 0 0,0 0 1 0 0,-1 0 0 0 0,0 1 0 0 0,1 7-1 0 0,-2 3 60 0 0,-1-12-77 0 0,1 1 1 0 0,0-1-1 0 0,1 0 1 0 0,-1 1-1 0 0,1-1 1 0 0,0 0-1 0 0,3 9 1 0 0,-4-13-32 0 0,1 1 1 0 0,-1-1 0 0 0,1 0 0 0 0,-1 0-1 0 0,0 1 1 0 0,0-1 0 0 0,1 0 0 0 0,-1 1 0 0 0,0-1-1 0 0,0 0 1 0 0,0 1 0 0 0,-1-1 0 0 0,1 0-1 0 0,0 1 1 0 0,0-1 0 0 0,-1 0 0 0 0,1 1 0 0 0,-1-1-1 0 0,1 0 1 0 0,-1 0 0 0 0,0 0 0 0 0,0 2 0 0 0,1-3-10 0 0,0 0 1 0 0,0 0 0 0 0,0 0 0 0 0,0 0 0 0 0,-1 0 0 0 0,1 0 0 0 0,0 0 0 0 0,0 0 0 0 0,0 0 0 0 0,0 0-1 0 0,0 1 1 0 0,0-1 0 0 0,0 0 0 0 0,0 0 0 0 0,0 0 0 0 0,0 0 0 0 0,0 0 0 0 0,0 0 0 0 0,0 0 0 0 0,0 0-1 0 0,0 0 1 0 0,0 0 0 0 0,0 1 0 0 0,0-1 0 0 0,0 0 0 0 0,0 0 0 0 0,0 0 0 0 0,0 0 0 0 0,0 0 0 0 0,0 0-1 0 0,0 0 1 0 0,0 0 0 0 0,0 0 0 0 0,0 1 0 0 0,0-1 0 0 0,0 0 0 0 0,0 0 0 0 0,0 0 0 0 0,0 0 0 0 0,0 0 0 0 0,0 0-1 0 0,0 0 1 0 0,0 0 0 0 0,0 0 0 0 0,0 0 0 0 0,0 0 0 0 0,1 0 0 0 0,-1 0 0 0 0,0 1 0 0 0,0-1 0 0 0,0 0-1 0 0,0 0 1 0 0,0 0 0 0 0,0 0 0 0 0,0 0 0 0 0,0 0 0 0 0,0 0 0 0 0,0 0 0 0 0,1 0 0 0 0,-1 0 0 0 0,2 1 14 0 0,10 8 94 0 0,-11-9-105 0 0,-1 0-1 0 0,0 0 1 0 0,1 1 0 0 0,-1-1-1 0 0,0 0 1 0 0,1 1 0 0 0,-1-1-1 0 0,0 0 1 0 0,0 1 0 0 0,1-1-1 0 0,-1 1 1 0 0,0-1 0 0 0,0 1-1 0 0,0-1 1 0 0,0 0 0 0 0,0 1-1 0 0,0-1 1 0 0,0 1 0 0 0,0-1-1 0 0,1 1 1 0 0,-1-1 0 0 0,-1 0-1 0 0,1 1 1 0 0,0-1 0 0 0,0 1-1 0 0,0-1 1 0 0,0 1 0 0 0,0-1 0 0 0,0 0-1 0 0,0 1 1 0 0,-1 0 0 0 0,0 0 32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16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5928 9216 0 0,'0'0'942'0'0,"-1"-5"-908"0"0,-22-77 974 0 0,5-9-263 0 0,13 67-188 0 0,1-1 0 0 0,-1-40 0 0 0,3 30-189 0 0,-19-178 1336 0 0,-8-51 251 0 0,17 170-1617 0 0,-18-157 215 0 0,20 35-136 0 0,-2-49 278 0 0,12 103-270 0 0,-1 107-269 0 0,1 34-29 0 0,0-1 0 0 0,-5-26-1 0 0,-6-53 282 0 0,9 81-328 0 0,-3-79 224 0 0,1-33-61 0 0,3 64-154 0 0,9-82-1 0 0,-3-23 163 0 0,9-67 52 0 0,-12 195-243 0 0,1-18 37 0 0,3-38-24 0 0,-1 19-77 0 0,6-56 33 0 0,10-85 838 0 0,1 23-867 0 0,29-84 0 0 0,-17 117-321 0 0,7 25 186 0 0,-28 95 267 0 0,37-84 0 0 0,-13 42 65 0 0,13-26-202 0 0,6-27 5 0 0,-31 73 0 0 0,14-11 0 0 0,-24 50 0 0 0,31-51 0 0 0,6-11 0 0 0,-46 80 48 0 0,1 1-1 0 0,9-13 0 0 0,8-12 227 0 0,41-75 333 0 0,-45 79-495 0 0,-11 18-53 0 0,0-1 0 0 0,8-20 0 0 0,-8 18 15 0 0,1-1 0 0 0,0 1 0 0 0,14-17 0 0 0,2-4 110 0 0,-21 32-140 0 0,0 0 1 0 0,0 0-1 0 0,1 0 0 0 0,-1 1 0 0 0,8-5 0 0 0,14-14-21 0 0,-12 9-35 0 0,18-13 1 0 0,-1 1-55 0 0,-24 21 53 0 0,0 1 0 0 0,0 0 0 0 0,13-6 1 0 0,11-7 94 0 0,-7-1-72 0 0,-15 11-10 0 0,0 0 0 0 0,1 1 0 0 0,19-9 0 0 0,-27 14 0 0 0,1 1 0 0 0,-1 0 0 0 0,1 0 0 0 0,0 1 0 0 0,6-1 0 0 0,13-3 0 0 0,-6-2 31 0 0,1 1-1 0 0,0 1 0 0 0,0 0 1 0 0,25-1-1 0 0,74 3 75 0 0,-73 3-36 0 0,-38-1-55 0 0,-1 1 1 0 0,0 0-1 0 0,1 0 1 0 0,7 3-1 0 0,-7-3 0 0 0,-1 1-1 0 0,0-1 0 0 0,0 0 0 0 0,10 1 0 0 0,-3-1 3 0 0,-1 0-1 0 0,1 2 1 0 0,0-1-1 0 0,-1 2 1 0 0,0-1 0 0 0,0 2-1 0 0,0-1 1 0 0,15 10-1 0 0,49 28 109 0 0,-56-35-117 0 0,-13-5-1 0 0,0 1 1 0 0,0-1-1 0 0,-1 1 0 0 0,1 0 0 0 0,-1 0 0 0 0,1 0 0 0 0,-1 1 0 0 0,0 0 1 0 0,0 0-1 0 0,6 7 0 0 0,-3 1 47 0 0,20 18 0 0 0,4 6-31 0 0,-27-29-8 0 0,0-1 1 0 0,1-1-1 0 0,9 8 1 0 0,11 12 34 0 0,40 67 15 0 0,-36-48-53 0 0,15 25-12 0 0,-27-40 22 0 0,-13-22-10 0 0,0 1 0 0 0,0 0-1 0 0,7 17 1 0 0,22 48 53 0 0,8 19-64 0 0,-28-52 32 0 0,13 68 0 0 0,-4-20 32 0 0,-15-41-64 0 0,-4-19 0 0 0,11 42 0 0 0,8 29 0 0 0,-12-45 0 0 0,6 35 64 0 0,9 151 0 0 0,-18-158 0 0 0,-7-62-64 0 0,5 26 0 0 0,-3-26 0 0 0,0 28 0 0 0,-2 397 64 0 0,4-358-64 0 0,-13 178 0 0 0,3-182 0 0 0,3-38 0 0 0,2 49 0 0 0,2-30 0 0 0,3 81-64 0 0,-8-108 64 0 0,2-25 0 0 0,0 0 0 0 0,1 15 0 0 0,2-7-4 0 0,-2 1-1 0 0,-2 24 1 0 0,1-20-19 0 0,1 1-1 0 0,5 33 1 0 0,-1 18 26 0 0,-5-14-3 0 0,3 78 0 0 0,-1-125-9 0 0,-1 1-1 0 0,-1-1 1 0 0,-3 17-1 0 0,-1 31-16 0 0,4-37 26 0 0,1 20 0 0 0,0-40 0 0 0,0 1 0 0 0,0-1 0 0 0,-2 11 0 0 0,-1 13 0 0 0,-2 72 0 0 0,5-57 0 0 0,-8 51 0 0 0,6-64 0 0 0,-1 11 0 0 0,1-29 0 0 0,0-1 0 0 0,1 2 0 0 0,2 14 0 0 0,-1-8 0 0 0,3 173-64 0 0,3-122 64 0 0,-1 2 0 0 0,-5-17 0 0 0,0-42 0 0 0,1 22 0 0 0,1 0 0 0 0,3 127 0 0 0,2-79 2 0 0,-3-42-14 0 0,3-3-44 0 0,-5-28 57 0 0,0 0 0 0 0,1 19-1 0 0,4 88 0 0 0,8 59 0 0 0,-15-170 0 0 0,1-1 0 0 0,3 15 0 0 0,-2-15 0 0 0,-1 0 0 0 0,1 14 0 0 0,-1-10-3 0 0,0 0-1 0 0,4 18 0 0 0,-2-18-45 0 0,-1 0-1 0 0,0 19 0 0 0,0 7-140 0 0,-1-26-481 0 0,0 0-1 0 0,-1 0 1 0 0,-1 0 0 0 0,-3 22 0 0 0,0-26-1263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7:59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58 1376 0 0,'-1'0'107'0'0,"-30"5"11359"0"0,30-4-11254 0 0,0 0-174 0 0,-2 3 58 0 0,1-1 0 0 0,-1 1 0 0 0,0-1 0 0 0,1 1 0 0 0,0 0 1 0 0,0 0-1 0 0,-2 5 0 0 0,-6 7 221 0 0,2-4 14 0 0,7-11-131 0 0,0 1-34 0 0,0 0-143 0 0,0-2-19 0 0,1 1 0 0 0,0 0 0 0 0,-1-1 0 0 0,1 1 0 0 0,0 0 0 0 0,-1 0 0 0 0,1-1 1 0 0,0 1-1 0 0,0 0 0 0 0,-1 0 0 0 0,1-1 0 0 0,0 1 0 0 0,0 0 0 0 0,0 0 0 0 0,0-1 0 0 0,0 1 0 0 0,0 0 0 0 0,1 1 0 0 0,-3 2 76 0 0,-2 1 6 0 0,5-8-71 0 0,4-10-22 0 0,0 9 7 0 0,-4 3 0 0 0,0 1 0 0 0,-1-1 0 0 0,1 0 0 0 0,-1 1 0 0 0,1-1 0 0 0,0 0 0 0 0,-1 1 0 0 0,1-1 0 0 0,-1 0 0 0 0,0 1 0 0 0,1-1 0 0 0,-1 0 0 0 0,0 0 0 0 0,1 0 0 0 0,-1 0 0 0 0,0 1 0 0 0,0-1 0 0 0,0 0 0 0 0,1 0 0 0 0,-1-1 0 0 0,0 1 0 0 0,0 0 0 0 0,0 0 0 0 0,0 1 0 0 0,0-1 0 0 0,0 0 0 0 0,0 0 0 0 0,1 0 0 0 0,-1 0 0 0 0,0 1 0 0 0,1-1 0 0 0,-1 0 0 0 0,0 0 0 0 0,1 1 0 0 0,-1-1 0 0 0,1 0 0 0 0,-1 1 0 0 0,1-1 0 0 0,-1 1 0 0 0,1-1 0 0 0,1-1 0 0 0,7-9 0 0 0,-7 4 0 0 0,-2 6 0 0 0,0 0 0 0 0,0 0 0 0 0,0 0 0 0 0,1 1 0 0 0,-1-1 0 0 0,0 0 0 0 0,1 0 0 0 0,-1 0 0 0 0,0 0 0 0 0,1 0 0 0 0,0 0 0 0 0,-1 0 0 0 0,1 1 0 0 0,0-2 0 0 0,13-16 0 0 0,-13 17 0 0 0,-1 0 0 0 0,1 0 0 0 0,-1 0 0 0 0,1 0 0 0 0,-1 0 0 0 0,0-1 0 0 0,0 1 0 0 0,1 0 0 0 0,-1 0 0 0 0,0 0 0 0 0,0 0 0 0 0,0 0 0 0 0,0-1 0 0 0,0 1 0 0 0,0 0 0 0 0,0 0 0 0 0,-1 0 0 0 0,0-2 0 0 0,-1 0 6 0 0,2 2-6 0 0,0 1-1 0 0,0 0 1 0 0,0 0-1 0 0,-1 0 1 0 0,1-1-1 0 0,0 1 0 0 0,0 0 1 0 0,0-1-1 0 0,0 1 1 0 0,0 0-1 0 0,0 0 1 0 0,-1-1-1 0 0,1 1 1 0 0,0 0-1 0 0,0-1 0 0 0,0 1 1 0 0,0 0-1 0 0,0 0 1 0 0,0-1-1 0 0,0 1 1 0 0,0 0-1 0 0,0-1 1 0 0,0 1-1 0 0,0 0 0 0 0,1-1 1 0 0,0-1 11 0 0,0 0 0 0 0,1-1 0 0 0,-1 1 0 0 0,1 0 1 0 0,-1 0-1 0 0,1 0 0 0 0,2-1 0 0 0,0 4 216 0 0,0 1 0 0 0,-1-1 0 0 0,1 1 0 0 0,-1 0 1 0 0,1 1-1 0 0,3 2 0 0 0,5 4-139 0 0,-5-4-64 0 0,1 1-1 0 0,-1 0 0 0 0,7 8 1 0 0,-7-7-10 0 0,0 0 1 0 0,0-1 0 0 0,14 10-1 0 0,-19-15-58 0 0,5 3-89 0 0,0 0 0 0 0,-1 0 1 0 0,0 1-1 0 0,0 0 0 0 0,8 9 0 0 0,-2-3-3837 0 0,5 3-1338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0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4608 0 0,'1'0'5636'0'0,"30"1"-3920"0"0,-18 0-1396 0 0,1 0 0 0 0,-1-1 0 0 0,0-1 0 0 0,23-4 0 0 0,-1 0-156 0 0,-27 5-428 0 0,0-1 1 0 0,0 0-1 0 0,0-1 0 0 0,13-3 0 0 0,9-6-245 0 0,-4 3-3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0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5528 0 0,'0'0'5496'0'0,"-2"1"-5118"0"0,-3 5-56 0 0,3-5-30 0 0,-4 5 280 0 0,3-3-468 0 0,-1 0 1 0 0,1 0 0 0 0,0 1-1 0 0,-1-1 1 0 0,2 1 0 0 0,-1 0 0 0 0,0 0-1 0 0,1 0 1 0 0,0 0 0 0 0,0 0-1 0 0,0 0 1 0 0,0 1 0 0 0,1-1-1 0 0,-1 1 1 0 0,1-1 0 0 0,-1 8 0 0 0,2 9 239 0 0,1-11-344 0 0,1-9 0 0 0,0 0 0 0 0,3 3 30 0 0,1 0 1 0 0,0-1-1 0 0,9 5 1 0 0,9 5 97 0 0,-15-8-70 0 0,1-1 0 0 0,-1 0 0 0 0,1 0 1 0 0,18 4-1 0 0,-10-3 13 0 0,-14-3-63 0 0,-3-2-7 0 0,0 1 0 0 0,0-1 0 0 0,0 1 0 0 0,1-1 0 0 0,-1 0 0 0 0,0 1 0 0 0,0-1 0 0 0,0 0 0 0 0,0 0 0 0 0,0 0 0 0 0,0 0 0 0 0,0 0 0 0 0,2 0 0 0 0,-2 0 1 0 0,0 0 0 0 0,-1 0 0 0 0,1 0 1 0 0,0 0-1 0 0,-1 0 0 0 0,1 0 0 0 0,-1 1 0 0 0,1-1 0 0 0,0 0 0 0 0,-1 0 0 0 0,1 1 0 0 0,-1-1 0 0 0,1 0 1 0 0,-1 1-1 0 0,1 0 0 0 0,0-1-1 0 0,-1 1 0 0 0,1-1 0 0 0,-1 1 1 0 0,1-1-1 0 0,0 0 0 0 0,-1 1 0 0 0,1-1 1 0 0,0 0-1 0 0,-1 0 0 0 0,1 1 0 0 0,0-1 1 0 0,0 0-1 0 0,-1 0 0 0 0,1 0 0 0 0,1 0 1 0 0,22 0-4282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2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357 152 8288 0 0,'0'0'31'0'0,"-1"-1"1"0"0,0 0-1 0 0,0 0 0 0 0,1 0 1 0 0,-1 0-1 0 0,0 0 1 0 0,1 1-1 0 0,-1-1 0 0 0,1 0 1 0 0,-1 0-1 0 0,1 0 0 0 0,-1-1 1 0 0,1 1-1 0 0,0 0 1 0 0,0 0-1 0 0,-1 0 0 0 0,1 0 1 0 0,0 0-1 0 0,0 0 1 0 0,0 0-1 0 0,0 0 0 0 0,0-1 1 0 0,0 1-1 0 0,1 0 1 0 0,0-2-1 0 0,-1 2-8 0 0,0 0 1 0 0,0-1-1 0 0,1 1 0 0 0,-1 0 0 0 0,0 0 1 0 0,0-1-1 0 0,0 1 0 0 0,0 0 0 0 0,0-1 1 0 0,-1 1-1 0 0,1 0 0 0 0,0 0 0 0 0,-1-1 1 0 0,1 1-1 0 0,0 0 0 0 0,-1 0 0 0 0,0 0 1 0 0,1 0-1 0 0,-1 0 0 0 0,0-1 0 0 0,-1 0 1 0 0,-1-1 136 0 0,0 1 0 0 0,0-1 0 0 0,1 0 0 0 0,-1 0 0 0 0,1 0 0 0 0,-1 0 0 0 0,1 0 0 0 0,0 0 0 0 0,-2-6 0 0 0,3 8-159 0 0,1 0 0 0 0,-1 0 1 0 0,0 0-1 0 0,0 0 0 0 0,1 0 1 0 0,-1 0-1 0 0,0 0 0 0 0,0 1 1 0 0,0-1-1 0 0,0 0 1 0 0,0 1-1 0 0,0-1 0 0 0,-1 0 1 0 0,-3-2 53 0 0,-2-7 606 0 0,7 9-630 0 0,-1 0 0 0 0,1 0 0 0 0,0 0 0 0 0,-1 1 0 0 0,1-1 0 0 0,-1 0-1 0 0,1 0 1 0 0,-1 1 0 0 0,0-1 0 0 0,1 0 0 0 0,-1 1 0 0 0,0-1 0 0 0,0 0 0 0 0,-4-3 189 0 0,1 2-148 0 0,1 0-1 0 0,-1 0 1 0 0,1 0-1 0 0,-1 0 0 0 0,0 0 1 0 0,1 1-1 0 0,-9-3 1 0 0,6 3 47 0 0,0 0 0 0 0,0 0 0 0 0,0 1 1 0 0,0-1-1 0 0,0 1 0 0 0,-1 1 1 0 0,1-1-1 0 0,0 1 0 0 0,0 0 0 0 0,0 0 1 0 0,0 1-1 0 0,-10 4 0 0 0,8-3-77 0 0,0 1 0 0 0,0 0 0 0 0,1 1 1 0 0,-1 0-1 0 0,1 0 0 0 0,0 0 0 0 0,1 1 0 0 0,-1 0 0 0 0,1 1 0 0 0,0-1 0 0 0,1 1 0 0 0,-1 0 0 0 0,2 1 0 0 0,-1-1 0 0 0,-4 11 1 0 0,0-2-43 0 0,8-14 0 0 0,0 0 0 0 0,-1 0 0 0 0,1 0 0 0 0,0 0 0 0 0,1 0 0 0 0,-1 0 0 0 0,0 0 0 0 0,1 0 0 0 0,-1 0 0 0 0,1 0 0 0 0,-1 1 0 0 0,1 2 0 0 0,-1 19-10 0 0,0-17 2 0 0,1 0-1 0 0,0 0 1 0 0,0 0-1 0 0,1 0 1 0 0,1 7 0 0 0,4-5-4 0 0,5-1-2 0 0,18 14-36 0 0,-23-17 50 0 0,0-1 0 0 0,0 0 0 0 0,1 0 0 0 0,-1-1 0 0 0,1 0 0 0 0,0 0 0 0 0,11 3 0 0 0,-3 0 0 0 0,22 5-3 0 0,-29-9 2 0 0,0 0 0 0 0,0 1 0 0 0,0 0 0 0 0,0 0 0 0 0,9 6 1 0 0,-11-6 11 0 0,6 4-12 0 0,0 0-1 0 0,-1 1 1 0 0,0 1-1 0 0,0-1 1 0 0,-1 2-1 0 0,0 0 1 0 0,12 14 0 0 0,-6-5 1 0 0,-11-13 0 0 0,1 1 0 0 0,7 11 0 0 0,-9-10 3 0 0,-1-3 3 0 0,0 0 0 0 0,0 0 1 0 0,-1 0-1 0 0,1 1 0 0 0,-1-1 0 0 0,0 1 1 0 0,1 8-1 0 0,0 5 70 0 0,2 16 203 0 0,-5-30-229 0 0,1 1 1 0 0,-2 0-1 0 0,1 0 1 0 0,-1 0-1 0 0,0 0 1 0 0,0-1-1 0 0,0 1 1 0 0,-1 0-1 0 0,0-1 1 0 0,0 1-1 0 0,0-1 1 0 0,-1 0-1 0 0,0 1 1 0 0,0-1-1 0 0,0-1 1 0 0,0 1-1 0 0,-1 0 1 0 0,-6 5-1 0 0,3-4 127 0 0,0 0 0 0 0,0-1-1 0 0,-15 9 1 0 0,-5 3 304 0 0,22-14-384 0 0,0-1-1 0 0,-1 1 1 0 0,1-1-1 0 0,0-1 0 0 0,-1 1 1 0 0,0-1-1 0 0,1 0 1 0 0,-1 0-1 0 0,-7 0 0 0 0,-1 0 19 0 0,-1 0 1 0 0,0-2-1 0 0,1 1 0 0 0,-1-2 0 0 0,-16-3 0 0 0,22 3-80 0 0,0-1 0 0 0,-1 0 1 0 0,1 0-1 0 0,1-1 0 0 0,-1 0 1 0 0,0 0-1 0 0,1-1 0 0 0,-13-10 0 0 0,13 9-35 0 0,7 5 0 0 0,-1 1 0 0 0,1-1 0 0 0,0 0 0 0 0,0 0 0 0 0,0 0 0 0 0,0 0 0 0 0,0 0 0 0 0,0 0 0 0 0,0 0 0 0 0,0 0 0 0 0,0 0 0 0 0,1-1 0 0 0,-2-1 0 0 0,-8-15 1 0 0,8 15-16 0 0,1 1 0 0 0,-1-1 1 0 0,1 0-1 0 0,-1 1 0 0 0,1-1 1 0 0,0 0-1 0 0,0 0 0 0 0,0 0 0 0 0,0 0 1 0 0,1 0-1 0 0,-1-4 0 0 0,-2-15-371 0 0,2 20 225 0 0,0-1 0 0 0,1 1 0 0 0,-1 0 1 0 0,1-1-1 0 0,0 1 0 0 0,0-1 0 0 0,0 1 0 0 0,0-1 1 0 0,0-3-1 0 0,1-1-638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2304 0 0,'-5'5'5384'0'0,"4"2"-4406"0"0,0-1 0 0 0,0 0 1 0 0,-3 10-1 0 0,2-9-498 0 0,1 1-1 0 0,-1-1 1 0 0,0 13 0 0 0,15 288 4478 0 0,-8-232-4353 0 0,4 34 85 0 0,-4-40-389 0 0,-4-64-269 0 0,-1 1-1 0 0,1-1 1 0 0,-2 10 0 0 0,1 0-3008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3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10592 0 0,'0'0'818'0'0,"15"-1"1044"0"0,-6-2-1407 0 0,0 0 0 0 0,0-1 0 0 0,13-8 0 0 0,16-7 27 0 0,-20 12-506 0 0,0-1 0 0 0,-1-1-1 0 0,-1-1 1 0 0,23-17 0 0 0,-26 19-627 0 0,-2 3-47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3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4608 0 0,'0'0'353'0'0,"-7"9"1507"0"0,5-6-1648 0 0,0-1-1 0 0,0 0 1 0 0,1 1 0 0 0,-1-1-1 0 0,0 1 1 0 0,1 0-1 0 0,0-1 1 0 0,0 1 0 0 0,-1 0-1 0 0,2 0 1 0 0,-1 0-1 0 0,0 0 1 0 0,0 0 0 0 0,1 0-1 0 0,0 4 1 0 0,-7 23 939 0 0,5-19-813 0 0,-1 0 0 0 0,2 0 0 0 0,0 0 0 0 0,0 0 0 0 0,1 0 0 0 0,2 17-1 0 0,-1 6 308 0 0,0 4 357 0 0,9 49 0 0 0,-8-76-833 0 0,1 1 1 0 0,1 0 0 0 0,0-1 0 0 0,0 0 0 0 0,12 19 0 0 0,-13-26-157 0 0,0 0-1 0 0,0 0 1 0 0,0 0-1 0 0,1-1 1 0 0,0 0-1 0 0,-1 0 1 0 0,1 0-1 0 0,1 0 0 0 0,-1 0 1 0 0,0-1-1 0 0,1 0 1 0 0,-1 0-1 0 0,1 0 1 0 0,-1 0-1 0 0,1-1 1 0 0,0 1-1 0 0,5-1 0 0 0,-5 0-28 0 0,0-1-1 0 0,0 0 0 0 0,1 0 0 0 0,8-2 0 0 0,4 0-49 0 0,-15 2 136 0 0,-2-2-30 0 0,0 0-1 0 0,0 0 0 0 0,0 0 1 0 0,1-1-1 0 0,-1 1 0 0 0,1 0 1 0 0,0 1-1 0 0,0-1 0 0 0,-1 0 1 0 0,4-2-1 0 0,0 0-21 0 0,2-3 7 0 0,-1-1 0 0 0,1 0 0 0 0,-1 0 0 0 0,-1 0 0 0 0,1 0 1 0 0,-1-1-1 0 0,-1 0 0 0 0,0 0 0 0 0,6-18 0 0 0,2-9 9 0 0,-9 27-21 0 0,0 0 1 0 0,0 0-1 0 0,-1 0 1 0 0,0 0-1 0 0,-1 0 0 0 0,1-12 1 0 0,-2 9 1 0 0,-1 0 0 0 0,0 1 0 0 0,-1-1 0 0 0,-4-16-1 0 0,2 16 12 0 0,3 11-22 0 0,0-1 1 0 0,1 1-1 0 0,-1-1 0 0 0,0 0 0 0 0,1 1 1 0 0,0-1-1 0 0,-1 1 0 0 0,1-4 0 0 0,0 2-4 0 0,-1 1 0 0 0,1 0 0 0 0,-1 0 0 0 0,1-1 0 0 0,-1 1 0 0 0,0 0 0 0 0,0 0 0 0 0,0 0 0 0 0,0 0 0 0 0,0 0 0 0 0,-3-3 0 0 0,3 3 0 0 0,0 0 0 0 0,0 1 0 0 0,-1-1 0 0 0,1 0 0 0 0,1 0 0 0 0,-1 0 0 0 0,0 1 0 0 0,0-1 0 0 0,1 0 0 0 0,-1 0 0 0 0,0-4 0 0 0,2 5 0 0 0,-1 0 0 0 0,0 0 0 0 0,0 0 0 0 0,0 0 0 0 0,0 0 0 0 0,0-1 0 0 0,0 1-1 0 0,0 0 1 0 0,0 0 0 0 0,-1 0 0 0 0,1 0 0 0 0,0 0 0 0 0,-1 0 0 0 0,1 0-1 0 0,0 0 1 0 0,-1 0 0 0 0,0 0 0 0 0,1 0 0 0 0,-1 0 0 0 0,1 0 0 0 0,-1 0 0 0 0,-1-1-1 0 0,0 0-10 0 0,1 1-173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4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6912 0 0,'-1'8'714'0'0,"-3"-1"-776"0"0,4-5 298 0 0,-1-1 0 0 0,1 0 0 0 0,-1 0 0 0 0,1 0 0 0 0,-1 0 0 0 0,1 1 0 0 0,0-1 0 0 0,-1 0 0 0 0,1 0 0 0 0,0 2 0 0 0,0 3 641 0 0,-1 1 1 0 0,0-1-1 0 0,-4 12 0 0 0,3-12-707 0 0,1 1-1 0 0,-1-1 0 0 0,0 13 0 0 0,2 1 447 0 0,1 1-1 0 0,1-1 0 0 0,5 23 0 0 0,-3-20-250 0 0,-3-15-258 0 0,0 1-1 0 0,1-1 0 0 0,0 0 0 0 0,6 13 0 0 0,-6-17-67 0 0,-1-1-8 0 0,0-1 1 0 0,0 1-1 0 0,0 0 1 0 0,0-1-1 0 0,0 1 1 0 0,-1 0-1 0 0,1-1 1 0 0,-1 1-1 0 0,0 0 1 0 0,0 0-1 0 0,0-1 1 0 0,-1 5-1 0 0,1-4 30 0 0,-1-7-52 0 0,-1-8-15 0 0,1-18-40 0 0,0 19 31 0 0,1-1 0 0 0,0 1 0 0 0,0-1 0 0 0,2 0 0 0 0,-1 1 0 0 0,7-22-1 0 0,5-12 6 0 0,-5 29-42 0 0,-7 12 51 0 0,1 0 1 0 0,0 0 0 0 0,0 0 0 0 0,0 0 0 0 0,5-6-1 0 0,7-8 1 0 0,-13 15 0 0 0,1 1 0 0 0,0-1 0 0 0,1 0 0 0 0,-1 1 0 0 0,0-1 0 0 0,1 1 0 0 0,-1-1 0 0 0,4-1 0 0 0,-2 1 0 0 0,0 0 0 0 0,0 0 0 0 0,0 1 0 0 0,0-1 0 0 0,9-3 0 0 0,2 1 0 0 0,-11 5 0 0 0,0 1 0 0 0,4-4 0 0 0,-6 3 0 0 0,-1-1 0 0 0,1 1 0 0 0,0 0 0 0 0,0-1 0 0 0,0 1 0 0 0,0 0 0 0 0,-1 0 0 0 0,1 0 0 0 0,0 1 0 0 0,0-1 0 0 0,0 0 0 0 0,2 1 0 0 0,-1 0 0 0 0,0 0 0 0 0,0 0 0 0 0,0 0 0 0 0,0 0 0 0 0,0 1 0 0 0,0-1 0 0 0,0 1 0 0 0,-1 0 0 0 0,1 0 0 0 0,-1 0 0 0 0,1 0 0 0 0,-1 0 0 0 0,0 0 0 0 0,4 5 0 0 0,-2-2 0 0 0,-1 0 0 0 0,0 0 0 0 0,0 0 0 0 0,0 1 0 0 0,-1-1 0 0 0,1 0 0 0 0,1 8 0 0 0,3 18 183 0 0,-1 0 0 0 0,-1 1-1 0 0,1 56 1 0 0,-8-68-132 0 0,0-10-83 0 0,1-1 1 0 0,1 1-1 0 0,0 11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4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397 142 3224 0 0,'-7'-4'3744'0'0,"-4"-15"-1064"0"0,9 15-2226 0 0,1 0 0 0 0,-1 1 0 0 0,0 0 0 0 0,-1-1 0 0 0,1 1 0 0 0,0 0 0 0 0,-4-3 0 0 0,-10-10-103 0 0,12 12-89 0 0,-1-1-1 0 0,1 1 0 0 0,-1 0 1 0 0,0 0-1 0 0,-11-6 1 0 0,-11-6 503 0 0,23 13-655 0 0,0 0-1 0 0,-1 0 0 0 0,1 1 0 0 0,-1-1 0 0 0,0 1 0 0 0,0 0 0 0 0,0 1 0 0 0,0-1 0 0 0,0 1 0 0 0,0 0 0 0 0,-9-1 0 0 0,6 2-4 0 0,0 0 0 0 0,0 1-1 0 0,0 0 1 0 0,0 0 0 0 0,-13 4 0 0 0,18-4-76 0 0,1 0 0 0 0,-1 0 1 0 0,0 1-1 0 0,0-1 0 0 0,1 1 0 0 0,-1-1 1 0 0,1 1-1 0 0,-1 0 0 0 0,1 0 1 0 0,0 0-1 0 0,0 0 0 0 0,0 0 1 0 0,0 1-1 0 0,0-1 0 0 0,0 1 0 0 0,1-1 1 0 0,-3 6-1 0 0,0 0 40 0 0,0-1-1 0 0,-1 1 0 0 0,-7 9 1 0 0,-10 17 180 0 0,9-8 19 0 0,6-15-202 0 0,1 1-1 0 0,0 0 1 0 0,1 0 0 0 0,1 0-1 0 0,-1 1 1 0 0,-3 25 0 0 0,5-21 234 0 0,2-12-196 0 0,1 0 1 0 0,-1 0 0 0 0,1 1 0 0 0,-1-1 0 0 0,1 0 0 0 0,1 0 0 0 0,-1 0 0 0 0,1 0 0 0 0,2 8 0 0 0,-1-8 38 0 0,-1-2-109 0 0,-1 0-1 0 0,1 0 1 0 0,1-1 0 0 0,-1 1-1 0 0,0 0 1 0 0,1-1 0 0 0,-1 1 0 0 0,3 2-1 0 0,2 0-38 0 0,-1-1-1 0 0,1 0 0 0 0,0 0 0 0 0,10 5 0 0 0,-9-6 8 0 0,-1-1-1 0 0,1 1 1 0 0,-1-1-1 0 0,1-1 1 0 0,0 1-1 0 0,0-1 1 0 0,-1 0-1 0 0,1-1 1 0 0,0 0-1 0 0,0 0 0 0 0,0 0 1 0 0,0-1-1 0 0,0 0 1 0 0,9-2-1 0 0,0-2-61 0 0,0 1 0 0 0,-1-2 0 0 0,0 0 0 0 0,29-17 0 0 0,-40 20-119 0 0,1 0 0 0 0,0 0 1 0 0,-1-1-1 0 0,0 1 1 0 0,4-6-1 0 0,8-11-5694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0,'0'0'11813'0'0,"1"2"-11393"0"0,1 0-301 0 0,0 1 0 0 0,0 0-1 0 0,-1-1 1 0 0,1 1 0 0 0,-1 0 0 0 0,0 0 0 0 0,1 0 0 0 0,-1 0-1 0 0,-1 0 1 0 0,1 1 0 0 0,0 5 0 0 0,4 12 292 0 0,1 3 37 0 0,-1 1 0 0 0,2 32 0 0 0,-2 94 585 0 0,-1-6 95 0 0,-4-59-516 0 0,0-52-398 0 0,5 62 0 0 0,-3-76-214 0 0,1 10 0 0 0,-2-23 24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9216 0 0,'0'0'2473'0'0,"0"2"-1938"0"0,0 9 71 0 0,-1-2-160 0 0,2 1 0 0 0,-1 0 1 0 0,1 0-1 0 0,3 13 0 0 0,2 3 340 0 0,3 33 0 0 0,4 21 220 0 0,24 114 1009 0 0,-14-85-855 0 0,0-11-527 0 0,-22-95-575 0 0,0 0 21 0 0,-1 1 1 0 0,1-1 0 0 0,-1 0 0 0 0,0 1 0 0 0,0-1 0 0 0,0 1 0 0 0,0-1-1 0 0,-2 6 1 0 0,-7-19 264 0 0,8 8-340 0 0,-2-1 16 0 0,0-1 0 0 0,1-1 0 0 0,-1 1 0 0 0,1 0 0 0 0,-3-9 0 0 0,-14-33 52 0 0,14 23-63 0 0,1 0-1 0 0,1 0 0 0 0,1-1 0 0 0,1 1 0 0 0,3-40 1 0 0,5 33-43 0 0,0-2 14 0 0,-6 25 20 0 0,0 1 0 0 0,1 0 0 0 0,3-12 0 0 0,4-13 0 0 0,14-62 0 0 0,-18 75-8 0 0,1 0 0 0 0,0 1 0 0 0,2 0 0 0 0,0 0 0 0 0,1 0 0 0 0,0 1 0 0 0,1 1 0 0 0,18-22 0 0 0,-23 31 8 0 0,-2 3 0 0 0,-1-1 0 0 0,1 1 0 0 0,-1 1 0 0 0,1-1 0 0 0,0 0 0 0 0,0 1 0 0 0,5-4 0 0 0,2-1 0 0 0,-4 3 0 0 0,0 0 0 0 0,1 1 0 0 0,-1-1 0 0 0,1 1 0 0 0,0 0 0 0 0,-1 1 0 0 0,1 0 0 0 0,0 0 0 0 0,1 0 0 0 0,9 0 0 0 0,-2 0 0 0 0,-12 2 0 0 0,0-1 0 0 0,1 1 0 0 0,-1 0 0 0 0,1 0 0 0 0,-1 0 0 0 0,0 1 0 0 0,1-1 0 0 0,-1 1 0 0 0,4 0 0 0 0,5 3 0 0 0,3 4 0 0 0,-12-4 0 0 0,-1 0 0 0 0,1-1 0 0 0,0 0 0 0 0,-1-1 0 0 0,1 1 0 0 0,0 0 0 0 0,-1 0 0 0 0,0 0 0 0 0,0 1 0 0 0,0-1 0 0 0,0 1 0 0 0,0-1 0 0 0,-1 1 0 0 0,1-1 0 0 0,-1 1 0 0 0,0 0 0 0 0,1 7 0 0 0,3 15-2 0 0,-2-15 6 0 0,-1 0 0 0 0,-1 0 1 0 0,1 13-1 0 0,-1 15 72 0 0,0-20-58 0 0,-1 0-1 0 0,-1 1 1 0 0,0-1-1 0 0,-7 30 1 0 0,5-35 71 0 0,-1 26 1 0 0,3-26 15 0 0,-1 1 0 0 0,-3 14-1 0 0,2-15-83 0 0,0 1 0 0 0,2-1 0 0 0,-1 1-1 0 0,2 0 1 0 0,0 0 0 0 0,1-1 0 0 0,0 1 0 0 0,1 0-1 0 0,1-1 1 0 0,0 1 0 0 0,1-1 0 0 0,1 0 0 0 0,0 0-1 0 0,9 16 1 0 0,-10-22-21 0 0,0-1 0 0 0,1-1 0 0 0,0 1 0 0 0,1-1 0 0 0,-1 0 0 0 0,8 6 0 0 0,-10-9-3 0 0,1-1 1 0 0,0 0-1 0 0,0 0 0 0 0,0 0 0 0 0,0 0 1 0 0,4 1-1 0 0,7 2-83 0 0,-9-3 2 0 0,1-1 0 0 0,-1 0 1 0 0,0-1-1 0 0,0 1 0 0 0,1-1 0 0 0,-1 0 1 0 0,0-1-1 0 0,7 0 0 0 0,11-1-1277 0 0,-21 2 1131 0 0,-1 0-1 0 0,0-1 1 0 0,0 1-1 0 0,0 0 1 0 0,0-1-1 0 0,1 1 1 0 0,-1-1-1 0 0,0 0 1 0 0,0 1-1 0 0,0-1 0 0 0,0 0 1 0 0,2-2-1 0 0,1 0-202 0 0,14-6-1340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18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2321 920 0 0,'0'0'10208'0'0,"1"-1"-9696"0"0,6-12 286 0 0,-1-1 1 0 0,0 0 0 0 0,-1 0-1 0 0,-1-1 1 0 0,0 1 0 0 0,2-21-1 0 0,-4 26-564 0 0,1 1-1 0 0,-1-1 0 0 0,1 1 1 0 0,6-11-1 0 0,5-12 628 0 0,29-64-686 0 0,-7 20-185 0 0,3-8 14 0 0,15-41 416 0 0,-21 49-147 0 0,-6 13-82 0 0,73-163 263 0 0,-68 156-382 0 0,-9 20-16 0 0,56-135 82 0 0,-50 116-138 0 0,-3 8 0 0 0,-1-3 1 0 0,12-36 62 0 0,6-31-53 0 0,-2 6 140 0 0,-16 56-49 0 0,-8 25-31 0 0,-13 31-46 0 0,2 0-1 0 0,12-18 1 0 0,0-3-18 0 0,-13 25 7 0 0,-1 1-1 0 0,2-1 0 0 0,8-9 0 0 0,-8 10 7 0 0,-1 0 0 0 0,0 0 0 0 0,7-12-1 0 0,-7 10-7 0 0,1 0 0 0 0,10-13-1 0 0,-11 16-3 0 0,0 0-1 0 0,-1 0 0 0 0,0-1 0 0 0,0 1 1 0 0,0-1-1 0 0,3-10 0 0 0,-6 16-6 0 0,-1 0 0 0 0,0 0 0 0 0,1 0 0 0 0,-1 0 0 0 0,0 0 0 0 0,0 0 0 0 0,0 0 0 0 0,0 0 0 0 0,0-1 0 0 0,0 1 0 0 0,0 0 0 0 0,0 0 0 0 0,0 0 0 0 0,0 0 0 0 0,-1 0 0 0 0,1 0 0 0 0,0 0 0 0 0,-1 0 0 0 0,1 0 0 0 0,-1 0 0 0 0,0-1 0 0 0,0 0 0 0 0,0-1 0 0 0,1 0 0 0 0,0 0 0 0 0,0 0 0 0 0,0 0 1 0 0,0 1-1 0 0,0-1 0 0 0,1 0 0 0 0,0 0 0 0 0,-1 0 0 0 0,1 0 0 0 0,1-3 0 0 0,2-5 10 0 0,-3 7-3 0 0,0 0 0 0 0,0 1 0 0 0,1-1-1 0 0,-1 0 1 0 0,1 1 0 0 0,0 0 0 0 0,3-5 0 0 0,7-12-9 0 0,-11 18 7 0 0,0 0 0 0 0,1 0 0 0 0,-1 0 0 0 0,0 1 0 0 0,1-1 0 0 0,-1 0 0 0 0,1 1 0 0 0,0-1 0 0 0,-1 1 0 0 0,1 0 0 0 0,0 0-1 0 0,2-2 1 0 0,7-5 7 0 0,-10 7 47 0 0,7 6 17 0 0,-3-4-47 0 0,-4-1-48 0 0,0 1 0 0 0,1-1 0 0 0,-1 1 0 0 0,0 0 0 0 0,0-1 0 0 0,0 1 0 0 0,1 0 0 0 0,-1 0 0 0 0,0 0 0 0 0,0 0 0 0 0,1 1 0 0 0,3 3-81 0 0,12 11 203 0 0,-14-13-30 0 0,-1-1-1 0 0,1 1 1 0 0,-1-1-1 0 0,1 0 0 0 0,0 1 1 0 0,0-1-1 0 0,0-1 1 0 0,4 3-1 0 0,-2-1-44 0 0,1 0 0 0 0,-1 1 0 0 0,-1-1 0 0 0,1 1 0 0 0,0 0 0 0 0,-1 0 0 0 0,0 1 0 0 0,0-1 0 0 0,5 9 0 0 0,11 10 76 0 0,-12-14-51 0 0,0 1 0 0 0,-1 0 0 0 0,9 14 0 0 0,-9-12-2 0 0,15 18 1 0 0,-14-20-3 0 0,0 1-1 0 0,-1 0 1 0 0,7 15 0 0 0,-8-14 31 0 0,1 0 0 0 0,15 19-1 0 0,-9-13 10 0 0,20 34-1 0 0,-21-31-163 0 0,17 21 0 0 0,-10-15 183 0 0,0 1 0 0 0,23 51 0 0 0,-17-31-419 0 0,-18-36 304 0 0,0-1 0 0 0,1-1 0 0 0,12 13 0 0 0,3 4 11 0 0,14 29-4 0 0,5 5 0 0 0,-34-49 30 0 0,0-1-1 0 0,-1 1 0 0 0,-1 1 1 0 0,7 15-1 0 0,-7-14 31 0 0,0 0 0 0 0,1 0 0 0 0,10 14 0 0 0,-12-21 43 0 0,0 0 1 0 0,6 15-1 0 0,7 11 64 0 0,7 2-156 0 0,-13-20 2 0 0,-1 0 0 0 0,-1 0 0 0 0,-1 1-1 0 0,8 17 1 0 0,-14-26 1 0 0,1 0-1 0 0,-1-1 1 0 0,8 9 0 0 0,-7-9-15 0 0,0 0 1 0 0,0 1 0 0 0,3 6-1 0 0,32 70 1 0 0,7 24 118 0 0,-25-66-107 0 0,-4-8-12 0 0,16 52 1 0 0,-10-40 0 0 0,23 76 64 0 0,-43-115-64 0 0,1 1 0 0 0,-1-1 0 0 0,6 8 0 0 0,5 9 0 0 0,12 22 0 0 0,-18-34 0 0 0,-1 1 0 0 0,-1 0 0 0 0,8 18 0 0 0,-12-24 42 0 0,1 0 1 0 0,0-1-1 0 0,1 1 0 0 0,4 5 0 0 0,-5-6 7 0 0,0-1 0 0 0,0 0-1 0 0,0 1 1 0 0,0 0-1 0 0,-1 0 1 0 0,0-1 0 0 0,2 9-1 0 0,-3-11-135 0 0,-1 0 1 0 0,1 0-1 0 0,0-1 0 0 0,0 1 1 0 0,0 0-1 0 0,0 0 0 0 0,0-1 0 0 0,0 1 1 0 0,0 0-1 0 0,1-1 0 0 0,-1 1 0 0 0,3 1 1 0 0,-2-1-439 0 0,0 0 1 0 0,0 0-1 0 0,0 0 1 0 0,0 0-1 0 0,-1 0 1 0 0,1 1-1 0 0,-1-1 1 0 0,2 3-1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5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9272 0 0,'0'0'837'0'0,"2"2"-690"0"0,11 17-65 0 0,-9-13 227 0 0,0-1 0 0 0,1 0-1 0 0,0 0 1 0 0,0-1 0 0 0,0 1-1 0 0,1-1 1 0 0,-1 0-1 0 0,1 0 1 0 0,0-1 0 0 0,0 0-1 0 0,9 3 1 0 0,-11-4-215 0 0,-1-1 1 0 0,1 1-1 0 0,0-1 0 0 0,0 0 1 0 0,0 0-1 0 0,0-1 0 0 0,1 1 1 0 0,-1-1-1 0 0,0 0 1 0 0,0 0-1 0 0,0 0 0 0 0,0-1 1 0 0,0 1-1 0 0,0-1 0 0 0,0 0 1 0 0,0 0-1 0 0,0-1 0 0 0,0 1 1 0 0,0-1-1 0 0,6-3 1 0 0,-2-1 67 0 0,2 1 0 0 0,14-7 1 0 0,-4 2-91 0 0,-2 3 38 0 0,-12 5-42 0 0,0-1 0 0 0,-1 1 1 0 0,1-1-1 0 0,-1 0 0 0 0,8-5 0 0 0,-12 7-228 0 0,2-12 46 0 0,-2 8 155 0 0,6-12 77 0 0,-6 15-111 0 0,0 0 1 0 0,0 0-1 0 0,0-1 1 0 0,0 1-1 0 0,-1 0 1 0 0,1 0-1 0 0,-1-1 1 0 0,1 1-1 0 0,-1-1 1 0 0,0 1-1 0 0,0 0 1 0 0,0-1-1 0 0,0-3 0 0 0,-1 2 5 0 0,1-1 0 0 0,-1 0 0 0 0,-1 1 0 0 0,1-1 0 0 0,-1 1 0 0 0,1 0 0 0 0,-1-1 0 0 0,-1 1 0 0 0,1 0 0 0 0,0 0 0 0 0,-1 0 0 0 0,0 0 0 0 0,0 1 0 0 0,0-1 0 0 0,0 1 0 0 0,-7-6 0 0 0,4 6 20 0 0,0-1 0 0 0,0 1 0 0 0,-1 0 0 0 0,1 1 0 0 0,-10-3 0 0 0,0-2 170 0 0,13 6-165 0 0,1-1 0 0 0,0 1 0 0 0,-1 0 1 0 0,1 0-1 0 0,-1 1 0 0 0,1-1 0 0 0,-1 0 1 0 0,0 1-1 0 0,1-1 0 0 0,-1 1 0 0 0,-4 0 0 0 0,-13 0 225 0 0,18 0-239 0 0,1-1-1 0 0,-1 1 1 0 0,0 0 0 0 0,1 0 0 0 0,-1 0 0 0 0,1 0-1 0 0,-1 0 1 0 0,1 0 0 0 0,-1 0 0 0 0,1 0 0 0 0,-1 1 0 0 0,0-1-1 0 0,1 1 1 0 0,0-1 0 0 0,-1 1 0 0 0,1-1 0 0 0,-3 3-1 0 0,-12 4 205 0 0,15-6-207 0 0,-1-1 0 0 0,0 1 0 0 0,0 0 0 0 0,1-1 1 0 0,-1 1-1 0 0,0 0 0 0 0,1 0 0 0 0,-4 3 0 0 0,-1 2 115 0 0,0 0 0 0 0,0 1 0 0 0,1-1 0 0 0,0 1-1 0 0,0 0 1 0 0,1 1 0 0 0,0-1 0 0 0,-5 14-1 0 0,4-6 99 0 0,0 0 0 0 0,1 1 0 0 0,-3 28-1 0 0,5-31-142 0 0,-4 66 742 0 0,6-70-734 0 0,0 0 0 0 0,1-1-1 0 0,0 1 1 0 0,1 0 0 0 0,0-1 0 0 0,0 1 0 0 0,4 8-1 0 0,-3-10-66 0 0,2 5 59 0 0,1 0-1 0 0,7 12 1 0 0,-11-21-77 0 0,0 0 0 0 0,0 0-1 0 0,0 0 1 0 0,1 0-1 0 0,-1-1 1 0 0,1 1 0 0 0,-1-1-1 0 0,1 0 1 0 0,0 1-1 0 0,0-1 1 0 0,0-1 0 0 0,6 4-1 0 0,5-1-5 0 0,0 0 1 0 0,0-1-1 0 0,0 0 0 0 0,0-2 0 0 0,1 1 0 0 0,-1-2 1 0 0,0 0-1 0 0,1 0 0 0 0,19-5 0 0 0,-32 5-123 0 0,0-1-1 0 0,0 1 1 0 0,-1-1-1 0 0,1 0 1 0 0,0 1-1 0 0,0-1 1 0 0,-1 0-1 0 0,1 0 1 0 0,0-1-1 0 0,-1 1 1 0 0,1 0-1 0 0,-1 0 1 0 0,1-1-1 0 0,0-1 1 0 0,1 0-219 0 0,-1 1 1 0 0,1 0 0 0 0,0-1 0 0 0,-1 1-1 0 0,6-3 1 0 0,21-15-3650 0 0,-10 8 1938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06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10136 0 0,'0'0'918'0'0,"0"2"-758"0"0,2 15 1568 0 0,0 0-1 0 0,5 17 1 0 0,-5-25-1541 0 0,3 27 754 0 0,-4-27-667 0 0,0 1-1 0 0,1 0 1 0 0,4 13-1 0 0,-3-11-58 0 0,0 0-1 0 0,-1 0 0 0 0,1 14 1 0 0,-1-14-43 0 0,-1 0 1 0 0,2 0 0 0 0,3 14-1 0 0,-2-16 14 0 0,-1 0 0 0 0,-1-1-1 0 0,0 1 1 0 0,1 18-1 0 0,-3-19-74 0 0,0-7-38 0 0,4-11-2 0 0,-3 8-72 0 0,-1 0 1 0 0,1 0-1 0 0,-1 1 1 0 0,1-1 0 0 0,-1 0-1 0 0,0 0 1 0 0,1 1 0 0 0,-1-1-1 0 0,0 0 1 0 0,0 0 0 0 0,0 0-1 0 0,1 0 1 0 0,-1 0-1 0 0,0 1 1 0 0,0-1 0 0 0,0-2-1 0 0,-1-5 2 0 0,0-1-1 0 0,2-15 0 0 0,0 0-14 0 0,4-18-53 0 0,1-7 3 0 0,-4 38 48 0 0,1 0 0 0 0,0 0 0 0 0,6-12 0 0 0,6-17-48 0 0,-10 32 64 0 0,-4 8 0 0 0,-1-1 0 0 0,1 0 0 0 0,0 1 0 0 0,0-1 0 0 0,-1 0 0 0 0,1 1 0 0 0,-1-1 0 0 0,1 0 0 0 0,-1 0 0 0 0,1 1 0 0 0,-1-1 0 0 0,1 0 0 0 0,-1 0 0 0 0,1 0 0 0 0,-1 0 0 0 0,0-1 0 0 0,14-12 0 0 0,-12 12 0 0 0,13-5-10 0 0,-11 6-33 0 0,8 1 32 0 0,10 2 11 0 0,-15 2 0 0 0,-4-1 0 0 0,4 1-18 0 0,-3-1 78 0 0,0 0 0 0 0,0 0 1 0 0,0 0-1 0 0,-1 0 0 0 0,1 1 1 0 0,-1 0-1 0 0,6 6 0 0 0,1 2-108 0 0,0 0 0 0 0,-1 1-1 0 0,-1 0 1 0 0,0 0-1 0 0,-1 1 1 0 0,11 28 0 0 0,6 20 524 0 0,-16-43-153 0 0,11 38 0 0 0,-7-18-152 0 0,-8-31-127 0 0,-1 1-1 0 0,0-1 1 0 0,-1 1-1 0 0,0 0 1 0 0,1 16-1 0 0,0 20-565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17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10 7424 0 0,'-4'-1'674'0'0,"-14"-6"-530"0"0,17 7-136 0 0,1 0-1 0 0,-1-1 1 0 0,1 1-1 0 0,-1 0 0 0 0,0 0 1 0 0,1 0-1 0 0,-1 0 1 0 0,1-1-1 0 0,-1 1 0 0 0,0 0 1 0 0,1 0-1 0 0,-1 0 1 0 0,1 0-1 0 0,-1 0 0 0 0,0 1 1 0 0,1-1-1 0 0,-1 0 1 0 0,1 0-1 0 0,-1 0 0 0 0,1 0 1 0 0,-1 1-1 0 0,1-1 1 0 0,-1 0-1 0 0,1 1 0 0 0,-1-1 1 0 0,1 0-1 0 0,-1 1 1 0 0,1-1-1 0 0,-1 0 0 0 0,0 2 1 0 0,0-2 504 0 0,0 2-274 0 0,-3 16 797 0 0,4-17-451 0 0,-1 1-20 0 0,0 3-312 0 0,0 1 0 0 0,0 0 0 0 0,1 0 0 0 0,-1 0-1 0 0,1-1 1 0 0,1 1 0 0 0,-1 0 0 0 0,1 0 0 0 0,2 9 0 0 0,2 23 609 0 0,0 249 1516 0 0,-5-192-1980 0 0,-4 209 443 0 0,-2-172-544 0 0,3 36 112 0 0,15 178-4 0 0,-11-307-271 0 0,-1-29-85 0 0,0 0 0 0 0,1 0-1 0 0,0 0 1 0 0,0 0 0 0 0,5 14 0 0 0,-3-11 20 0 0,-2-11-72 0 0,-1-1 0 0 0,0 1 0 0 0,1 0-1 0 0,0 0 1 0 0,-1 0 0 0 0,1-1 0 0 0,0 1-1 0 0,0 0 1 0 0,2 2 0 0 0,-2-3-143 0 0,0 0 1 0 0,-1-1 152 0 0,0 0 0 0 0,1 0 0 0 0,-1 1 0 0 0,0-1 0 0 0,1 0 1 0 0,-1 0-1 0 0,0 1 0 0 0,1-1 0 0 0,-1 0 0 0 0,0 0 0 0 0,1 0 1 0 0,-1 0-1 0 0,0 0 0 0 0,1 1 0 0 0,-1-1 0 0 0,1 0 0 0 0,-1 0 0 0 0,0 0 1 0 0,1 0-1 0 0,-1 0 0 0 0,1 0 0 0 0,-1 0 0 0 0,14 0 308 0 0,-13-1-252 0 0,8 1 17 0 0,-1-2 1 0 0,1 0 0 0 0,-1 0 0 0 0,1 0-1 0 0,-1-1 1 0 0,0 0 0 0 0,10-6 0 0 0,-15 8-50 0 0,4-3 36 0 0,8-5 28 0 0,-8 4-36 0 0,0 0 0 0 0,1 1-1 0 0,0 0 1 0 0,0 1 0 0 0,0-1 0 0 0,1 2 0 0 0,16-5-1 0 0,-1 0-45 0 0,-20 5 9 0 0,0 1 1 0 0,0 0-1 0 0,0 0 1 0 0,0 0-1 0 0,7-1 0 0 0,18-3 205 0 0,-4 6-33 0 0,-14-1-125 0 0,1 0-1 0 0,0 0 0 0 0,0-1 0 0 0,14-3 0 0 0,-13 2-10 0 0,0 0 1 0 0,0 1-1 0 0,0 0 1 0 0,19 2-1 0 0,-18-1-13 0 0,1 0 0 0 0,25-3 0 0 0,3-3 79 0 0,0 2 1 0 0,67 2 0 0 0,-80 2-22 0 0,36 3 171 0 0,-54-2-273 0 0,0 1 0 0 0,23 5 0 0 0,4 1 0 0 0,-16-5 35 0 0,11 3 189 0 0,48 0 0 0 0,-27 3-88 0 0,-3-4-8 0 0,-37-4-102 0 0,-12-1-21 0 0,1 1-1 0 0,-1-1 1 0 0,0 0-1 0 0,1 0 1 0 0,4-2-1 0 0,-2 2-4 0 0,0 0 0 0 0,0 0 0 0 0,0 1 0 0 0,12 1 0 0 0,12 2 0 0 0,-6 1 0 0 0,-16-5-23 0 0,-1 1-1 0 0,0 0 0 0 0,0 1 1 0 0,11 3-1 0 0,-11-3 24 0 0,0 0 0 0 0,0-1 0 0 0,0 0 0 0 0,12 1 0 0 0,69 5 494 0 0,-76-6-488 0 0,0 0 0 0 0,16 4 0 0 0,-17-2-92 0 0,1-2 0 0 0,15 2 0 0 0,49 0 8 0 0,-3-9 498 0 0,3 0-348 0 0,-24 1-8 0 0,-26 6-59 0 0,26 4 0 0 0,-10 4 55 0 0,-11-2-18 0 0,-27-5-33 0 0,1-1 0 0 0,-1 0 0 0 0,1 0 0 0 0,0 0 0 0 0,9 0 0 0 0,-14-1-9 0 0,5 0 10 0 0,0 0 0 0 0,0 1 0 0 0,0-1 0 0 0,0 1 0 0 0,7 2 0 0 0,-9-3-10 0 0,1 1 0 0 0,-1-1-1 0 0,1 0 1 0 0,-1 0 0 0 0,1 0 0 0 0,-1 0-1 0 0,0-1 1 0 0,5 0 0 0 0,18-3 13 0 0,82-4 371 0 0,-96 8-374 0 0,0 0-9 0 0,-1 0 0 0 0,19-3 0 0 0,-19 2-1 0 0,0 0 0 0 0,20 2 0 0 0,-6-1 0 0 0,30 4 0 0 0,-4 1 0 0 0,-32-5 0 0 0,-6 1 0 0 0,-1-2 0 0 0,0 1 0 0 0,18-4 0 0 0,-28 3 0 0 0,0 1 0 0 0,1 0 0 0 0,-1 0 0 0 0,0 0 0 0 0,0 0 0 0 0,0 1 0 0 0,0-1 0 0 0,4 2 0 0 0,-4-2 0 0 0,0 1 0 0 0,0-1 0 0 0,0 0 0 0 0,0 1 0 0 0,0-1 0 0 0,0 0 0 0 0,0 0 0 0 0,0 0 0 0 0,2-1 0 0 0,-1 1 0 0 0,-1 0 0 0 0,1-1 0 0 0,-1 1 0 0 0,0 1 0 0 0,1-1 0 0 0,-1 0 0 0 0,0 0 0 0 0,1 1 0 0 0,-1 0 0 0 0,0-1-1 0 0,4 2 1 0 0,-3 0 9 0 0,0-1 0 0 0,0-1 1 0 0,0 1-1 0 0,0 0 0 0 0,6 0 0 0 0,5 0 3 0 0,-10 2-12 0 0,-1-1-2 0 0,4 0 2 0 0,-1 0 0 0 0,0 0 0 0 0,1-1 0 0 0,6 1 0 0 0,18 3 0 0 0,-19-2 0 0 0,1-2 0 0 0,-1 1 0 0 0,20-1 0 0 0,-18-1 0 0 0,0 0 0 0 0,23 5 0 0 0,-25-2 0 0 0,-8-1 0 0 0,1-1 0 0 0,0 0 0 0 0,-1 0 0 0 0,1 0 0 0 0,0-1 0 0 0,0 0 0 0 0,-1 0 0 0 0,1 0 0 0 0,5-1 0 0 0,-8 1 0 0 0,0 0 0 0 0,0 0 0 0 0,0 0 0 0 0,0 0 0 0 0,0 0 0 0 0,0 0 0 0 0,0 0 0 0 0,-1 1 0 0 0,1-1 0 0 0,4 2 0 0 0,13 2 0 0 0,-16-3 0 0 0,1-1 0 0 0,0 1 0 0 0,0-1 0 0 0,0 0 0 0 0,0 0 0 0 0,0 0 0 0 0,0-1 0 0 0,0 0 0 0 0,0 1 0 0 0,0-1 0 0 0,0-1 0 0 0,5-1 0 0 0,-5 1 0 0 0,-1 1 0 0 0,0 0 0 0 0,0 0 0 0 0,1 0 0 0 0,-1 1 0 0 0,1-1 0 0 0,-1 1 0 0 0,0 0 0 0 0,5 0 0 0 0,33 3 0 0 0,-4-3 0 0 0,-29 0 0 0 0,-1 0 0 0 0,0 0 0 0 0,0 0 0 0 0,1 1 0 0 0,7 2 0 0 0,-9-2 0 0 0,0 0 0 0 0,0 0 0 0 0,0 0 0 0 0,1 0 0 0 0,-1-1 0 0 0,0 0 0 0 0,0-1 0 0 0,0 0 0 0 0,13-2 0 0 0,-16 2 0 0 0,1 0 0 0 0,0 1 0 0 0,-1 0 0 0 0,1 0 0 0 0,0 0 0 0 0,-1 0 0 0 0,1 0 0 0 0,-1 1 0 0 0,1-1 0 0 0,5 3 0 0 0,-3-2 0 0 0,0 1 0 0 0,1-1 0 0 0,8 0 0 0 0,-8-1 0 0 0,0 1 0 0 0,0 0 0 0 0,0 1 0 0 0,7 2 0 0 0,15 2 0 0 0,-1 1 0 0 0,-22-5 0 0 0,0 0 0 0 0,0-1 0 0 0,0 0 0 0 0,11 1 0 0 0,-5-1 0 0 0,-1 0 0 0 0,17 4 0 0 0,-18-3 0 0 0,1-1 0 0 0,14 1 0 0 0,45 3 0 0 0,-65-5 0 0 0,0 0 0 0 0,-1 0 0 0 0,1-1 0 0 0,0 0 0 0 0,-1 1 0 0 0,9-4 0 0 0,-8 3 0 0 0,0-1 0 0 0,0 1 0 0 0,1 0 0 0 0,5 0 0 0 0,-9 1 0 0 0,17 0 0 0 0,0 1 0 0 0,0 0 0 0 0,19 5 0 0 0,-30-5 0 0 0,-1 0 0 0 0,1-1 0 0 0,11 0 0 0 0,-11-1 0 0 0,-1 1 0 0 0,1 0 0 0 0,16 3 0 0 0,-15-1 0 0 0,0-1 0 0 0,0 0 0 0 0,0-1 0 0 0,11-1 0 0 0,-12 0 0 0 0,-1 1 0 0 0,1 0 0 0 0,0 1 0 0 0,-1-1 0 0 0,1 1 0 0 0,-1 1 0 0 0,10 2 0 0 0,-15-3 0 0 0,1 0 0 0 0,0 0 0 0 0,0 0 0 0 0,-1-1 0 0 0,1 1 0 0 0,0-1 0 0 0,0 1 0 0 0,0-1 0 0 0,0 0 0 0 0,0 0 0 0 0,0 0 0 0 0,-1-1 0 0 0,1 1 0 0 0,0-1 0 0 0,0 1 0 0 0,0-1 0 0 0,4-2 0 0 0,-4 2 0 0 0,1 0 0 0 0,-1 0 0 0 0,0 1 0 0 0,1-1 0 0 0,-1 1 0 0 0,1 0 0 0 0,-1 0 0 0 0,0 0 0 0 0,1 1 0 0 0,-1-1 0 0 0,5 2 0 0 0,-2-1 0 0 0,-1 0 0 0 0,1 0 0 0 0,-1-1 0 0 0,8 0 0 0 0,7-2 0 0 0,-10 1 0 0 0,1 0 0 0 0,-1 1 0 0 0,14 0 0 0 0,-10 1 0 0 0,-1-1 0 0 0,26-2 0 0 0,-26 0 0 0 0,0 1 0 0 0,25 2 0 0 0,107 11 0 0 0,-75-8 0 0 0,-57-2 0 0 0,27-1 0 0 0,6 1 0 0 0,-31-1 0 0 0,23-1 0 0 0,-26-1 0 0 0,1 1 0 0 0,-1 0 0 0 0,18 4 0 0 0,-13-1 0 0 0,1 0 0 0 0,-1-1 0 0 0,1-1 0 0 0,0-1 0 0 0,0 0 0 0 0,31-5 0 0 0,72-9 0 0 0,-51 8 0 0 0,-10 3 0 0 0,7 0 0 0 0,10-1 0 0 0,-51 4 0 0 0,-1-2 0 0 0,29-4 0 0 0,20 2 0 0 0,-68 3 0 0 0,0 1 0 0 0,1 0 0 0 0,-1 0 0 0 0,12 2 0 0 0,10 0 0 0 0,-5 1 0 0 0,-19-2 0 0 0,1-1 0 0 0,0 1 0 0 0,0-1 0 0 0,9 0 0 0 0,19-3 0 0 0,-20 2 0 0 0,-1 0 0 0 0,0 0 0 0 0,1-1 0 0 0,16-6 0 0 0,-25 7 0 0 0,5-3 0 0 0,2 0 0 0 0,-1 1 0 0 0,0 0 0 0 0,1 1 0 0 0,-1 0 0 0 0,15 0 0 0 0,-4 0 0 0 0,-15 1 0 0 0,0 1 0 0 0,0-1 0 0 0,-1 1 0 0 0,1 0 0 0 0,8 2 0 0 0,-1 1 0 0 0,-9-2 0 0 0,0 0 0 0 0,-1 0 0 0 0,1 0 0 0 0,0 0 0 0 0,0-1 0 0 0,0 0 0 0 0,0 0 0 0 0,-1 0 0 0 0,1 0 0 0 0,6-1 0 0 0,18-5 0 0 0,0 2 0 0 0,46 0 0 0 0,-61 3 0 0 0,0 0 0 0 0,0-1 0 0 0,13-3 0 0 0,-17 3 0 0 0,0 0 0 0 0,0 0 0 0 0,0 1 0 0 0,1 0 0 0 0,-1 1 0 0 0,12 1 0 0 0,-8-1 11 0 0,0 0-1 0 0,0 0 1 0 0,1-1 0 0 0,-1-1-1 0 0,17-4 1 0 0,27-2-4 0 0,-34 5-73 0 0,-16 2 63 0 0,-1 0-1 0 0,1 0 1 0 0,-1 1-1 0 0,1 0 1 0 0,11 2-1 0 0,-13-2 4 0 0,-1 1 1 0 0,1-1-1 0 0,0-1 0 0 0,-1 1 0 0 0,1 0 0 0 0,-1-1 0 0 0,1 0 1 0 0,4-2-1 0 0,23-3 58 0 0,40 1-46 0 0,-26 4-12 0 0,-36 2 0 0 0,1-1 0 0 0,-1-1 0 0 0,16-2 0 0 0,123-23-13 0 0,-135 24 3 0 0,0 0 0 0 0,18 1 0 0 0,-18 0 24 0 0,-1 0 1 0 0,22-4-1 0 0,-12 1-14 0 0,1 1 0 0 0,37 0 0 0 0,-16 2 0 0 0,3 2-29 0 0,-38 0 19 0 0,-1-1 0 0 0,0 0-1 0 0,1 0 1 0 0,17-3 0 0 0,-17 1 10 0 0,-1 0 0 0 0,1 0 0 0 0,-1 1 0 0 0,1 1 0 0 0,-1 0 0 0 0,14 1 0 0 0,-16-1 10 0 0,-1 0-1 0 0,1 0 0 0 0,0-1 1 0 0,0 0-1 0 0,-1-1 1 0 0,1 1-1 0 0,6-4 1 0 0,-5 3 2 0 0,-1 0 0 0 0,1 0 0 0 0,-1 0 0 0 0,15 0 0 0 0,-8 1-31 0 0,0 0-1 0 0,0-1 0 0 0,19-5 1 0 0,13-2 143 0 0,-6 6-112 0 0,-32 3-12 0 0,1 0-1 0 0,-1-1 1 0 0,0 0 0 0 0,1 0 0 0 0,-1-1-1 0 0,15-6 1 0 0,14-1 35 0 0,-5 1-6 0 0,33-8-205 0 0,-19 6 239 0 0,-33 8 27 0 0,22-7-1 0 0,-20 1-261 0 0,-13 6 157 0 0,-1 1 1 0 0,1 0 0 0 0,0 0 0 0 0,0 0 0 0 0,-1 0 0 0 0,1 1-1 0 0,3-2 1 0 0,13 0 138 0 0,-14 2-101 0 0,0-1 0 0 0,-1 1 1 0 0,1-1-1 0 0,0 0 0 0 0,0 0 1 0 0,-1 0-1 0 0,1 0 0 0 0,-1 0 1 0 0,1-1-1 0 0,5-3 0 0 0,-8 4-45 0 0,0 1 1 0 0,1-1-1 0 0,-1 1 0 0 0,0 0 1 0 0,0 0-1 0 0,0 0 0 0 0,1-1 0 0 0,-1 1 1 0 0,0 0-1 0 0,0 1 0 0 0,1-1 0 0 0,1 0 1 0 0,7 1-1891 0 0,1-1 10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19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0 256 5064 0 0,'4'-17'148'0'0,"-2"11"-58"0"0,-1 0 1 0 0,0 0-1 0 0,0 0 1 0 0,-1-1-1 0 0,0-9 0 0 0,0 14 769 0 0,1 4-571 0 0,0-1 0 0 0,0 1 0 0 0,0-1 1 0 0,0 0-1 0 0,0 1 0 0 0,0 0 0 0 0,0-1 0 0 0,-1 1 0 0 0,1 0 0 0 0,0 1 0 0 0,-1-2-25 0 0,1 1-137 0 0,0-1 0 0 0,0 1 0 0 0,0-1 0 0 0,0 1 0 0 0,0-1 0 0 0,1 1 0 0 0,-1-1 0 0 0,0 1 0 0 0,1-1 0 0 0,-1 0 0 0 0,1 0 0 0 0,-1 0 0 0 0,1 0 0 0 0,3 1 0 0 0,8 7 507 0 0,-11-7-539 0 0,4 3 177 0 0,-1 0-1 0 0,1 0 1 0 0,0-1-1 0 0,0 0 1 0 0,0 0-1 0 0,0-1 1 0 0,1 1-1 0 0,0-1 1 0 0,11 3 0 0 0,-7-3 283 0 0,1-1-1 0 0,0 0 1 0 0,15 0 0 0 0,-18-2-289 0 0,-1 1-1 0 0,1 0 1 0 0,11 4-1 0 0,-14-3-162 0 0,0-1 1 0 0,1 0-1 0 0,-1 0 0 0 0,0 0 1 0 0,0-1-1 0 0,1 0 0 0 0,10-1 0 0 0,9-2 180 0 0,1 1-1 0 0,-1 1 1 0 0,42 5-1 0 0,11-1 29 0 0,-28 0-181 0 0,-31-2-56 0 0,1 0 1 0 0,24-3 0 0 0,-27 1-1 0 0,26 1 1 0 0,-17 0-51 0 0,-21 1-21 0 0,1-1 0 0 0,-1 1 0 0 0,0 0-1 0 0,0 0 1 0 0,9 3 0 0 0,5 1 41 0 0,5-2-38 0 0,49-4 0 0 0,-29 0-5 0 0,-22 1 115 0 0,0 1-1 0 0,-1 1 0 0 0,33 6 1 0 0,-47-8 131 0 0,43-6-267 0 0,-29 4-280 0 0,23-6-1 0 0,-36 7 335 0 0,0 0-1 0 0,0 0 1 0 0,0 1-1 0 0,17 2 0 0 0,7-1 652 0 0,0-3-478 0 0,1-1-1 0 0,52-14 1 0 0,-73 15-254 0 0,114-33-143 0 0,-119 33 207 0 0,218-41 123 0 0,-175 35-113 0 0,36-4 1 0 0,117-12-27 0 0,-29 3 0 0 0,-56 4 70 0 0,-6 1 20 0 0,-93 15-51 0 0,36 4 1 0 0,-37-2-70 0 0,38-1 1 0 0,71-8 128 0 0,73-10 73 0 0,-169 15-201 0 0,0 1 1 0 0,52 3-1 0 0,-21 0 136 0 0,97 3-68 0 0,104-3-14 0 0,-199-6-28 0 0,142-12-18 0 0,-72 9-43 0 0,-22 7 64 0 0,-62 1 54 0 0,-10 5-41 0 0,-32-4-14 0 0,1 0 0 0 0,18 0 0 0 0,21-5 1 0 0,-23 2 0 0 0,40 0 0 0 0,-42 2 0 0 0,-18 0 0 0 0,0 0 0 0 0,1 0 0 0 0,-1 1 0 0 0,0 0 0 0 0,0 0 0 0 0,8 2 0 0 0,-4 0 0 0 0,0-1 0 0 0,0 0 0 0 0,0-1 0 0 0,11 0 0 0 0,-8 0 0 0 0,-1 0 0 0 0,19 4 0 0 0,-17-2 0 0 0,0-1 0 0 0,0-1 0 0 0,18 1 0 0 0,-18-2 0 0 0,1 1 0 0 0,-1 0 0 0 0,18 5 0 0 0,-24-5 6 0 0,1 0-1 0 0,0 0 0 0 0,0 0 1 0 0,16-2-1 0 0,14 1 22 0 0,-2 3 14 0 0,88 3-18 0 0,-9-9-77 0 0,-71 2 54 0 0,-24-1 0 0 0,0 2 0 0 0,23 3 0 0 0,79 10 0 0 0,-3 8 0 0 0,-82-18 0 0 0,-13 0 0 0 0,1-1 0 0 0,45-3 0 0 0,-33-1 0 0 0,31-5 0 0 0,-62 6 0 0 0,8-2 0 0 0,1 0 0 0 0,-1 1 0 0 0,1 1 0 0 0,27 1 0 0 0,111 11 0 0 0,-81-8 0 0 0,28 0 0 0 0,26-3 0 0 0,30-2 0 0 0,-117-4 0 0 0,-28 3 0 0 0,0 2 0 0 0,17-2 0 0 0,-13 2 0 0 0,-1 0 0 0 0,1-1 0 0 0,15-5 0 0 0,-13 3 0 0 0,25-2 0 0 0,72-6 0 0 0,70-8 0 0 0,-152 18 0 0 0,-13 0 0 0 0,0 1 0 0 0,24 1 0 0 0,-34 1 0 0 0,1-2 0 0 0,-1 1 0 0 0,14-3 0 0 0,20-1 0 0 0,50-2 76 0 0,2 0-18 0 0,-81 6-47 0 0,-9 0-5 0 0,1 0 0 0 0,-1 0-1 0 0,0 0 1 0 0,1 0 0 0 0,-1-1 0 0 0,0 0 0 0 0,0-1 0 0 0,9-3 0 0 0,-12 4-5 0 0,1 0 1 0 0,-1 0-1 0 0,0 0 1 0 0,1 1-1 0 0,-1-1 0 0 0,1 1 1 0 0,-1 0-1 0 0,6 0 1 0 0,-6 0-2 0 0,1 0-1 0 0,-1 0 1 0 0,1 0 0 0 0,-1-1-1 0 0,1 1 1 0 0,-1-1 0 0 0,7-2-1 0 0,-7 2 1 0 0,0 0 0 0 0,1-1 0 0 0,0 1 0 0 0,-1 1 0 0 0,1-1 0 0 0,0 0 0 0 0,-1 1 0 0 0,6 0 0 0 0,-6 0 0 0 0,-1-1 0 0 0,0 1 0 0 0,1 0 0 0 0,-1-1 0 0 0,0 0 0 0 0,0 1 0 0 0,3-2 0 0 0,-3 1 0 0 0,0 0 0 0 0,0 0 0 0 0,0 1 0 0 0,0-1 0 0 0,0 1 0 0 0,0 0 0 0 0,0-1 0 0 0,0 1 0 0 0,0 0 0 0 0,0 0 0 0 0,3 0 0 0 0,-2 1 0 0 0,1-1 0 0 0,0 0 0 0 0,0-1 0 0 0,0 1 0 0 0,7-2 0 0 0,13-2 0 0 0,-20 4 9 0 0,-1-1 0 0 0,1 1 0 0 0,-1-1 0 0 0,1 0 0 0 0,-1 0 0 0 0,4-2 0 0 0,-4 2-1 0 0,-1 0-1 0 0,1 0 1 0 0,-1 0-1 0 0,1 0 1 0 0,-1 1-1 0 0,1-1 1 0 0,0 1-1 0 0,-1 0 0 0 0,1-1 1 0 0,0 1-1 0 0,-1 0 1 0 0,5 1-1 0 0,3 4-27 0 0,-9-4 55 0 0,7 7-243 0 0,-8-8 211 0 0,0 0 0 0 0,0 0 0 0 0,0 0 1 0 0,0 0-1 0 0,0 0 0 0 0,0 0 0 0 0,0 0 0 0 0,1 0 0 0 0,-1 0 0 0 0,0 0 0 0 0,0 1 0 0 0,0-1 0 0 0,0 0 0 0 0,0 0 0 0 0,1 0 0 0 0,-1 0 0 0 0,0 0 0 0 0,0 0 0 0 0,0 0 0 0 0,0 0 0 0 0,0 0 0 0 0,1 0 0 0 0,-1 0 0 0 0,0 0 0 0 0,0 0 0 0 0,0 0 0 0 0,0 0 0 0 0,0 0 0 0 0,0 0 1 0 0,1-1-1 0 0,-1 1 0 0 0,0 0 0 0 0,0 0 0 0 0,0 0 0 0 0,0 0 0 0 0,0 0 0 0 0,0 0 0 0 0,1 0 0 0 0,-1 0 0 0 0,0 0 0 0 0,0-1 0 0 0,0 1 0 0 0,0 0 0 0 0,0 0 0 0 0,0 0 0 0 0,0 0 0 0 0,0 0 0 0 0,0 0 0 0 0,0-1 0 0 0,0 1 0 0 0,0 0 0 0 0,0 0 0 0 0,0 0 0 0 0,0 0 0 0 0,0 0 1 0 0,0-1-1 0 0,0 1 0 0 0,0 0 0 0 0,0 0 0 0 0,0 0 0 0 0,0 0 0 0 0,0 0 0 0 0,0 0 0 0 0,0-1 0 0 0,0 1 0 0 0,0 0 0 0 0,0-1 7 0 0,0 1-1 0 0,0 0 1 0 0,0-1 0 0 0,0 1-1 0 0,0-1 1 0 0,0 1 0 0 0,0-1-1 0 0,0 1 1 0 0,0-1 0 0 0,0 1-1 0 0,0-1 1 0 0,1 1 0 0 0,-1 0-1 0 0,0-1 1 0 0,0 1 0 0 0,0-1-1 0 0,1 1 1 0 0,-1 0 0 0 0,0-1-1 0 0,1 1 1 0 0,-1 0 0 0 0,0-1 0 0 0,1 1-1 0 0,-1 0 1 0 0,0-1 0 0 0,1 1-1 0 0,0 0-8 0 0,-1-1-1 0 0,0 1 0 0 0,1 0 1 0 0,-1 0-1 0 0,0 0 0 0 0,1 0 1 0 0,-1 0-1 0 0,1 0 0 0 0,-1 0 1 0 0,0 0-1 0 0,1 0 0 0 0,-1 0 1 0 0,1 0-1 0 0,-1 0 0 0 0,0 0 1 0 0,1 0-1 0 0,-1 0 0 0 0,1 0 1 0 0,-1 0-1 0 0,0 0 0 0 0,1 1 1 0 0,-1-1-1 0 0,0 0 0 0 0,1 0 1 0 0,-1 0-1 0 0,0 1 0 0 0,1-1 1 0 0,-1 0-1 0 0,0 0 0 0 0,1 1 1 0 0,-1-1-1 0 0,0 0 0 0 0,0 1 1 0 0,0-1-1 0 0,1 0 0 0 0,-1 1 1 0 0,0-1-1 0 0,0 0 0 0 0,0 1 1 0 0,0-1-1 0 0,1 1 0 0 0,-1-1 1 0 0,0 0-1 0 0,0 1 0 0 0,0-1 1 0 0,0 1-1 0 0,0 0 0 0 0,0-1 0 0 0,4 13-32 0 0,-1 0 0 0 0,0 0-1 0 0,-1 1 1 0 0,0-1 0 0 0,-1 0 0 0 0,-1 1-1 0 0,0 0 1 0 0,0-1 0 0 0,-5 25 0 0 0,-1 6-74 0 0,4-28 481 0 0,1 30 0 0 0,-1 6-187 0 0,-3 177 147 0 0,6-143-108 0 0,0-70-194 0 0,0 0-1 0 0,2 0 0 0 0,0-1 1 0 0,0 1-1 0 0,2-1 1 0 0,6 16-1 0 0,-5-12-5 0 0,4 27 0 0 0,-2-8-28 0 0,6 29 1 0 0,-5-22 0 0 0,-7-40 0 0 0,-1 0 0 0 0,0 0 0 0 0,0 0-1 0 0,0 7 1 0 0,3 15 61 0 0,18 68-49 0 0,2-24-12 0 0,-13-35 25 0 0,-8-26-9 0 0,0 0 0 0 0,8 16-1 0 0,-8-19-6 0 0,0 0-1 0 0,0 1 1 0 0,3 12-1 0 0,-4-12 2 0 0,0 0 0 0 0,7 15 0 0 0,-8-21-10 0 0,0 1 0 0 0,-1-1 0 0 0,1 1 0 0 0,0 0 0 0 0,-1-1 0 0 0,0 1 0 0 0,1 0 0 0 0,-1-1 0 0 0,0 1 0 0 0,-1 0 0 0 0,1 0 0 0 0,0-1 0 0 0,-2 4 0 0 0,2-2 0 0 0,-1 0 0 0 0,1 0 0 0 0,-1-1 0 0 0,1 1 0 0 0,1 7 0 0 0,0-3-26 0 0,1 0 0 0 0,0 0 0 0 0,0-1-1 0 0,0 1 1 0 0,6 11 0 0 0,-5-11 62 0 0,0 1-1 0 0,-1 0 1 0 0,0 0-1 0 0,1 13 1 0 0,-2-14-19 0 0,13 87-7 0 0,-13-86-191 0 0,-1 0-1 0 0,0 0 0 0 0,-1 0 0 0 0,-1 8 1 0 0,0 19-2617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2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577 53 3680 0 0,'0'0'284'0'0,"-1"-1"-187"0"0,-34-23 4342 0 0,31 22-4045 0 0,0 0 1 0 0,0 0 0 0 0,0 0-1 0 0,-7-1 1 0 0,-6-2 498 0 0,8 2-504 0 0,0 1-1 0 0,0 0 0 0 0,-1 0 0 0 0,1 1 0 0 0,-13 0 1 0 0,-48 4 1283 0 0,53-1-1197 0 0,-23 7 1 0 0,3 0-17 0 0,-24 8-134 0 0,50-14-240 0 0,-1 1 0 0 0,-20 9 0 0 0,13-5-12 0 0,16-6-68 0 0,0-1 0 0 0,0 1-1 0 0,0 0 1 0 0,1 0-1 0 0,-1 0 1 0 0,0 1-1 0 0,1-1 1 0 0,-1 1-1 0 0,1-1 1 0 0,0 1-1 0 0,0 0 1 0 0,0 0-1 0 0,0 0 1 0 0,1 0 0 0 0,-1 0-1 0 0,-1 4 1 0 0,-9 15 8 0 0,-10 21 41 0 0,7-12-1 0 0,10-19-33 0 0,1-1 1 0 0,0 1 0 0 0,-3 13-1 0 0,0 3 26 0 0,3-12-23 0 0,1-1 1 0 0,0 1 0 0 0,2 0 0 0 0,0 1-1 0 0,0-1 1 0 0,2 0 0 0 0,0 0-1 0 0,5 24 1 0 0,-4-31-6 0 0,1-1 0 0 0,0 1 0 0 0,0-1 0 0 0,6 9 0 0 0,3 8 20 0 0,-7-1 15 0 0,-5-21-46 0 0,0 0 1 0 0,1 0 0 0 0,-1 0 0 0 0,1 0-1 0 0,0 0 1 0 0,1 4 0 0 0,2 0 5 0 0,0 0 1 0 0,1 0 0 0 0,-1-1-1 0 0,1 1 1 0 0,1-1-1 0 0,-1-1 1 0 0,1 1 0 0 0,0-1-1 0 0,8 6 1 0 0,6 5 27 0 0,-12-9-10 0 0,1 0 0 0 0,15 8 0 0 0,52 22 661 0 0,-19-19-738 0 0,-52-16 21 0 0,-1-1 1 0 0,1 0 0 0 0,-1 0-1 0 0,7 1 1 0 0,-6-2 34 0 0,0 1 0 0 0,-1 0 0 0 0,1 0 0 0 0,-1 0 0 0 0,8 3 0 0 0,-4-1 15 0 0,0 0-1 0 0,0-1 1 0 0,0 0-1 0 0,1 0 1 0 0,-1 0-1 0 0,1-1 1 0 0,-1-1 0 0 0,1 0-1 0 0,-1 0 1 0 0,1 0-1 0 0,-1-1 1 0 0,12-3-1 0 0,2 2 26 0 0,-18 2-50 0 0,0 0 0 0 0,0 0 1 0 0,0-1-1 0 0,0 1 1 0 0,0-1-1 0 0,0 0 1 0 0,0-1-1 0 0,5-1 0 0 0,32-12 0 0 0,-32 13 0 0 0,0-1 0 0 0,-1 0 0 0 0,1-1 0 0 0,7-4 0 0 0,11-4 0 0 0,-24 10 0 0 0,1 1 0 0 0,-1-1 0 0 0,1 1 0 0 0,-1-1 0 0 0,0 0 0 0 0,1 0 0 0 0,2-3 0 0 0,-3 3 0 0 0,0 0 0 0 0,0 0 0 0 0,0 0-1 0 0,0 0 1 0 0,6-2 0 0 0,-7 4 32 0 0,1-1 0 0 0,0-1 1 0 0,-1 1-1 0 0,1 0 0 0 0,-1 0 0 0 0,0-1 1 0 0,1 0-1 0 0,-1 1 0 0 0,0-1 0 0 0,0 0 0 0 0,3-4 1 0 0,1-2 161 0 0,-2 2-128 0 0,1-1 1 0 0,-1 1-1 0 0,0-1 0 0 0,-1 0 1 0 0,0 0-1 0 0,5-14 0 0 0,-7 16-32 0 0,1 0-1 0 0,-1 0 1 0 0,1 0-1 0 0,0 0 0 0 0,5-8 1 0 0,7-17 129 0 0,-6 11-41 0 0,-7 15-91 0 0,1-1 0 0 0,0 1 0 0 0,-1-1-1 0 0,0 1 1 0 0,0-1 0 0 0,0 1 0 0 0,0-8-1 0 0,-4-59 298 0 0,2 66-298 0 0,1 0-1 0 0,-1 0 1 0 0,0 0-1 0 0,-2-6 1 0 0,-2-14 86 0 0,3 16-62 0 0,1 0 0 0 0,-1 0 0 0 0,-5-14 0 0 0,-4-12 68 0 0,10 26-113 0 0,-1 0 1 0 0,-1 0 0 0 0,0 0-1 0 0,0 1 1 0 0,-1-1-1 0 0,0 1 1 0 0,0 0 0 0 0,-10-14-1 0 0,2 7-2 0 0,5 5-114 0 0,-1 1 0 0 0,0 0 0 0 0,0 0 0 0 0,0 1-1 0 0,-1 0 1 0 0,-1 1 0 0 0,-12-9 0 0 0,-5 0-2475 0 0,16 12 1062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27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3224 0 0,'0'0'5420'0'0,"2"0"-4968"0"0,13 8 501 0 0,-13-8-442 0 0,9 5 487 0 0,-7-3-810 0 0,0 1 0 0 0,1 0 1 0 0,-1 0-1 0 0,-1 1 0 0 0,1-1 0 0 0,0 1 0 0 0,-1 0 0 0 0,4 4 0 0 0,-4-3-27 0 0,1-1-1 0 0,0 0 1 0 0,0 0 0 0 0,0 0 0 0 0,8 5 0 0 0,2 2 133 0 0,9 4 284 0 0,-22-14-568 0 0,0-1 0 0 0,-1 1 1 0 0,1-1-1 0 0,0 1 0 0 0,0-1 1 0 0,0 1-1 0 0,-1-1 1 0 0,1 0-1 0 0,0 0 0 0 0,0 1 1 0 0,0-1-1 0 0,0 0 0 0 0,0 0 1 0 0,0 0-1 0 0,-1 0 1 0 0,1 0-1 0 0,0 0 0 0 0,2 0 1 0 0,1 0 5 0 0,16 6-3 0 0,-16-5-14 0 0,-1 0 1 0 0,1 1 0 0 0,0-2-1 0 0,0 1 1 0 0,-1 0 0 0 0,8 0 0 0 0,-5-1 152 0 0,0 1 0 0 0,0 0 0 0 0,0 0 1 0 0,10 4-1 0 0,-10-4 0 0 0,-1 1-1 0 0,1-1 0 0 0,0 1 1 0 0,8-1-1 0 0,-7 0-1 0 0,7 7-107 0 0,1-2 34 0 0,-13-5-44 0 0,-1 0 0 0 0,1 0 0 0 0,0-1 0 0 0,0 1 0 0 0,0 0 0 0 0,0-1 0 0 0,1 0 0 0 0,-1 1 0 0 0,0-1 0 0 0,0 0-1 0 0,2 0 1 0 0,3 4 166 0 0,-6-3-174 0 0,-1 0 1 0 0,1-1-1 0 0,-1 1 1 0 0,1-1-1 0 0,0 1 0 0 0,-1-1 1 0 0,1 1-1 0 0,0-1 1 0 0,-1 1-1 0 0,1-1 1 0 0,0 0-1 0 0,0 1 0 0 0,-1-1 1 0 0,1 0-1 0 0,0 0 1 0 0,0 1-1 0 0,1-1 0 0 0,20-4-307 0 0,-18 8-47 0 0,-3-4 337 0 0,-1 1 1 0 0,0-1 0 0 0,0 0 0 0 0,0 1 0 0 0,1-1 0 0 0,-1 0 0 0 0,0 1 0 0 0,0-1 0 0 0,1 0 0 0 0,-1 1 0 0 0,0-1 0 0 0,1 0 0 0 0,-1 0 0 0 0,0 1-1 0 0,1-1 1 0 0,-1 0 0 0 0,0 0 0 0 0,1 0 0 0 0,0 1 0 0 0,13 11 1039 0 0,-8-6-952 0 0,-4-4-23 0 0,-1-2-58 0 0,1 1 0 0 0,-1-1-1 0 0,0 1 1 0 0,0-1 0 0 0,0 1-1 0 0,1 0 1 0 0,-1 0 0 0 0,0-1-1 0 0,0 1 1 0 0,0 0-1 0 0,0 0 1 0 0,0 0 0 0 0,-1 0-1 0 0,1 0 1 0 0,1 2 0 0 0,-1-2-30 0 0,8 7 77 0 0,-2-7 14 0 0,-6-1-69 0 0,-1 0 0 0 0,1 0 0 0 0,-1 0 0 0 0,1 0 0 0 0,0 0 0 0 0,-1 1 0 0 0,1-1 0 0 0,0 0 0 0 0,-1 0 0 0 0,1 1 0 0 0,-1-1 0 0 0,1 0 0 0 0,-1 1 0 0 0,1-1 0 0 0,-1 0-1 0 0,1 1 1 0 0,-1-1 0 0 0,1 1 0 0 0,-1-1 0 0 0,1 1 0 0 0,4 3 72 0 0,12 0 40 0 0,-12 1-103 0 0,8 8-3 0 0,-10-10 3 0 0,1 0 0 0 0,-1 0 0 0 0,1 1 0 0 0,-1-1 0 0 0,0 1 0 0 0,-1 0 0 0 0,4 5 0 0 0,-5-6 27 0 0,-1-2-33 0 0,11 9 66 0 0,-1 1 8 0 0,-6-10-69 0 0,-1 0 0 0 0,-1 2-7 0 0,-2-3-8 0 0,0 0 0 0 0,0 0 0 0 0,0 0 0 0 0,0 0 0 0 0,0 0 0 0 0,0 0 0 0 0,0 0 0 0 0,0 0 0 0 0,1 0 0 0 0,-1 0 0 0 0,0 0 0 0 0,0 0 0 0 0,0 0 0 0 0,0 0 0 0 0,0 0 0 0 0,0 0 0 0 0,0 0 0 0 0,0 1 0 0 0,0-1 0 0 0,0 0-1 0 0,0 0 1 0 0,0 0 0 0 0,0 0 0 0 0,0 0 0 0 0,0 0 0 0 0,0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0,0 0 0 0 0,0 0 0 0 0,0 0 0 0 0,16 20 63 0 0,-1-4 3 0 0,-11-10-51 0 0,11 9 44 0 0,-8-8-59 0 0,-6-5 2 0 0,0-1-1 0 0,1 1 0 0 0,-1-1 0 0 0,1 0 0 0 0,-1 0 1 0 0,1 1-1 0 0,-1-1 0 0 0,3 1 0 0 0,-2 0 42 0 0,2 5-33 0 0,-1-1-5 0 0,0-1-12 0 0,3-5 14 0 0,14 15 52 0 0,-15-11-59 0 0,13 16 0 0 0,-10-10-66 0 0,0 0 0 0 0,17 14 0 0 0,-4-7 403 0 0,-9-8-281 0 0,13 12-59 0 0,-2 0 3 0 0,-2-8 92 0 0,-17-10-70 0 0,0-1 1 0 0,1 1 0 0 0,-1 0 0 0 0,1-1-1 0 0,-1 0 1 0 0,1 0 0 0 0,8 2 0 0 0,26 8 138 0 0,-36-12-150 0 0,-1 0-8 0 0,-1 0 0 0 0,0 0 0 0 0,0 1 0 0 0,0-1-1 0 0,1 0 1 0 0,-1 1 0 0 0,0-1 0 0 0,0 1 0 0 0,0-1-1 0 0,0 1 1 0 0,0 0 0 0 0,0-1 0 0 0,0 1 0 0 0,2 1-1 0 0,16 11 69 0 0,27 20-6 0 0,-40-29-60 0 0,1 0 5 0 0,1 0 0 0 0,-1 0 0 0 0,1 0 0 0 0,0-1-1 0 0,9 2 1 0 0,2 4-10 0 0,0 2 11 0 0,22 15 42 0 0,-35-21-53 0 0,-6-3 1 0 0,1-1-1 0 0,0 0 1 0 0,-1 0 0 0 0,1 1 0 0 0,0-1 0 0 0,0 0 0 0 0,0 0 0 0 0,0 0 0 0 0,0 0-1 0 0,0 0 1 0 0,0 0 0 0 0,2 1 0 0 0,31 22 52 0 0,-6-10-53 0 0,-18-7 0 0 0,35 19 0 0 0,-38-23 1 0 0,-4-2 0 0 0,0 1 0 0 0,-1-1 0 0 0,1 1 1 0 0,-1 0-1 0 0,1 0 0 0 0,-1 0 0 0 0,0 0 0 0 0,5 4 0 0 0,0 0 38 0 0,-2-4-23 0 0,-1 0 0 0 0,1 0 0 0 0,-1 0 1 0 0,0 0-1 0 0,4 4 0 0 0,25 11-8 0 0,-29-15 9 0 0,14 8-1710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29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0,'5'11'9312'0'0,"-4"-10"-9148"0"0,4-1-680 0 0,-2 0 778 0 0,0 0 209 0 0,-3 0-459 0 0,0 0 0 0 0,1 0 0 0 0,-1 0 0 0 0,0 0 0 0 0,0-1 0 0 0,0 1 0 0 0,0 0 0 0 0,0 0 0 0 0,1 0 0 0 0,-1 0-1 0 0,0 0 1 0 0,0 0 0 0 0,0 0 0 0 0,1 0 0 0 0,-1 0 0 0 0,0 0 0 0 0,0 0 0 0 0,0 0 0 0 0,0 0 0 0 0,1 0 0 0 0,-1 1 0 0 0,0-1 0 0 0,0 0 0 0 0,0 0-1 0 0,0 0 1 0 0,0 0 0 0 0,1 0 0 0 0,-1 0 0 0 0,0 0 0 0 0,0 0 0 0 0,0 0 0 0 0,0 1 0 0 0,0-1 0 0 0,0 0 0 0 0,1 0 0 0 0,-1 0 0 0 0,0 0 0 0 0,0 0-1 0 0,0 1 1 0 0,0-1 0 0 0,0 0 0 0 0,1 3 84 0 0,0 0 0 0 0,0-1-1 0 0,1 1 1 0 0,-1-1 0 0 0,1 0-1 0 0,-1 1 1 0 0,3 1 0 0 0,6 1 1242 0 0,-8-5-1310 0 0,0 1-1 0 0,0-1 1 0 0,-1 0 0 0 0,1 0-1 0 0,0 1 1 0 0,-1-1 0 0 0,1 1-1 0 0,-1 0 1 0 0,1-1 0 0 0,2 3-1 0 0,0 0 39 0 0,-2-1-54 0 0,0-1 1 0 0,0 1-1 0 0,0 0 0 0 0,0 0 0 0 0,0 0 0 0 0,-1 0 0 0 0,1 0 1 0 0,-1 0-1 0 0,1 0 0 0 0,-1 1 0 0 0,0-1 0 0 0,0 0 1 0 0,0 1-1 0 0,0-1 0 0 0,-1 1 0 0 0,1-1 0 0 0,0 4 1 0 0,0-3 53 0 0,3 3-42 0 0,-2-5 19 0 0,18-1-2 0 0,-17 0 314 0 0,-3 3-148 0 0,18 34 161 0 0,-17-35-304 0 0,0 1-11 0 0,0-2-54 0 0,8 13 44 0 0,-9-13-41 0 0,0-1 0 0 0,1 0 0 0 0,-1 1 0 0 0,1-1 0 0 0,-1 0 0 0 0,0 1 0 0 0,1-1 0 0 0,-1 0 0 0 0,1 0 0 0 0,-1 1 0 0 0,1-1 0 0 0,-1 0 0 0 0,1 0 0 0 0,-1 0 0 0 0,1 0 0 0 0,-1 1 0 0 0,1-1 0 0 0,-1 0 0 0 0,1 0 0 0 0,-1 0 0 0 0,1 0 0 0 0,-1 0 0 0 0,1 0 0 0 0,-1 0 0 0 0,1-1 0 0 0,-1 1 0 0 0,1 0 0 0 0,-1 0 0 0 0,1 0 0 0 0,0-1 0 0 0,2 7 70 0 0,-2-1-62 0 0,0-3 305 0 0,1-2-105 0 0,-1 0-214 0 0,-1 0 0 0 0,0 0 0 0 0,1 0 0 0 0,-1 0 1 0 0,1 0-1 0 0,-1 0 0 0 0,0 0 0 0 0,1 0 1 0 0,-1 0-1 0 0,1 0 0 0 0,-1 0 0 0 0,0 0 0 0 0,1 0 1 0 0,-1 0-1 0 0,1 0 0 0 0,-1 1 0 0 0,0-1 1 0 0,1 0-1 0 0,-1 0 0 0 0,0 0 0 0 0,1 1 0 0 0,-1-1 1 0 0,1 0-1 0 0,24 50 50 0 0,-17-36-2 0 0,-5-12-14 0 0,-1-2-5 0 0,0 1 155 0 0,8 7-243 0 0,25 18 74 0 0,-34-25-8 0 0,0-1 0 0 0,1 1 0 0 0,-1 0 0 0 0,0 0 0 0 0,0 0 0 0 0,0 0 0 0 0,0 0 0 0 0,0 0 0 0 0,0 0 0 0 0,0 1 0 0 0,0-1 0 0 0,0 0 0 0 0,0 1-1 0 0,-1-1 1 0 0,1 0 0 0 0,0 3 0 0 0,8 12 0 0 0,-9-15-1 0 0,0 0 1 0 0,1 0-1 0 0,-1 0 0 0 0,1 0 0 0 0,-1 0 0 0 0,1 0 0 0 0,-1-1 0 0 0,1 1 0 0 0,-1 0 0 0 0,1 0 0 0 0,-1-1 0 0 0,1 1 0 0 0,0 0 0 0 0,0-1 0 0 0,-1 1 0 0 0,1-1 0 0 0,0 1 0 0 0,0-1 0 0 0,0 1 0 0 0,-1-1 0 0 0,1 0 0 0 0,0 1 0 0 0,0-1 0 0 0,0 0 0 0 0,0 1 0 0 0,0-1 0 0 0,0 0 0 0 0,2 0 0 0 0,21 5 3 0 0,-13-2-1 0 0,-1 2 0 0 0,1-1-1 0 0,0 1 1 0 0,-1 1-1 0 0,12 8 1 0 0,-9-6 45 0 0,90 51 64 0 0,-65-40-23 0 0,0-1-1 0 0,2-3 0 0 0,56 16 1 0 0,-83-29-99 0 0,0 0 1 0 0,1-1-1 0 0,-1-1 0 0 0,1 0 1 0 0,-1-1-1 0 0,0 0 1 0 0,1-1-1 0 0,16-4 0 0 0,-20 3-120 0 0,0 0 0 0 0,15-7-1 0 0,-2 1-4875 0 0,-5 1-377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0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6104 0 0,'0'0'548'0'0,"1"2"-451"0"0,5 2 302 0 0,0 0 0 0 0,0-1 0 0 0,0 1 0 0 0,0-1 0 0 0,0 0 0 0 0,1-1-1 0 0,12 4 1 0 0,52 7 1569 0 0,-32-8-1124 0 0,-25-3-426 0 0,0-1 1 0 0,17-1 0 0 0,13 1 285 0 0,-22 0-419 0 0,33-3 0 0 0,-7 0 41 0 0,187 2 502 0 0,-200-2-753 0 0,-26 1-56 0 0,0 0 0 0 0,0 1-1 0 0,0 0 1 0 0,0 0 0 0 0,17 3-1 0 0,-18-1-1299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1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0,'0'0'6168'0'0,"1"1"-5640"0"0,5 5-32 0 0,-5-5-135 0 0,1 0-197 0 0,1 0 0 0 0,-1 1 1 0 0,0-1-1 0 0,0 0 0 0 0,0 1 0 0 0,0-1 0 0 0,0 1 0 0 0,-1-1 0 0 0,4 4 1 0 0,7 6 617 0 0,-9-9-652 0 0,0 1-1 0 0,-1 0 1 0 0,1 0 0 0 0,0 0 0 0 0,-1 0-1 0 0,0 1 1 0 0,0-1 0 0 0,3 6 0 0 0,-1-2 117 0 0,0 1 1 0 0,9 10 0 0 0,13 24 312 0 0,-24-39-525 0 0,-1-1 0 0 0,1 1 1 0 0,-1-1-1 0 0,0 1 0 0 0,0-1 1 0 0,1 5-1 0 0,3 5 74 0 0,-2-6-35 0 0,-1-1 1 0 0,1 1 0 0 0,-1 0 0 0 0,2 9 0 0 0,-2 9 241 0 0,-2-20-260 0 0,0 0 0 0 0,0-1 0 0 0,0 1 1 0 0,1-1-1 0 0,-1 1 0 0 0,1-1 0 0 0,0 1 0 0 0,2 5 0 0 0,-2-8-24 0 0,-1 1 0 0 0,1-1 0 0 0,-1 1 0 0 0,1 0 0 0 0,-1-1 0 0 0,0 1 0 0 0,0-1 0 0 0,0 1 0 0 0,0-1 0 0 0,0 1 0 0 0,0 0 0 0 0,-1 2-1 0 0,0 14 280 0 0,1-16-150 0 0,0 0-96 0 0,10 28 127 0 0,-10-22-181 0 0,0-6 32 0 0,4 31-53 0 0,-4-31 69 0 0,0-1-57 0 0,0-1-1 0 0,0 0 1 0 0,0 0-1 0 0,0 0 1 0 0,0 0-1 0 0,0 0 1 0 0,0 0-1 0 0,0 0 1 0 0,0 1-1 0 0,0-1 1 0 0,0 0-1 0 0,0 0 1 0 0,1 0-1 0 0,-1 0 1 0 0,0 0-1 0 0,0 0 1 0 0,0 0-1 0 0,0 0 1 0 0,0 0-1 0 0,0 0 1 0 0,0 1 0 0 0,0-1-1 0 0,0 0 1 0 0,1 0-1 0 0,-1 0 1 0 0,0 0-1 0 0,0 0 1 0 0,0 0-1 0 0,0 0 1 0 0,0 0-1 0 0,0 0 1 0 0,0 0-1 0 0,1 0 1 0 0,-1 0-1 0 0,0 0 1 0 0,0 0-1 0 0,0 0 1 0 0,0 0-1 0 0,0 0 1 0 0,0 0-1 0 0,0 0 1 0 0,1 0-1 0 0,-1 0 1 0 0,0 0-1 0 0,0-1 1 0 0,3 2-7 0 0,1 13-179 0 0,-1-5 184 0 0,2-4 0 0 0,0 2 0 0 0,2 1 0 0 0,7 0 1 0 0,-11-8 6 0 0,-1 1 9 0 0,0 0 112 0 0,1-1-111 0 0,0 0-1 0 0,0 0 0 0 0,0 0 0 0 0,0 1 0 0 0,0 0 0 0 0,0-1 0 0 0,0 1 0 0 0,0 0 0 0 0,0 1 1 0 0,0-1-1 0 0,4 3 0 0 0,-6-3 184 0 0,30 0-483 0 0,-14 0 664 0 0,31-3-1 0 0,-40 0-375 0 0,-5 1 6 0 0,0 0 1 0 0,0 1-1 0 0,0-1 0 0 0,0 1 1 0 0,0 0-1 0 0,5 0 0 0 0,-7-1-3 0 0,0 1-1 0 0,0 0 1 0 0,1 0-1 0 0,-1-1 0 0 0,0 1 1 0 0,0-1-1 0 0,0 1 0 0 0,0-1 1 0 0,1 1-1 0 0,1-2 1 0 0,8-4 24 0 0,78-13 85 0 0,-29 5-85 0 0,-19 1 56 0 0,-32 10-54 0 0,0-1 0 0 0,0 2 1 0 0,1-1-1 0 0,-1 1 0 0 0,16-1 0 0 0,-11 2 9 0 0,1-1-1 0 0,-1-1 0 0 0,0 0 0 0 0,18-8 0 0 0,-18 7 66 0 0,10-5 46 0 0,-11 5-152 0 0,-1 0 0 0 0,1 0 0 0 0,14-1-1 0 0,-13 2-1 0 0,-1 0 0 0 0,20-8 0 0 0,-10 4 0 0 0,26-3 0 0 0,-14 3 0 0 0,-20 4 0 0 0,1 1 0 0 0,24 0-1 0 0,1 0 18 0 0,-2-3 142 0 0,-18 2-76 0 0,31-1 1 0 0,-44 4-62 0 0,0 0 1 0 0,-1 0 0 0 0,1 0 0 0 0,0 1 0 0 0,-1 0 0 0 0,8 2 0 0 0,-1 0 21 0 0,0-1 0 0 0,-1 0 1 0 0,1-1-1 0 0,0-1 0 0 0,0 0 1 0 0,16-2-1 0 0,16 0 78 0 0,-17 1-61 0 0,-17 0-9 0 0,-1 1-1 0 0,19 1 1 0 0,-11 1-24 0 0,-15-2-14 0 0,1 0-1 0 0,-1 0 1 0 0,1 1 0 0 0,-1 0 0 0 0,0 0-1 0 0,1 0 1 0 0,-1 1 0 0 0,0-1-1 0 0,5 3 1 0 0,22 7 110 0 0,-30-10-176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4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6592 0 0,'0'0'3368'0'0,"-10"15"-1694"0"0,6-12-1532 0 0,0 1-1 0 0,0 0 0 0 0,0 0 0 0 0,0 1 1 0 0,1-1-1 0 0,0 1 0 0 0,0 0 0 0 0,0 0 1 0 0,1 0-1 0 0,-1 0 0 0 0,-2 10 1 0 0,-8 15-184 0 0,0 9 366 0 0,7-20-102 0 0,3-13-171 0 0,2 10 32 0 0,1 2 103 0 0,1-15-136 0 0,0 0-1 0 0,-1 0 1 0 0,1 0 0 0 0,0 0-1 0 0,1 0 1 0 0,-1 0-1 0 0,0 0 1 0 0,1 0 0 0 0,0 0-1 0 0,-1-1 1 0 0,1 1-1 0 0,0-1 1 0 0,0 1-1 0 0,1-1 1 0 0,-1 0 0 0 0,0 0-1 0 0,6 4 1 0 0,4 5 165 0 0,-11-10-125 0 0,12 2 92 0 0,40 14 855 0 0,-42-13-929 0 0,2 1 108 0 0,27 6 0 0 0,-31-9-170 0 0,-5-2-23 0 0,-1 1 0 0 0,1-1 1 0 0,-1 1-1 0 0,1 0 0 0 0,-1 0 0 0 0,4 2 0 0 0,-4-2-6 0 0,0 0 0 0 0,-1 0-1 0 0,1 0 1 0 0,0-1-1 0 0,-1 1 1 0 0,1-1 0 0 0,0 0-1 0 0,4 0 1 0 0,16 3 39 0 0,14 10 77 0 0,-15-6-109 0 0,-20-7 29 0 0,6 9 22 0 0,3-1-32 0 0,1-5-22 0 0,10 5 32 0 0,0-1 7 0 0,-17-5-40 0 0,1-1 0 0 0,-1 1-1 0 0,0 0 1 0 0,8 3-1 0 0,17 7 75 0 0,-3-4-8 0 0,-1 1 0 0 0,32 16 0 0 0,-56-24-84 0 0,0 0 3 0 0,0 0 0 0 0,0 0 0 0 0,0 0-1 0 0,1 1 1 0 0,-2-1 0 0 0,1 1 0 0 0,0 0-1 0 0,0-1 1 0 0,2 5 0 0 0,8 5 71 0 0,9 7-29 0 0,9 8 36 0 0,-25-21-82 0 0,0-1 1 0 0,0 0 0 0 0,1 1-1 0 0,8 3 1 0 0,-9-5 8 0 0,0 1-1 0 0,0-1 1 0 0,0 1-1 0 0,-1 0 0 0 0,1 0 1 0 0,4 6-1 0 0,-7-7-7 0 0,1-1 0 0 0,-1 1 0 0 0,0 0 0 0 0,1-1-1 0 0,0 1 1 0 0,-1-1 0 0 0,5 3 0 0 0,1 1 37 0 0,1 3-28 0 0,-7-7-3 0 0,1 1 0 0 0,-1-1 0 0 0,0 1 0 0 0,1-1 0 0 0,0 0-1 0 0,0 0 1 0 0,4 3 0 0 0,12 4-8 0 0,-11-3 89 0 0,0 0-1 0 0,0 1 1 0 0,11 13-1 0 0,12 10-99 0 0,-27-27-31 0 0,-1 0 1 0 0,0 1-1 0 0,0-1 0 0 0,-1 1 0 0 0,5 6 1 0 0,0 1 52 0 0,14 18-11 0 0,-13-21 0 0 0,-7-6 0 0 0,1 0 0 0 0,-1 0 0 0 0,1 0 0 0 0,0 0 0 0 0,0 0 0 0 0,-1-1 0 0 0,1 1 0 0 0,3 1 0 0 0,-4-2 0 0 0,0-1 0 0 0,0 1 0 0 0,0 0 0 0 0,0 0 0 0 0,0 0 0 0 0,0 0 0 0 0,0 0 0 0 0,0 0 0 0 0,-1 0 0 0 0,1 0 0 0 0,0 0 0 0 0,-1 0 0 0 0,1 1 0 0 0,-1-1 0 0 0,1 0 0 0 0,-1 0 0 0 0,0 2 0 0 0,5 6 0 0 0,1 0 0 0 0,-1 0 0 0 0,1 0 0 0 0,11 11 0 0 0,8 14 0 0 0,-11-18 5 0 0,-10-10 15 0 0,-2 9 30 0 0,-2-15-47 0 0,0 1 0 0 0,0 0 0 0 0,0-1 0 0 0,1 1 0 0 0,-1 0 0 0 0,0-1 0 0 0,0 1 0 0 0,1 0 0 0 0,-1-1 0 0 0,1 1 0 0 0,-1-1 0 0 0,1 1 1 0 0,-1 0-1 0 0,1-1 0 0 0,-1 1 0 0 0,1 0 0 0 0,2 1-2 0 0,-2 0 0 0 0,-1 0 0 0 0,1 0 0 0 0,0 0 0 0 0,-1 0 0 0 0,1 0 0 0 0,-1 0 0 0 0,0 0 0 0 0,0 0 0 0 0,0 4 0 0 0,0-6 0 0 0,1 0 2 0 0,-1 1-1 0 0,0-1 1 0 0,0 1 0 0 0,0-1-1 0 0,0 1 1 0 0,1-1-1 0 0,-1 1 1 0 0,0-1 0 0 0,0 0-1 0 0,1 1 1 0 0,-1-1 0 0 0,0 1-1 0 0,1-1 1 0 0,-1 0-1 0 0,0 1 1 0 0,1-1 0 0 0,-1 0-1 0 0,1 1 1 0 0,0-1 0 0 0,2 3-3 0 0,2 11 0 0 0,4-1 0 0 0,21 23 0 0 0,-21-24 0 0 0,20 20 0 0 0,-28-32 0 0 0,0 1 0 0 0,0-1 0 0 0,0 1 0 0 0,-1 0 0 0 0,1-1 0 0 0,0 1 0 0 0,0 0 0 0 0,-1 0 0 0 0,1 0 0 0 0,0-1 0 0 0,-1 1 0 0 0,1 0 0 0 0,-1 0-1 0 0,1 0 1 0 0,-1 2 0 0 0,1-3 1 0 0,-1 1 0 0 0,0 0-1 0 0,1-1 1 0 0,-1 1 0 0 0,1-1-1 0 0,-1 1 1 0 0,1 0 0 0 0,-1-1 0 0 0,1 1-1 0 0,-1-1 1 0 0,1 1 0 0 0,-1-1-1 0 0,1 1 1 0 0,0-1 0 0 0,-1 0-1 0 0,1 1 1 0 0,0-1 0 0 0,0 1-1 0 0,12 9 57 0 0,-11-6-55 0 0,-1-1 6 0 0,9 8 56 0 0,-7-9-48 0 0,0 1 0 0 0,-1-1 0 0 0,1 1-1 0 0,-1 0 1 0 0,0 0 0 0 0,0 0 0 0 0,0 0 0 0 0,0 0 0 0 0,-1 0 0 0 0,3 7-1 0 0,12 23 84 0 0,-6-20-181 0 0,-8-11 82 0 0,-1 1 1 0 0,1 0-1 0 0,0-1 0 0 0,-1 1 0 0 0,0 0 0 0 0,1 0 1 0 0,-1 0-1 0 0,0 0 0 0 0,-1 0 0 0 0,2 4 0 0 0,-2-6 3 0 0,0 0-1 0 0,0 0 0 0 0,1 1 1 0 0,-1-1-1 0 0,1 0 0 0 0,-1 0 1 0 0,1 0-1 0 0,-1 0 0 0 0,1 0 0 0 0,0 0 1 0 0,0 1-1 0 0,20 13 265 0 0,-19-14-257 0 0,0 1 1 0 0,-1 0-1 0 0,1 0 1 0 0,0 0-1 0 0,-1 0 1 0 0,3 4-1 0 0,-1-1-8 0 0,0 0-1 0 0,1 0 1 0 0,-1 0 0 0 0,9 7-1 0 0,9 9-1 0 0,-19-13 11 0 0,-1-5 0 0 0,-1-1-7 0 0,0-1-1 0 0,0 0 0 0 0,1 0 0 0 0,-1 0 1 0 0,1 1-1 0 0,-1-1 0 0 0,1 0 0 0 0,-1 0 0 0 0,1 0 1 0 0,-1 0-1 0 0,1 0 0 0 0,1 2 0 0 0,27 37 208 0 0,-25-35-126 0 0,-1-4-72 0 0,12 15 14 0 0,-8-8-15 0 0,-3-4 5 0 0,-1 0-1 0 0,1 0 0 0 0,0 0 0 0 0,-1 0 0 0 0,4 8 1 0 0,-6-10-13 0 0,1 0 0 0 0,-1-1 0 0 0,0 1 1 0 0,1 0-1 0 0,-1-1 0 0 0,1 1 0 0 0,-1 0 0 0 0,1-1 1 0 0,0 0-1 0 0,-1 1 0 0 0,1-1 0 0 0,4 2 0 0 0,-6-3 0 0 0,1 0-1 0 0,-1 0 0 0 0,0 0 1 0 0,0 0-1 0 0,0 0 0 0 0,1 0 1 0 0,-1 0-1 0 0,0 0 0 0 0,0 0 1 0 0,1 0-1 0 0,-1 0 0 0 0,0 0 1 0 0,0 0-1 0 0,0 1 0 0 0,1-1 1 0 0,-1 0-1 0 0,0 0 0 0 0,0 0 1 0 0,0 0-1 0 0,0 0 0 0 0,1 1 1 0 0,-1-1-1 0 0,0 0 0 0 0,0 0 1 0 0,0 0-1 0 0,0 0 0 0 0,0 1 1 0 0,0-1-1 0 0,1 0 0 0 0,-1 0 1 0 0,0 1-1 0 0,2 2-13 0 0,9 4 13 0 0,-8-5-3 0 0,1-1 0 0 0,-1 0 0 0 0,0 0 0 0 0,0 0 0 0 0,0 0 0 0 0,1 0 0 0 0,4 0 0 0 0,3 2 11 0 0,-10-3-7 0 0,1 0-1 0 0,0 1 1 0 0,0-1 0 0 0,0 0-1 0 0,0 0 1 0 0,0 0 0 0 0,-1 0 0 0 0,1-1-1 0 0,0 1 1 0 0,0 0 0 0 0,0-1-1 0 0,0 1 1 0 0,2-2 0 0 0,5 0-3 0 0,15-2 26 0 0,29-8 0 0 0,-33 3-16 0 0,-17 8-11 0 0,0-1 0 0 0,0 1 0 0 0,0-1 0 0 0,0 1 0 0 0,1 0 0 0 0,-1 0-1 0 0,5 0 1 0 0,5-2 16 0 0,1 1 0 0 0,17-7 0 0 0,19-3 60 0 0,19-5 8 0 0,-47 11-83 0 0,12-2 52 0 0,-20 6-38 0 0,-1 0-1 0 0,0-1 1 0 0,19-8 0 0 0,-18 6-7 0 0,26-5-1 0 0,40-10 121 0 0,98-8 160 0 0,-89 18-254 0 0,-29 4-4 0 0,-30 4 23 0 0,48 2 0 0 0,-28 1 41 0 0,2-6-30 0 0,148 5 350 0 0,-183 0-387 0 0,28-5 0 0 0,-24 2 10 0 0,38-1 0 0 0,-9 4-1673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19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996 124 10048 0 0,'0'0'912'0'0,"0"0"-908"0"0,0 1 0 0 0,0-1 1 0 0,-1 0-1 0 0,1 0 1 0 0,0 0-1 0 0,0 0 0 0 0,0 0 1 0 0,0 0-1 0 0,-1 0 1 0 0,1 0-1 0 0,0 0 0 0 0,0 0 1 0 0,0 0-1 0 0,0 0 1 0 0,-1 0-1 0 0,1 0 0 0 0,0 0 1 0 0,0 0-1 0 0,0 0 1 0 0,0 0-1 0 0,0 0 0 0 0,-1 0 1 0 0,1 0-1 0 0,0-1 1 0 0,0 1-1 0 0,0 0 0 0 0,0 0 1 0 0,0 0-1 0 0,-1 0 1 0 0,1 0-1 0 0,0 0 0 0 0,0 0 1 0 0,0 0-1 0 0,0-1 1 0 0,0 1-1 0 0,0 0 0 0 0,0 0 1 0 0,-1 0-1 0 0,1-1 1 0 0,-12-10 308 0 0,5 4 175 0 0,0 1-1 0 0,-12-9 1 0 0,15 13-164 0 0,0 0 1 0 0,0 0-1 0 0,0 1 1 0 0,0 0 0 0 0,0-1-1 0 0,0 1 1 0 0,0 0-1 0 0,0 1 1 0 0,-1-1-1 0 0,1 1 1 0 0,0 0 0 0 0,-6 0-1 0 0,-6 2 242 0 0,1 0 0 0 0,-17 5 0 0 0,-19 3 235 0 0,20-5-515 0 0,0 0-1 0 0,0 3 1 0 0,1 0-1 0 0,0 2 1 0 0,-37 18-1 0 0,-15 9 209 0 0,2 2-1 0 0,-126 86 0 0 0,182-109-436 0 0,16-12-52 0 0,1 1 0 0 0,0 0 0 0 0,-8 8-1 0 0,-3 3 29 0 0,-34 37 11 0 0,46-46-36 0 0,0 1 0 0 0,0 0 0 0 0,0 1 0 0 0,1 0-1 0 0,-5 14 1 0 0,7-18-8 0 0,1 1 0 0 0,0-1 0 0 0,0 1 0 0 0,1-1 0 0 0,0 1 0 0 0,0 0 0 0 0,0 0 0 0 0,1 0 0 0 0,0 0 0 0 0,0 0 0 0 0,0 0 0 0 0,1-1 0 0 0,0 1 0 0 0,0 0 0 0 0,0 0 0 0 0,1-1 0 0 0,0 1 0 0 0,3 6 0 0 0,-1-3-14 0 0,1 0 0 0 0,11 15-1 0 0,-14-20 6 0 0,1-1 0 0 0,1 0 0 0 0,-1 0 0 0 0,0 0 0 0 0,1-1 0 0 0,-1 1 0 0 0,1-1 0 0 0,7 4 0 0 0,-5-3-2 0 0,-1-1-1 0 0,1 0 0 0 0,0 0 0 0 0,0 0 0 0 0,0-1 1 0 0,0 0-1 0 0,0 0 0 0 0,0-1 0 0 0,1 1 0 0 0,-1-1 1 0 0,0-1-1 0 0,10-1 0 0 0,17-4 7 0 0,-23 5-4 0 0,0-1 1 0 0,0 0-1 0 0,-1 0 0 0 0,1-1 0 0 0,-1-1 1 0 0,1 1-1 0 0,11-8 0 0 0,28-24 75 0 0,77-70 0 0 0,-112 93-54 0 0,19-19 17 0 0,11-10 14 0 0,10-1 5 0 0,78-60-13 0 0,-107 83-9 0 0,23-21 1 0 0,15-13 27 0 0,21-21-43 0 0,-42 36-28 0 0,37-45-1775 0 0,-60 62 48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5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7080 0 0,'0'0'1409'0'0,"1"2"-1058"0"0,4 12 258 0 0,-3-8-302 0 0,0 0 0 0 0,1 0 0 0 0,0-1 0 0 0,4 8 0 0 0,-6-11-247 0 0,-1-1 0 0 0,1 1 0 0 0,-1-1 0 0 0,1 1 0 0 0,-1-1 0 0 0,0 1 0 0 0,0 0 0 0 0,1 3 0 0 0,-1-2 65 0 0,2 7 186 0 0,-1 0 1 0 0,0 1-1 0 0,0-1 1 0 0,-1 0-1 0 0,0 0 0 0 0,-4 18 1 0 0,2-14 87 0 0,1 1-1 0 0,0 20 1 0 0,1-33-282 0 0,-4 6 658 0 0,26-13-609 0 0,-3 2 31 0 0,-14 3-185 0 0,13-1-8 0 0,61-18-4 0 0,1 3 207 0 0,-52 14-60 0 0,-23 2-125 0 0,-1 0 0 0 0,1 0 0 0 0,0 0 0 0 0,9-3-1 0 0,-10 2 7 0 0,1 0-1 0 0,0 1 0 0 0,0-1 1 0 0,7 1-1 0 0,8-1 28 0 0,4-2 36 0 0,-6 0 24 0 0,28 0-1 0 0,62-6 126 0 0,-66 9-337 0 0,106 5 1501 0 0,-123-3-1903 0 0,38-2 0 0 0,-36-1 584 0 0,29 3-1 0 0,-38-1-58 0 0,-14-1-11 0 0,1 0-1 0 0,-1 0 1 0 0,0 1-1 0 0,1-1 1 0 0,-1 1-1 0 0,7 2 1 0 0,-4-1 6 0 0,0 0 0 0 0,1-1-1 0 0,-1 1 1 0 0,12-1 0 0 0,-11-1 43 0 0,-1 1 1 0 0,1 0-1 0 0,-1 0 0 0 0,12 4 0 0 0,-7-1 48 0 0,0-1 0 0 0,0 0 0 0 0,13 1 0 0 0,16 3 137 0 0,-31-1-187 0 0,-10-6-57 0 0,1 1 0 0 0,0-1 1 0 0,0 1-1 0 0,-1-1 0 0 0,1 1 1 0 0,0-1-1 0 0,0 0 0 0 0,0 1 1 0 0,-1-1-1 0 0,1 0 0 0 0,0 1 1 0 0,1-1-1 0 0,20 6 148 0 0,20 9 1 0 0,-38-14-141 0 0,3 2 27 0 0,-1 0 0 0 0,0 1 0 0 0,0-1 0 0 0,-1 1 0 0 0,9 8 0 0 0,14 8 117 0 0,31 21 211 0 0,-56-39-304 0 0,-2 0-54 0 0,0-1 0 0 0,0 0 0 0 0,1 0 0 0 0,-1 1 0 0 0,0-1-1 0 0,1 0 1 0 0,-1 0 0 0 0,1 0 0 0 0,0 0 0 0 0,-1-1 0 0 0,3 2 0 0 0,-3-2-6 0 0,1 1 0 0 0,-1 0 0 0 0,0-1 0 0 0,0 1 1 0 0,0 0-1 0 0,0-1 0 0 0,0 1 0 0 0,0 0 0 0 0,0 0 1 0 0,0 0-1 0 0,0 0 0 0 0,0 0 0 0 0,0 0 0 0 0,1 2 1 0 0,7 6-1775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3224 0 0,'2'0'5378'0'0,"39"-5"-1724"0"0,-19 1-2901 0 0,12-8 42 0 0,64-9 361 0 0,-32 9-308 0 0,-45 8-633 0 0,32-11 1 0 0,-33 9 108 0 0,39-7-1 0 0,-31 8-39 0 0,-17 3-141 0 0,0 0 0 0 0,19 0 0 0 0,-14 3-68 0 0,-1 1 0 0 0,1 0 0 0 0,22 7 0 0 0,12 2 103 0 0,-17-4-35 0 0,-26-4-75 0 0,1-1-1 0 0,0-1 0 0 0,0 1 0 0 0,12-1 1 0 0,11 4 102 0 0,-21-4-109 0 0,-1 0 0 0 0,1 1-1 0 0,-1 0 1 0 0,0 0-1 0 0,16 7 1 0 0,16 3 101 0 0,-31-9-114 0 0,1 0 1 0 0,-1 1 0 0 0,11 6 0 0 0,-13-6-14 0 0,0-1 1 0 0,0 1 0 0 0,1-1-1 0 0,14 3 1 0 0,-3-2 172 0 0,0 0 0 0 0,35 14 0 0 0,-18-10-193 0 0,-31-7-16 0 0,-1 0 1 0 0,1 0 0 0 0,0 0 0 0 0,0 1 0 0 0,-1 0 0 0 0,1 0 0 0 0,9 5-1 0 0,-10-3 29 0 0,0 0 1 0 0,0 0-1 0 0,7 9 0 0 0,-8-9-18 0 0,1 1 0 0 0,0 0-1 0 0,10 6 1 0 0,18 17 54 0 0,-16-19-34 0 0,-16-9-137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28 237 8288 0 0,'0'0'756'0'0,"-2"-1"-623"0"0,-7-5 62 0 0,6 5 738 0 0,-6-13 3338 0 0,8 13-4238 0 0,1-1 1 0 0,-1 1 0 0 0,0-1 0 0 0,1 1 0 0 0,0-1 0 0 0,-1 1-1 0 0,1-1 1 0 0,0 0 0 0 0,0 1 0 0 0,0-1 0 0 0,0 1 0 0 0,0-1-1 0 0,0 0 1 0 0,0 1 0 0 0,0-1 0 0 0,2-2 0 0 0,11-28 113 0 0,-4 15-77 0 0,-4 5-24 0 0,2 1 0 0 0,-1 1 0 0 0,2-1 0 0 0,-1 1 0 0 0,15-14 0 0 0,-9 10 64 0 0,-10 9-23 0 0,1 0 0 0 0,0 1 0 0 0,0 0 0 0 0,1 0 0 0 0,-1 0 0 0 0,1 0 0 0 0,0 1 0 0 0,0-1 0 0 0,7-3-1 0 0,-10 7-11 0 0,0 0-2 0 0,7 0 10 0 0,-4 0-4 0 0,11 2 17 0 0,-12 2-86 0 0,-3-2 4 0 0,2 0-6 0 0,0 0 0 0 0,0 0-1 0 0,-1 0 1 0 0,1 1 0 0 0,-1-1 0 0 0,0 1 0 0 0,0-1 0 0 0,0 1 0 0 0,0 0-1 0 0,0 0 1 0 0,0 0 0 0 0,-1 0 0 0 0,1 0 0 0 0,-1 0 0 0 0,0 1-1 0 0,0-1 1 0 0,0 5 0 0 0,1 2 56 0 0,-1 1-1 0 0,-1 0 1 0 0,0-1-1 0 0,-2 16 0 0 0,-11 70 595 0 0,-38 141-1 0 0,47-213-1700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7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8088 0 0,'0'0'1889'0'0,"5"-5"-1302"0"0,16-15-6 0 0,-11 10-96 0 0,19-14-1 0 0,0 3 246 0 0,-3 2 218 0 0,-24 18-326 0 0,0 1-332 0 0,8 0-2 0 0,-8 0 326 0 0,-1 2-468 0 0,0-1-116 0 0,0 1 1 0 0,0 0-1 0 0,0-1 1 0 0,-1 1 0 0 0,1 0-1 0 0,0 0 1 0 0,-1 0 0 0 0,0 0-1 0 0,1 0 1 0 0,-1 0 0 0 0,0 0-1 0 0,0-1 1 0 0,0 1 0 0 0,0 0-1 0 0,-1 0 1 0 0,0 2 0 0 0,-7 35 157 0 0,5-31-284 0 0,0-1 1 0 0,-1 1-1 0 0,0-1 1 0 0,0 1-1 0 0,-1-1 1 0 0,0 0-1 0 0,0-1 0 0 0,-7 7 1 0 0,-3 4-1002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8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0 267 2304 0 0,'3'-7'488'0'0,"-2"3"447"0"0,0-1-1 0 0,0 0 1 0 0,1 1-1 0 0,-1-1 1 0 0,1 1 0 0 0,0-1-1 0 0,3-3 1 0 0,18-30 1849 0 0,-18 28-2513 0 0,1 0 0 0 0,0 0-1 0 0,1 0 1 0 0,0 1 0 0 0,1 0 0 0 0,14-14 0 0 0,3-2-17 0 0,-20 19-221 0 0,0 0 0 0 0,1 1 0 0 0,9-8 1 0 0,-6 7-57 0 0,-3 1 91 0 0,0 1 1 0 0,0 0 0 0 0,0 0 0 0 0,1 0 0 0 0,-1 1 0 0 0,1 0-1 0 0,0 0 1 0 0,0 1 0 0 0,9-2 0 0 0,-10 2 35 0 0,-5 2-90 0 0,0 0 0 0 0,0-1 1 0 0,0 1-1 0 0,0 0 0 0 0,0 0 1 0 0,0-1-1 0 0,0 1 0 0 0,0 0 1 0 0,0 0-1 0 0,0 0 0 0 0,0 0 1 0 0,-1 0-1 0 0,1 0 0 0 0,0 0 1 0 0,0 1-1 0 0,0-1 1 0 0,0 0-1 0 0,0 1 0 0 0,1-1 1 0 0,0 2-6 0 0,-1-1 1 0 0,1 0-1 0 0,-1 1 1 0 0,1-1 0 0 0,-1 1-1 0 0,0-1 1 0 0,0 1 0 0 0,0 0-1 0 0,0-1 1 0 0,0 1 0 0 0,0 0-1 0 0,0 0 1 0 0,-1 0 0 0 0,1-1-1 0 0,0 1 1 0 0,-1 0 0 0 0,0 0-1 0 0,1 0 1 0 0,-1 0 0 0 0,0 0-1 0 0,0 0 1 0 0,-1 4 0 0 0,1 3 23 0 0,0-6-13 0 0,-1 1 0 0 0,1-1 0 0 0,-1 0 0 0 0,0 1 0 0 0,0-1 0 0 0,0 0-1 0 0,0 1 1 0 0,-1-1 0 0 0,-3 6 0 0 0,-22 29 320 0 0,10-15-184 0 0,-22 30-146 0 0,-81 84 0 0 0,118-134-83 0 0,-1 0-1 0 0,0 0 1 0 0,0 0-1 0 0,0 0 1 0 0,0-1-1 0 0,0 0 1 0 0,-1 0-1 0 0,1 0 1 0 0,-1 0-1 0 0,1 0 1 0 0,-1 0-1 0 0,0-1 1 0 0,0 0-1 0 0,0 0 1 0 0,-5 1-1 0 0,6-5-688 0 0,-4-11-6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79 6912 0 0,'-6'6'714'0'0,"-1"5"-781"0"0,5-8 449 0 0,-1 0 0 0 0,1 1 1 0 0,0-1-1 0 0,0 1 0 0 0,0 0 0 0 0,1-1 1 0 0,-1 1-1 0 0,1 0 0 0 0,0 0 0 0 0,-1 8 1 0 0,-1 2 491 0 0,3-13-810 0 0,-1 0-1 0 0,1 0 1 0 0,0 0-1 0 0,-1 0 0 0 0,1 1 1 0 0,0-1-1 0 0,0 0 0 0 0,0 0 1 0 0,0 0-1 0 0,0 0 1 0 0,0 1-1 0 0,0 1 0 0 0,2 7 427 0 0,0 1 0 0 0,-1 12 0 0 0,-1-21 159 0 0,2-3-574 0 0,-1 1-63 0 0,0-1 0 0 0,0 1 0 0 0,0 0 1 0 0,-1-1-1 0 0,1 1 0 0 0,0-1 0 0 0,0 1 1 0 0,0-1-1 0 0,-1 0 0 0 0,1 1 0 0 0,0-1 1 0 0,-1 0-1 0 0,1 0 0 0 0,-1 1 0 0 0,1-1 1 0 0,0 0-1 0 0,-1 0 0 0 0,0 0 0 0 0,1 1 1 0 0,-1-1-1 0 0,0 0 0 0 0,1 0 0 0 0,-1 0 1 0 0,0 0-1 0 0,0 0 0 0 0,0 0 0 0 0,0 0 1 0 0,0 0-1 0 0,0 0 0 0 0,0 0 0 0 0,0-1 1 0 0,1-6 68 0 0,0 1 0 0 0,0-1 0 0 0,4-14 0 0 0,3-16 105 0 0,-6 23-186 0 0,1 1 0 0 0,7-26-1 0 0,-3 17-623 0 0,-2 3-189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39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3224 0 0,'0'0'9934'0'0,"2"1"-9832"0"0,4 1-70 0 0,-5-1 92 0 0,1-1-968 0 0,10 0-3632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0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8864 0 0,'0'0'2525'0'0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6104 0 0,'3'-50'1125'0'0,"11"38"490"0"0,-12 10-1353 0 0,-1 0 0 0 0,1 0 0 0 0,-1 0 0 0 0,1 0 0 0 0,0 1 0 0 0,-1-1 0 0 0,1 1 0 0 0,0-1 0 0 0,0 1 0 0 0,0 0 0 0 0,0-1 0 0 0,1 1 0 0 0,3-1 1 0 0,6-3 54 0 0,-11 4-147 0 0,10-3 58 0 0,-3 6-200 0 0,1 3 52 0 0,1-7 0 0 0,3 0-966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1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0 322 1376 0 0,'2'-2'367'0'0,"6"-9"1462"0"0,7-7 1417 0 0,-1 5-1456 0 0,17-22 0 0 0,-12 13-1067 0 0,-4 5-213 0 0,31-32 788 0 0,-20 26-877 0 0,55-38 1 0 0,-61 45-392 0 0,-17 13-21 0 0,1 1 0 0 0,-1-1 0 0 0,0 0-1 0 0,1 1 1 0 0,0 0 0 0 0,0 0 0 0 0,-1 0 0 0 0,1 0-1 0 0,5-1 1 0 0,-5 2-65 0 0,1 1-35 0 0,-1-1 1 0 0,0 0-1 0 0,0 0 0 0 0,0-1 0 0 0,-1 1 0 0 0,1-1 1 0 0,0 0-1 0 0,7-5 0 0 0,2-5-4542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19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4144 0 0,'0'0'2068'0'0,"2"1"-1167"0"0,2 0-550 0 0,0 0-1 0 0,0 0 1 0 0,0 1-1 0 0,0-1 0 0 0,0 1 1 0 0,6 4-1 0 0,-4-3 12 0 0,0 0 0 0 0,0 0 0 0 0,1-1 0 0 0,-1 0 1 0 0,0 0-1 0 0,1 0 0 0 0,-1-1 0 0 0,1 0 0 0 0,11 0 0 0 0,25 5 833 0 0,-14 1-446 0 0,35 11 464 0 0,-38-10-726 0 0,37 7 0 0 0,11 3 113 0 0,99 29 497 0 0,10-2-681 0 0,-57-16-352 0 0,-84-17 32 0 0,42 17 0 0 0,-64-20-77 0 0,8 2 19 0 0,0 1 1 0 0,-1 2 0 0 0,0 0 0 0 0,38 29-1 0 0,-58-37-17 0 0,4 2 1 0 0,-1 0 0 0 0,-1 1 1 0 0,1 0-1 0 0,14 19 0 0 0,-16-16-7 0 0,-5-8 4 0 0,0-1 1 0 0,-1 1 0 0 0,0 0-1 0 0,0-1 1 0 0,0 1 0 0 0,2 7-1 0 0,-3-8 1 0 0,0 0-1 0 0,0 0 0 0 0,-1 0 0 0 0,1 0 0 0 0,-1 0 1 0 0,0 0-1 0 0,0 0 0 0 0,0 0 0 0 0,0 1 0 0 0,-1-1 1 0 0,1 0-1 0 0,-1 0 0 0 0,0 0 0 0 0,0 0 0 0 0,0-1 1 0 0,0 1-1 0 0,0 0 0 0 0,-1 0 0 0 0,-2 3 0 0 0,0 2 34 0 0,-2-1 0 0 0,1 1-1 0 0,-1-1 1 0 0,-1 0-1 0 0,1 0 1 0 0,-15 10-1 0 0,-12 6 112 0 0,23-15-106 0 0,0-1 1 0 0,-1 0-1 0 0,0-1 1 0 0,-22 10-1 0 0,12-10-16 0 0,0-1-1 0 0,0 0 0 0 0,0-2 0 0 0,0 0 0 0 0,-1-1 0 0 0,1-2 1 0 0,-44-3-1 0 0,-90-20-263 0 0,123 16 326 0 0,1-2-1 0 0,-57-23 1 0 0,65 22 10 0 0,2 1 3 0 0,-32-19 1 0 0,-5-6-118 0 0,26 16 0 0 0,-54-41 0 0 0,65 42 0 0 0,0-1 0 0 0,2-1 0 0 0,0 0 0 0 0,-24-33 0 0 0,4 4-90 0 0,27 35-25 0 0,1 0-1 0 0,0-1 1 0 0,1 0 0 0 0,-9-20 0 0 0,1 0-464 0 0,-7-19-843 0 0,12 15-3640 0 0,3 1-1152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2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4144 0 0,'0'0'319'0'0,"0"2"-86"0"0,3 16 1197 0 0,-3-16-1264 0 0,0 1 0 0 0,0-1 0 0 0,0 0 0 0 0,1 0 0 0 0,-1 0 0 0 0,0 0 0 0 0,1 1 0 0 0,0-1 0 0 0,0 0 0 0 0,1 3 0 0 0,12 16 196 0 0,1-1 0 0 0,0 0 0 0 0,2-1 0 0 0,0-1 0 0 0,2 0 0 0 0,-1-2 0 0 0,24 17 0 0 0,-3-8-280 0 0,-17-17-28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3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686 124 5984 0 0,'-9'-5'163'0'0,"1"0"0"0"0,-1-1 1 0 0,-13-13-1 0 0,-11-8 670 0 0,20 18-105 0 0,0 1-1 0 0,-1 0 0 0 0,0 1 0 0 0,-1 0 0 0 0,-29-9 0 0 0,36 14-535 0 0,0 0 0 0 0,-1 1 0 0 0,1 0 0 0 0,-1 1 0 0 0,0 0 0 0 0,1 0-1 0 0,-1 0 1 0 0,1 1 0 0 0,-1 1 0 0 0,1-1 0 0 0,0 1 0 0 0,-16 6 0 0 0,-12 9 178 0 0,-52 32 0 0 0,59-32-353 0 0,13-6 14 0 0,1 0 0 0 0,0 1 0 0 0,0 1-1 0 0,1 0 1 0 0,-23 31 0 0 0,25-28 68 0 0,1 0 0 0 0,0 1 0 0 0,2 0-1 0 0,0 1 1 0 0,1 0 0 0 0,0 1 0 0 0,2-1 0 0 0,0 1-1 0 0,-3 22 1 0 0,3-3 75 0 0,2-1-1 0 0,2 1 0 0 0,4 69 0 0 0,-1-85 104 0 0,1 1 0 0 0,1-1 0 0 0,1 1 0 0 0,1-1 0 0 0,1 0-1 0 0,1 0 1 0 0,17 37 0 0 0,-14-40-549 0 0,2-2 1 0 0,0 1-1 0 0,1-1 0 0 0,24 24 0 0 0,-9-14 84 0 0,52 38 0 0 0,-61-52 225 0 0,0-1 0 0 0,1-1 0 0 0,0-1 0 0 0,1 0 0 0 0,0-2 0 0 0,0 0 0 0 0,38 8 0 0 0,-39-14 18 0 0,0 0 0 0 0,0 0-1 0 0,0-2 1 0 0,20-2-1 0 0,-33 1-39 0 0,8-1 56 0 0,1 0 0 0 0,-1-2-1 0 0,18-5 1 0 0,7-2 70 0 0,-18 5-111 0 0,0-1-1 0 0,0-1 0 0 0,-1-1 0 0 0,-1 0 0 0 0,0-2 0 0 0,0 0 1 0 0,-1-2-1 0 0,0 0 0 0 0,-1-1 0 0 0,0-1 0 0 0,-2 0 0 0 0,0-1 0 0 0,0-1 1 0 0,14-22-1 0 0,-21 27 2 0 0,-2 0 1 0 0,1-1 0 0 0,-2-1-1 0 0,8-19 1 0 0,13-59 196 0 0,-26 81-178 0 0,0 0-1 0 0,0 0 0 0 0,-1 0 0 0 0,-1 0 0 0 0,-3-22 0 0 0,1 3 56 0 0,-2 0 58 0 0,-1-1 0 0 0,-1 1 0 0 0,-2 1 0 0 0,-16-38 0 0 0,17 47-30 0 0,-1 1 1 0 0,0 0-1 0 0,-2 0 0 0 0,-24-32 1 0 0,26 40-355 0 0,-1 0-1 0 0,0 1 1 0 0,-13-10 0 0 0,15 13-895 0 0,-1 1 0 0 0,-1 0 0 0 0,1 0 0 0 0,-17-6 0 0 0,7 5-5196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4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42 1840 0 0,'-3'-34'5955'0'0,"2"32"-5584"0"0,0 2-208 0 0,0-1-1 0 0,1 1 1 0 0,-1-1-1 0 0,1 1 1 0 0,-1-1-1 0 0,0 1 0 0 0,0 0 1 0 0,1-1-1 0 0,-1 1 1 0 0,0 0-1 0 0,0-1 1 0 0,1 1-1 0 0,-2 0 0 0 0,-3 0 72 0 0,1-1 0 0 0,0 2 0 0 0,0-1 0 0 0,0 0-1 0 0,-5 2 1 0 0,8-2-133 0 0,-3 1 44 0 0,0 1 1 0 0,0-1-1 0 0,1 1 0 0 0,-1 0 1 0 0,1 0-1 0 0,-1 0 1 0 0,1 0-1 0 0,0 1 1 0 0,-4 3-1 0 0,0 0 109 0 0,0 1 0 0 0,-10 13 0 0 0,9-8-66 0 0,1 1 1 0 0,0 0 0 0 0,1 0-1 0 0,-8 26 1 0 0,-5 11 108 0 0,9-27-141 0 0,1 0 1 0 0,1 1 0 0 0,1 0 0 0 0,-6 40 0 0 0,0 10 155 0 0,7-49-118 0 0,-4 46-1 0 0,7-35-70 0 0,1-23-56 0 0,1-1 0 0 0,0 23 0 0 0,4-6 34 0 0,2 43 86 0 0,18 80 0 0 0,0-40-123 0 0,-8-32 27 0 0,-5-19 1 0 0,-5-21 26 0 0,-3-26-40 0 0,5 23 0 0 0,6 42-154 0 0,-13-71-94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5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1 271 1840 0 0,'2'-16'138'0'0,"-2"13"-107"0"0,1 0 0 0 0,-1 0 0 0 0,1 0 0 0 0,0 0 0 0 0,-1 0 0 0 0,3-5 0 0 0,7-33 3718 0 0,-3 26-3244 0 0,1 1 0 0 0,0 1 1 0 0,1-1-1 0 0,0 1 0 0 0,1 1 1 0 0,1 0-1 0 0,21-20 0 0 0,-21 25-292 0 0,0-1-1 0 0,0 1 0 0 0,1 1 0 0 0,0 0 0 0 0,0 1 0 0 0,20-6 1 0 0,-15 5 62 0 0,-14 5-223 0 0,-1 0-1 0 0,1 0 1 0 0,0 0-1 0 0,0 0 1 0 0,0 1 0 0 0,0-1-1 0 0,4 0 1 0 0,10 2 320 0 0,-1 1 0 0 0,17 3 1 0 0,-2 0 130 0 0,-22-3-425 0 0,-1 0 1 0 0,1 0 0 0 0,-1 0 0 0 0,0 1 0 0 0,1 0 0 0 0,-1 1-1 0 0,12 7 1 0 0,1-2 170 0 0,-17-8-207 0 0,-1 0 0 0 0,0 1 0 0 0,0-1 0 0 0,1 1 0 0 0,-1 0 0 0 0,3 1 0 0 0,40 31 381 0 0,-25-19-241 0 0,-16-12-122 0 0,0 1 1 0 0,0-1-1 0 0,7 9 1 0 0,10 11 145 0 0,-11-12-112 0 0,-1 0 0 0 0,0 1 0 0 0,-1 1 0 0 0,0-1 0 0 0,9 18 0 0 0,-1 2 26 0 0,-8-16-14 0 0,11 27-1 0 0,-6-6-32 0 0,-7-20 5 0 0,0 0 0 0 0,7 33-1 0 0,-8-21 70 0 0,11 29 0 0 0,-9-32 29 0 0,7 38 1 0 0,-6-9 7 0 0,40 302 421 0 0,-25-211-412 0 0,-11-81-78 0 0,-1 10 19 0 0,-2-16-124 0 0,14 32 54 0 0,-15-45 0 0 0,-6-38-63 0 0,-1 1-1 0 0,-1 0 0 0 0,1 0 0 0 0,-1 0 0 0 0,-1 0 0 0 0,0 13 1 0 0,1 19-20 0 0,14 55-1141 0 0,-7-55 25 0 0,0-5-258 0 0,-7-23 667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6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1171 505 7832 0 0,'-2'0'356'0'0,"-43"-9"136"0"0,34 7 249 0 0,0 0 0 0 0,-16-6 0 0 0,-17-4 1521 0 0,34 10-1984 0 0,-128-25 2091 0 0,115 22-2109 0 0,2-2 0 0 0,-1-1 0 0 0,1 0 0 0 0,-23-13-1 0 0,24 9-6 0 0,-3 0-6 0 0,1-2-1 0 0,-31-23 0 0 0,30 17-178 0 0,-1 1 0 0 0,0 2 0 0 0,-40-22 0 0 0,4 14-68 0 0,48 21 0 0 0,-1 0 0 0 0,-19-4 0 0 0,-9-2 0 0 0,36 9 0 0 0,0 0 0 0 0,1 0 0 0 0,-1 1 0 0 0,-6-1 0 0 0,6 1 0 0 0,1 0 0 0 0,-1-1 0 0 0,1 1 0 0 0,-1-1 0 0 0,1 0 0 0 0,-1 0 0 0 0,1-1 0 0 0,-1 1 0 0 0,1-1 0 0 0,0 0 0 0 0,-5-3 0 0 0,5 1-14 0 0,3 3-57 0 0,2 1-64 0 0,19 0 113 0 0,-18 1-21 0 0,3 2 32 0 0,2-2 22 0 0,-6-1 42 0 0,-9-12 11 0 0,4 7-58 0 0,1 0 0 0 0,-1 1 0 0 0,0-1 0 0 0,0 1 0 0 0,-1 0-1 0 0,1 0 1 0 0,-1 1 0 0 0,-5-4 0 0 0,-9-4 13 0 0,-23-8 0 0 0,23 10 8 0 0,-41-20-17 0 0,57 28-10 0 0,-6-2 0 0 0,1 0 0 0 0,0-1 0 0 0,-16-9 0 0 0,23 11 0 0 0,0 2 0 0 0,-1-1 0 0 0,1 0 0 0 0,0 1 0 0 0,0-1 0 0 0,0 0 0 0 0,-1 1 0 0 0,1 0 0 0 0,0-1 0 0 0,-1 1 0 0 0,1 0 0 0 0,0-1 0 0 0,-1 1 0 0 0,1 0 0 0 0,0 0 0 0 0,-2 0 0 0 0,-5 3 0 0 0,4 1-10 0 0,2-2-33 0 0,-2 5 19 0 0,4 5-40 0 0,5 0 8 0 0,-1-4 35 0 0,-3-5-22 0 0,4 3 32 0 0,7 0 11 0 0,-2-3 0 0 0,-1-1 0 0 0,0-4 11 0 0,-8 1 44 0 0,-2 2 15 0 0,1 0-70 0 0,0 0-1 0 0,-1-1 0 0 0,1 1 1 0 0,0-1-1 0 0,-1 1 0 0 0,1-1 1 0 0,0 1-1 0 0,-1-1 0 0 0,1 1 0 0 0,-1-1 1 0 0,1 1-1 0 0,0-1 0 0 0,-1 1 1 0 0,1-1-1 0 0,-1 0 0 0 0,1 1 1 0 0,-1-1-1 0 0,0 0 0 0 0,1 1 1 0 0,-1-1-1 0 0,1 0 0 0 0,-2 0 0 0 0,9 10-167 0 0,-3-6 62 0 0,-1 0-1 0 0,1-1 0 0 0,-1 1 1 0 0,1-1-1 0 0,8 6 0 0 0,14 1-5454 0 0,-8-6 467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7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3224 0 0,'1'2'240'0'0,"1"0"25"0"0,0 0 0 0 0,0 0 0 0 0,0 0 0 0 0,0-1 0 0 0,0 1 0 0 0,0 0 0 0 0,1-1 0 0 0,-1 0 0 0 0,3 2-1 0 0,-2-2 3 0 0,0 0 0 0 0,0 1 0 0 0,-1 0 0 0 0,1-1-1 0 0,-1 1 1 0 0,1 0 0 0 0,-1 0 0 0 0,3 3-1 0 0,3 3 196 0 0,0 0-1 0 0,1-1 1 0 0,0 0-1 0 0,0-1 1 0 0,0 0 0 0 0,22 10-1 0 0,-1 0 346 0 0,-10-4-388 0 0,0-1 0 0 0,1-1 0 0 0,0-1 0 0 0,27 8 1 0 0,11-9 164 0 0,-47-6-412 0 0,1 0 1 0 0,-1-1 0 0 0,0 0 0 0 0,22-2 0 0 0,-4 0 206 0 0,78-8 568 0 0,-72 8-715 0 0,-20 0-153 0 0,-1 1 1 0 0,31 3 0 0 0,-18 7-10 0 0,-23-8-61 0 0,-1-1-1 0 0,1 1 1 0 0,-1-1 0 0 0,1 0-1 0 0,0 0 1 0 0,8 1-1 0 0,19 4 67 0 0,-15-4-14 0 0,34-1 0 0 0,-21-1 105 0 0,-28 0-123 0 0,4 3-21 0 0,-4-3 478 0 0,-4 0-446 0 0,-4-3-33 0 0,4 1 22 0 0,-2-5-33 0 0,-4-9-10 0 0,8 8 0 0 0,1 5-1 0 0,-1 1 1 0 0,0 1-1 0 0,1 0 1 0 0,-1 0-1 0 0,1-1 1 0 0,-1 1-1 0 0,1 0 0 0 0,-1 0 1 0 0,1 0-1 0 0,0 0 1 0 0,0 0-1 0 0,0 0 0 0 0,-1 0 1 0 0,1 0-1 0 0,0 0 1 0 0,0 0-1 0 0,0 0 1 0 0,0 0-1 0 0,2-1 0 0 0,4-2-63 0 0,8-8 68 0 0,-14 10-7 0 0,1 0 9 0 0,12 0-73 0 0,16 1 71 0 0,-18 0-27 0 0,0 1 1 0 0,22 2-1 0 0,33 8 23 0 0,-65-10 0 0 0,0 1 0 0 0,-1 0 0 0 0,1-1 0 0 0,0 1 0 0 0,-1 0 0 0 0,1 0 0 0 0,-1 0 0 0 0,2 2 0 0 0,-1-2 0 0 0,0 0 0 0 0,-1 0 0 0 0,1 1 0 0 0,0-1 0 0 0,-1-1 0 0 0,1 1 0 0 0,0 0 0 0 0,0 0 0 0 0,2 0 0 0 0,-2-1 0 0 0,-1 0 0 0 0,1 1 0 0 0,-1-1 0 0 0,0 1 0 0 0,1-1 0 0 0,-1 1 0 0 0,1-1 0 0 0,-1 1 0 0 0,0 0 0 0 0,0-1 0 0 0,1 1 0 0 0,-1 0 0 0 0,0 0 0 0 0,0 0 0 0 0,0 0 0 0 0,0 0 0 0 0,1 2 0 0 0,2 4 0 0 0,-9 3 12 0 0,-3 1 40 0 0,1-3 1 0 0,1 0-1 0 0,-9 15 1 0 0,14-21-40 0 0,0 0 0 0 0,0 0 0 0 0,-1-1 0 0 0,1 1 1 0 0,-1-1-1 0 0,1 1 0 0 0,-1-1 0 0 0,1 0 0 0 0,-1 0 1 0 0,0 0-1 0 0,0 1 0 0 0,1-1 0 0 0,-1-1 0 0 0,0 1 1 0 0,0 0-1 0 0,0 0 0 0 0,-2 0 0 0 0,1-1 136 0 0,-15-3-29 0 0,16 3-116 0 0,1-1 2 0 0,-10-18-122 0 0,11 18-66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8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10880 0 0,'0'0'2752'0'0,"8"-4"-2584"0"0,19-7-442 0 0,-13 11 84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8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9760 0 0,'0'0'1056'0'0,"-10"7"-360"0"0,7 1-376 0 0,-3 1-416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4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6192 0 0,'0'0'556'0'0,"2"1"-459"0"0,7 3 287 0 0,1 1 0 0 0,0-1 0 0 0,0-1 0 0 0,0 0 0 0 0,0 0 0 0 0,0-1 0 0 0,19 2 0 0 0,-3-3-74 0 0,0 0 0 0 0,27-3-1 0 0,-23-3-188 0 0,1 0-1 0 0,45-15 1 0 0,-53 12-868 0 0,1-4-2986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5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805 69 6072 0 0,'0'0'274'0'0,"-1"-1"0"0"0,-27-10-166 0 0,12 7 342 0 0,13 4-315 0 0,0-1 1 0 0,0 0 0 0 0,1 1 0 0 0,-1-1 0 0 0,0 0-1 0 0,1 0 1 0 0,-1 0 0 0 0,-4-3 0 0 0,0 0 169 0 0,-1 0 0 0 0,0 1 0 0 0,0 0 1 0 0,1 0-1 0 0,-2 1 0 0 0,1 0 0 0 0,-9-1 0 0 0,-5-2 266 0 0,3 1-194 0 0,1 0 1 0 0,0 2 0 0 0,-1 0 0 0 0,1 1-1 0 0,-30 1 1 0 0,14 1 150 0 0,25-1-369 0 0,0 0 0 0 0,0 1 0 0 0,1 0 0 0 0,-1 0 0 0 0,-12 4 0 0 0,-6 2 291 0 0,20-6-336 0 0,0 1-1 0 0,0 0 1 0 0,1 1 0 0 0,-10 3-1 0 0,-10 6 57 0 0,17-9-121 0 0,0 1 0 0 0,-12 7-1 0 0,1 2 45 0 0,0 0 0 0 0,1 1-1 0 0,1 1 1 0 0,1 1 0 0 0,0 0 0 0 0,-25 32-1 0 0,30-32-23 0 0,5-7 51 0 0,0 1 1 0 0,1-1 0 0 0,0 1-1 0 0,0 0 1 0 0,-8 22-1 0 0,1 2-86 0 0,9-24-35 0 0,0 0 1 0 0,0 1 0 0 0,1 0 0 0 0,0 0 0 0 0,-1 11-1 0 0,-1 19 1 0 0,2-19-80 0 0,0 24 0 0 0,-2 60-26 0 0,5-97 117 0 0,0 32 67 0 0,1-1 0 0 0,9 48 0 0 0,-5-39-30 0 0,-3-31-1 0 0,4 23-1 0 0,29 74 209 0 0,-22-79-211 0 0,-12-32-37 0 0,1 0-1 0 0,0 0 1 0 0,0-1-1 0 0,1 1 1 0 0,-1 0-1 0 0,1-1 1 0 0,4 5-1 0 0,11 15 7 0 0,23 47 211 0 0,64 84-1 0 0,-96-143-182 0 0,22 17-1 0 0,-6-5 92 0 0,-5-5 92 0 0,2 0-1 0 0,44 29 0 0 0,-43-34-35 0 0,46 18 0 0 0,-53-25-162 0 0,-3-1 19 0 0,0-1 0 0 0,0-1-1 0 0,21 3 1 0 0,-18-4-3 0 0,-1 1 0 0 0,25 8-1 0 0,-31-9-18 0 0,0 1-1 0 0,1-2 0 0 0,0 1 0 0 0,16-1 0 0 0,8 2 73 0 0,113 2 273 0 0,-103-6-268 0 0,33-5 30 0 0,-52 3 52 0 0,-15 1-94 0 0,0 0 1 0 0,0 0-1 0 0,0-1 0 0 0,11-5 1 0 0,-11 4-163 0 0,1 0 1 0 0,15-3-1 0 0,-12 3 125 0 0,0 0 0 0 0,-1-1 0 0 0,0-1 0 0 0,0 0 0 0 0,14-9 0 0 0,10-4-126 0 0,-26 13 81 0 0,0 0 0 0 0,-1-1 1 0 0,1 0-1 0 0,-2-1 0 0 0,1 0 1 0 0,-1 0-1 0 0,13-15 0 0 0,-10 11 7 0 0,0 0 0 0 0,15-11 0 0 0,-18 16 18 0 0,0 0 1 0 0,-1-1 0 0 0,0 0 0 0 0,0 0 0 0 0,0 0 0 0 0,9-16 0 0 0,1-2 47 0 0,-14 22-59 0 0,0-1-1 0 0,0 0 0 0 0,-1-1 0 0 0,1 1 0 0 0,-1 0 0 0 0,3-10 0 0 0,4-10 56 0 0,2-8 39 0 0,0-3 17 0 0,-9 28-106 0 0,0 0 1 0 0,-1 1 0 0 0,1-1-1 0 0,0-9 1 0 0,3-11 47 0 0,-4 20-59 0 0,0 1 0 0 0,-1-1 0 0 0,1-10 0 0 0,1-16 50 0 0,-2 28-50 0 0,0-1 0 0 0,0 0-1 0 0,-1 0 1 0 0,0-7-1 0 0,0-53-13 0 0,-5-15 0 0 0,3 64 34 0 0,2 14-16 0 0,0 0 1 0 0,0 1-1 0 0,-1-1 1 0 0,1 0-1 0 0,-3-6 0 0 0,2 8-9 0 0,-4-12 52 0 0,1 0 0 0 0,-6-26 0 0 0,10 36-43 0 0,-1 1 0 0 0,0 0 0 0 0,0 0 0 0 0,-1-1 0 0 0,-2-5 0 0 0,-5-11 66 0 0,6 11-30 0 0,0 0-1 0 0,-1 1 0 0 0,0 0 0 0 0,-6-9 0 0 0,-7-14 83 0 0,7 7-129 0 0,-15-25 1 0 0,19 40-7 0 0,0 0 1 0 0,-1 0 0 0 0,0 0-1 0 0,0 1 1 0 0,-10-9 0 0 0,14 15 9 0 0,1-1-1 0 0,-1 0 1 0 0,1 0-1 0 0,0-1 1 0 0,0 1-1 0 0,-2-4 1 0 0,-12-17 46 0 0,0 9 31 0 0,-28-22 0 0 0,30 26-38 0 0,-79-58 134 0 0,10 14-120 0 0,73 48-54 0 0,-1 0 1 0 0,1 0-1 0 0,-1 2 0 0 0,-1-1 0 0 0,-21-7 1 0 0,-62-11 77 0 0,90 23-86 0 0,-16-3 53 0 0,-42-1-1 0 0,21 2-51 0 0,30 2-141 0 0,1 0-1 0 0,0 1 1 0 0,-1 1-1 0 0,1 0 1 0 0,0 0-1 0 0,-1 1 1 0 0,1 1-1 0 0,0 0 1 0 0,0 0-1 0 0,1 1 1 0 0,-1 0-1 0 0,1 1 1 0 0,0 1-1 0 0,-19 12 1 0 0,15-6-1545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22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1 7688 0 0,'0'0'1281'0'0,"1"2"-753"0"0,20 18 645 0 0,-17-17-989 0 0,0 1 0 0 0,0 0 1 0 0,0 0-1 0 0,4 5 1 0 0,63 87 1416 0 0,12 19-786 0 0,-36-45-366 0 0,-22-35-217 0 0,-18-25-125 0 0,0-1 0 0 0,-1 1 1 0 0,9 19-1 0 0,-2-3-21 0 0,1-1-1 0 0,1 0 0 0 0,34 40 0 0 0,-4-2 41 0 0,-3-4 417 0 0,43 67 159 0 0,-60-80-433 0 0,24 63-1 0 0,-27-57-51 0 0,-2 2-1 0 0,17 75 1 0 0,-33-109-450 0 0,10 56 252 0 0,-12-65 143 0 0,-2 0 1 0 0,1 0-1 0 0,-1 0 1 0 0,-3 19-1 0 0,0-20-97 0 0,0 0-1 0 0,0 0 1 0 0,-1 0-1 0 0,0-1 1 0 0,-1 1-1 0 0,0-1 1 0 0,-1 0-1 0 0,1-1 1 0 0,-2 1 0 0 0,1-1-1 0 0,-1-1 1 0 0,0 1-1 0 0,-15 11 1 0 0,8-8 20 0 0,0-1 0 0 0,-1 0 0 0 0,0-1 0 0 0,-1 0 0 0 0,0-2 0 0 0,0 1 0 0 0,-24 6 0 0 0,5-4 24 0 0,0-2 0 0 0,0-1 0 0 0,0-2 0 0 0,-43 1-1 0 0,49-7-47 0 0,-47 3 130 0 0,66-1-166 0 0,-1 0 0 0 0,1 1-1 0 0,0 0 1 0 0,0 1 0 0 0,-11 4-1 0 0,-139 67 379 0 0,149-70-380 0 0,-1 0 0 0 0,1-1 0 0 0,-21 4-1 0 0,-6 1 34 0 0,13-3 12 0 0,-37 5 0 0 0,38-9-33 0 0,18-1-11 0 0,0 0-1 0 0,0 0 0 0 0,0 1 0 0 0,-12 2 1 0 0,-3 1 49 0 0,18-3-55 0 0,0-1 0 0 0,-1 1 0 0 0,1-1-1 0 0,0 1 1 0 0,0 0 0 0 0,0 0 0 0 0,-6 3 0 0 0,7-3-19 0 0,-3 3 26 0 0,-2-1 1 0 0,1 0-1 0 0,0 0 1 0 0,-1 0-1 0 0,1-1 1 0 0,-9 2-1 0 0,10-3 41 0 0,0 1 1 0 0,1-1-1 0 0,-1 0 1 0 0,-7 5-1 0 0,9-4-12 0 0,0-1 0 0 0,-1 1 0 0 0,1-1-1 0 0,-1 0 1 0 0,1 0 0 0 0,-1 0-1 0 0,1 0 1 0 0,-6 0 0 0 0,9-1-62 0 0,0 0 0 0 0,0 0 0 0 0,0-1 0 0 0,0 1 0 0 0,0 0 0 0 0,-1 0 0 0 0,1 0 0 0 0,0 0 0 0 0,0 0 0 0 0,0 1 0 0 0,0-1 0 0 0,-1 0 0 0 0,1 0 1 0 0,0 0-1 0 0,0 0 0 0 0,0 0 0 0 0,0 0 0 0 0,-1 0 0 0 0,1 0 0 0 0,0 0 0 0 0,0 0 0 0 0,0 0 0 0 0,0 0 0 0 0,0 1 0 0 0,0-1 0 0 0,-1 0 0 0 0,1 0 0 0 0,0 0 0 0 0,0 0 0 0 0,0 0 0 0 0,0 0 0 0 0,0 1 0 0 0,0-1 0 0 0,0 0 0 0 0,0 0 0 0 0,-2 3-76 0 0,-2-1-18 0 0,1-4 624 0 0,2-2-469 0 0,18 3-3186 0 0,-14 1 2391 0 0,0 0-734 0 0,15 0-321 0 0,-3 0-67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57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783 189 1376 0 0,'-11'-3'849'0'0,"0"-1"0"0"0,-18-10 0 0 0,19 10 807 0 0,1-1-1 0 0,-1 1 0 0 0,0 0 0 0 0,-14-3 1 0 0,-33-6 444 0 0,34 7-1317 0 0,-1 1 1 0 0,-30-3-1 0 0,36 8-506 0 0,-1 0-1 0 0,1 0 0 0 0,0 2 1 0 0,0 1-1 0 0,-19 4 1 0 0,6 2-5 0 0,0 1 0 0 0,-30 15 0 0 0,41-16-243 0 0,0 0 0 0 0,0 2 1 0 0,2 0-1 0 0,-1 1 0 0 0,1 1 1 0 0,1 1-1 0 0,-25 25 0 0 0,35-30 50 0 0,0 0-1 0 0,1 1 0 0 0,-10 20 1 0 0,6-10 39 0 0,4-5-95 0 0,0 0 0 0 0,1 0-1 0 0,0 1 1 0 0,1 0-1 0 0,-2 24 1 0 0,5-31-11 0 0,-2 11 16 0 0,1 0-1 0 0,0 0 0 0 0,2 0 0 0 0,1 0 0 0 0,0 0 0 0 0,2 0 0 0 0,0 0 0 0 0,6 22 0 0 0,-4-29-27 0 0,0 0 0 0 0,1 0 0 0 0,0 0 0 0 0,1-1 0 0 0,11 15 0 0 0,2 3 0 0 0,-10-16 0 0 0,0 0 0 0 0,19 20 0 0 0,-20-24 6 0 0,1-2 0 0 0,0 1 0 0 0,0-1-1 0 0,1-1 1 0 0,0 0 0 0 0,0-1 0 0 0,1 0-1 0 0,0 0 1 0 0,0-1 0 0 0,0-1 0 0 0,1 0-1 0 0,18 3 1 0 0,2-1 82 0 0,42 2-1 0 0,-59-8-53 0 0,0 0 0 0 0,0-1 0 0 0,0 0 0 0 0,30-8 0 0 0,-11 0 22 0 0,1-1-1 0 0,-2-3 0 0 0,0 0 0 0 0,56-32 0 0 0,-12-10 41 0 0,-69 48-71 0 0,0-1 0 0 0,-1 0 0 0 0,0 0-1 0 0,-1-1 1 0 0,0 0 0 0 0,7-12 0 0 0,-10 12-2 0 0,0 0 0 0 0,0 0 1 0 0,-1 0-1 0 0,2-15 1 0 0,4-8 81 0 0,-6 20-33 0 0,1 0-1 0 0,-2-1 0 0 0,1 1 1 0 0,-2-1-1 0 0,1-15 0 0 0,-1-14 228 0 0,0 23-231 0 0,-1-1 1 0 0,-3-25-1 0 0,0 29-54 0 0,-1 0 1 0 0,0 0-1 0 0,-1 0 0 0 0,-1 0 0 0 0,-10-19 0 0 0,-47-75 113 0 0,34 63-107 0 0,15 23-37 0 0,-1 0 0 0 0,-1 1-1 0 0,-28-31 1 0 0,27 35-831 0 0,13 14 142 0 0,-1-1 0 0 0,0 1 0 0 0,-6-4 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58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6448 0 0,'0'0'3672'0'0,"2"2"-3056"0"0,2 2-249 0 0,17 11 1762 0 0,-19-13-1497 0 0,12 8 366 0 0,1 0 0 0 0,19 9 0 0 0,-21-13-617 0 0,-11-5-300 0 0,1 0 1 0 0,-1 0-1 0 0,1 0 1 0 0,-1 0 0 0 0,0 1-1 0 0,1-1 1 0 0,1 3-1 0 0,3 1 42 0 0,1 0 0 0 0,-1-1 0 0 0,1 0 0 0 0,0 0 0 0 0,0-1 0 0 0,12 4-1 0 0,3 1 214 0 0,52 17 688 0 0,-6-2-648 0 0,-43-12-218 0 0,43 26-1 0 0,-41-19 54 0 0,40 34-1 0 0,-52-37-99 0 0,9 6 146 0 0,28 20-1 0 0,-47-37-227 0 0,0 1-1 0 0,-1 0 1 0 0,0 1-1 0 0,0-1 1 0 0,0 1-1 0 0,-1 0 1 0 0,6 11-1 0 0,-4-9 0 0 0,13 21 143 0 0,2-1 0 0 0,47 48-1 0 0,-51-55 260 0 0,-14-16-381 0 0,1-1-1 0 0,-1 0 1 0 0,1 0-1 0 0,0 0 1 0 0,8 7 0 0 0,100 73-647 0 0,-108-81 618 0 0,20 26 122 0 0,-15-19-41 0 0,0 0 1 0 0,0 0 0 0 0,-1 0 0 0 0,-1 1-1 0 0,7 13 1 0 0,13 18-259 0 0,-9-15 299 0 0,19 39 1 0 0,-23-40-111 0 0,10 29 109 0 0,-6-13-84 0 0,-7-17-2 0 0,0 1 0 0 0,-2 1 1 0 0,7 31-1 0 0,-15-55-76 0 0,0 1 1 0 0,1 0-1 0 0,-1-1 1 0 0,0 1-1 0 0,1-1 0 0 0,0 0 1 0 0,0 1-1 0 0,0-1 1 0 0,3 4-1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8:59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71 7488 0 0,'0'0'1170'0'0,"-5"-4"-347"0"0,4 3-726 0 0,0 0-1 0 0,1 0 1 0 0,-1 0 0 0 0,1 1-1 0 0,0-1 1 0 0,-1 0 0 0 0,1 0-1 0 0,0 0 1 0 0,-1 0-1 0 0,1 0 1 0 0,0 0 0 0 0,0 0-1 0 0,0 0 1 0 0,0 0 0 0 0,0 0-1 0 0,0 0 1 0 0,0 0 0 0 0,0 0-1 0 0,0 0 1 0 0,1 0 0 0 0,-1 0-1 0 0,0 0 1 0 0,1 0-1 0 0,-1 0 1 0 0,0 0 0 0 0,1 0-1 0 0,1-1 1 0 0,-2 0 280 0 0,1 1-1 0 0,0-1 1 0 0,0 0-1 0 0,-1 0 1 0 0,1 0-1 0 0,-1 0 1 0 0,1-3 0 0 0,14-4 887 0 0,-12 8-1178 0 0,-1 1 0 0 0,1-1 0 0 0,0 1 0 0 0,0 0 0 0 0,0 0 0 0 0,-1 0 0 0 0,1 0 0 0 0,0 0 0 0 0,0 1 0 0 0,-1-1 0 0 0,5 2 0 0 0,-5-2-81 0 0,0 0 5 0 0,-1 1 1 0 0,1-1 0 0 0,-1 0-1 0 0,1 0 1 0 0,-1 1 0 0 0,1-1-1 0 0,-1 1 1 0 0,1-1 0 0 0,-1 1-1 0 0,0-1 1 0 0,1 1 0 0 0,-1 0-1 0 0,0 0 1 0 0,0 0 0 0 0,1 0-1 0 0,-1 0 1 0 0,1 1 0 0 0,2 2 13 0 0,-2-3-9 0 0,1 1 0 0 0,-1-1 1 0 0,0 1-1 0 0,0 0 0 0 0,0 0 1 0 0,0 0-1 0 0,-1 0 0 0 0,1 0 1 0 0,-1 0-1 0 0,1 0 0 0 0,-1 1 1 0 0,1-1-1 0 0,-1 1 0 0 0,0-1 1 0 0,0 1-1 0 0,0-1 0 0 0,-1 1 1 0 0,1-1-1 0 0,-1 1 0 0 0,1 0 1 0 0,-1-1-1 0 0,0 1 0 0 0,0 0 1 0 0,0-1-1 0 0,0 1 0 0 0,0 0 1 0 0,-2 3-1 0 0,1 2 40 0 0,1-6-42 0 0,0 0 0 0 0,0 1 0 0 0,-1-1 0 0 0,1 0 0 0 0,-1 0 0 0 0,0 0 0 0 0,1 0 0 0 0,-1 0 0 0 0,0 0 0 0 0,0 0 0 0 0,0 0 0 0 0,0-1 0 0 0,-1 1 0 0 0,1 0 0 0 0,-1 0 0 0 0,1-1 0 0 0,-1 1-1 0 0,-1 1 1 0 0,-5 3 22 0 0,1 1-1 0 0,-2-1 1 0 0,1-1-1 0 0,-1 1 0 0 0,0-1 1 0 0,0-1-1 0 0,0 0 0 0 0,-20 6 1 0 0,16-6 36 0 0,-1 0 0 0 0,1-1 0 0 0,-1-1-1 0 0,-26 2 1 0 0,36-4-39 0 0,0-1 1 0 0,-1 1-1 0 0,1-1 0 0 0,0 0 0 0 0,-5-1 0 0 0,8 1-28 0 0,-1 1 1 0 0,1-1-1 0 0,-1 1 1 0 0,1-1-1 0 0,0 0 1 0 0,-1 1 0 0 0,1-1-1 0 0,0 0 1 0 0,0 0-1 0 0,-1 0 1 0 0,1 0-1 0 0,0 0 1 0 0,0 0-1 0 0,0 0 1 0 0,0 0 0 0 0,0-1-1 0 0,0 1 1 0 0,1 0-1 0 0,-1-1 1 0 0,0 0-1 0 0,0-3-4 0 0,0 0 0 0 0,0 0 0 0 0,0-1 0 0 0,1 1 0 0 0,0 0 0 0 0,0 0 0 0 0,0 0 0 0 0,1 0 0 0 0,0 0 0 0 0,0 0 0 0 0,0 0 0 0 0,2-5 0 0 0,5-21 0 0 0,-8 27 0 0 0,1 0 0 0 0,-1 0 0 0 0,1 0 0 0 0,0 0 0 0 0,1 0 0 0 0,-1 0 0 0 0,1 0 0 0 0,-1 1 0 0 0,1-1 0 0 0,0 0 0 0 0,0 1 0 0 0,1 0 0 0 0,-1-1 0 0 0,1 1 0 0 0,0 0 0 0 0,5-5 0 0 0,0 1-3 0 0,2-1 39 0 0,-7 8-31 0 0,0-1-1 0 0,0 0 1 0 0,0 1-1 0 0,0 0 1 0 0,-1-1-1 0 0,5 1 0 0 0,14 5-4 0 0,-20-5 0 0 0,0 1 0 0 0,1-1 1 0 0,-1 1-1 0 0,0-1 0 0 0,0 1 0 0 0,0-1 0 0 0,0 1 0 0 0,0 0 0 0 0,1-1 0 0 0,-1 1 0 0 0,1 2 0 0 0,-1 3 7 0 0,-1-5-1 0 0,1 3-57 0 0,-1 0 1 0 0,1 0 0 0 0,-1 0-1 0 0,0 0 1 0 0,0 0-1 0 0,-1 0 1 0 0,1 0-1 0 0,-1 0 1 0 0,0 0 0 0 0,0 0-1 0 0,0 0 1 0 0,0 0-1 0 0,-1 0 1 0 0,0-1 0 0 0,-4 7-1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0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51 9384 0 0,'-10'-7'817'0'0,"9"6"-796"0"0,-1 1 1 0 0,1-1 0 0 0,0 0-1 0 0,0 0 1 0 0,0 1-1 0 0,0-1 1 0 0,0 0-1 0 0,0 0 1 0 0,0 0-1 0 0,0 0 1 0 0,1 0-1 0 0,-1 0 1 0 0,-1-2-1 0 0,1 0 164 0 0,1 3 31 0 0,-1-1-1 0 0,1 0 1 0 0,0 1 0 0 0,-1-1-1 0 0,1 0 1 0 0,0 0 0 0 0,0 1-1 0 0,-1-1 1 0 0,1 0 0 0 0,0 0-1 0 0,0 1 1 0 0,0-1-1 0 0,0 0 1 0 0,0 0 0 0 0,0 1-1 0 0,0-1 1 0 0,1 0 0 0 0,-1 0-1 0 0,0 1 1 0 0,0-1 0 0 0,0 0-1 0 0,1 0 1 0 0,-1 1 0 0 0,1-2-1 0 0,1-2 898 0 0,0 4-959 0 0,9-3-62 0 0,-9 3 74 0 0,2 4 11 0 0,2 2 2 0 0,-5-4-158 0 0,0-1 0 0 0,0 1-1 0 0,0-1 1 0 0,0 1-1 0 0,0-1 1 0 0,-1 1-1 0 0,1 0 1 0 0,-1-1-1 0 0,1 1 1 0 0,-1 0 0 0 0,1 0-1 0 0,-1-1 1 0 0,0 1-1 0 0,0 0 1 0 0,0 0-1 0 0,0-1 1 0 0,0 1-1 0 0,-1 3 1 0 0,0-3 14 0 0,0 1 0 0 0,0-1 0 0 0,0 1 0 0 0,0-1 1 0 0,-1 0-1 0 0,1 0 0 0 0,-1 0 0 0 0,1 1 0 0 0,-1-1 0 0 0,0-1 0 0 0,-2 4 0 0 0,-1-1 55 0 0,0 0-1 0 0,-1-1 1 0 0,1 1-1 0 0,-1-1 1 0 0,1 0-1 0 0,-1-1 1 0 0,0 0-1 0 0,0 1 0 0 0,0-2 1 0 0,-7 2-1 0 0,-5 0 261 0 0,-30 0 0 0 0,48-3-347 0 0,0 0 0 0 0,-1 0-1 0 0,1 0 1 0 0,0 0-1 0 0,-1 0 1 0 0,1 0-1 0 0,0 0 1 0 0,-1 0-1 0 0,1 0 1 0 0,0 0 0 0 0,-1 0-1 0 0,1 0 1 0 0,0 0-1 0 0,0 0 1 0 0,-1 0-1 0 0,1 0 1 0 0,0 0 0 0 0,-1 0-1 0 0,1-1 1 0 0,0 1-1 0 0,-1 0 1 0 0,1 0-1 0 0,0 0 1 0 0,0-1-1 0 0,-1 1 1 0 0,1 0 0 0 0,0 0-1 0 0,0-1 1 0 0,-1 1-1 0 0,0-2 1 0 0,1 2-25 0 0,-1 0-1 0 0,0-1 0 0 0,1 1 1 0 0,-1 0-1 0 0,1 0 1 0 0,-1-1-1 0 0,1 1 0 0 0,-1 0 1 0 0,1-1-1 0 0,0 1 0 0 0,-1-1 1 0 0,1 1-1 0 0,-1 0 0 0 0,1-1 1 0 0,0 1-1 0 0,-1-1 0 0 0,1 1 1 0 0,0-1-1 0 0,0 0 1 0 0,-1 1-1 0 0,1-1 0 0 0,0 1 1 0 0,0-1-1 0 0,0 1 0 0 0,0-1 1 0 0,0 1-1 0 0,0-1 0 0 0,0 0 1 0 0,0 1-1 0 0,0-1 0 0 0,0 1 1 0 0,0-1-1 0 0,0 0 1 0 0,0 1-1 0 0,0-1 0 0 0,0 1 1 0 0,1-1-1 0 0,-1 1 0 0 0,0-1 1 0 0,0 1-1 0 0,1-1 0 0 0,-1 0 1 0 0,2-3-513 0 0,-1-13-1077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5352 0 0,'0'0'3762'0'0,"0"3"-3262"0"0,0 1-290 0 0,1 0-1 0 0,-1 0 1 0 0,1 0-1 0 0,3 7 1 0 0,-2-6-47 0 0,-1-1 0 0 0,0 0 0 0 0,0 1 0 0 0,0-1 0 0 0,0 6 0 0 0,0-6-11 0 0,0 0 1 0 0,-1 0 0 0 0,1 0 0 0 0,1 0-1 0 0,-1 0 1 0 0,0 0 0 0 0,4 5 0 0 0,3 10 345 0 0,-4-9-193 0 0,1 0 0 0 0,0 0 0 0 0,12 16 1 0 0,-1 1 131 0 0,-11-19-289 0 0,-3-3-35 0 0,2 1 0 0 0,-1-1 0 0 0,0 0 0 0 0,1-1 0 0 0,7 8 0 0 0,5 8-76 0 0,-11-13 47 0 0,0-1-1 0 0,1 0 1 0 0,7 7 0 0 0,-12-12 14 0 0,0-1-88 0 0,0 0-1 0 0,0 1 1 0 0,0-1-1 0 0,-1 0 1 0 0,1 1-1 0 0,0-1 0 0 0,0 1 1 0 0,-1-1-1 0 0,1 1 1 0 0,0-1-1 0 0,-1 1 1 0 0,2 0-1 0 0,-1 0 9 0 0,1 1 174 0 0,0-2-137 0 0,0 0-1 0 0,-1 0 1 0 0,1-1-1 0 0,0 1 0 0 0,0 0 1 0 0,-1 0-1 0 0,1-1 1 0 0,0 1-1 0 0,1-2 0 0 0,-3 2-47 0 0,0 0-1 0 0,0 0 0 0 0,0-1 1 0 0,0 1-1 0 0,0 0 0 0 0,1 0 1 0 0,-1 0-1 0 0,0-1 0 0 0,0 1 0 0 0,0 0 1 0 0,0 0-1 0 0,0 0 0 0 0,0 0 1 0 0,0 0-1 0 0,1-1 0 0 0,-1 1 1 0 0,0 0-1 0 0,0 0 0 0 0,0 0 0 0 0,0 0 1 0 0,1 0-1 0 0,-1 0 0 0 0,0 0 1 0 0,0-1-1 0 0,0 1 0 0 0,1 0 1 0 0,-1 0-1 0 0,0 0 0 0 0,0 0 0 0 0,1 0 1 0 0,-1 0 0 0 0,0 0 1 0 0,0 0 0 0 0,1 0 0 0 0,-1 0-1 0 0,0 0 1 0 0,0 0 0 0 0,1 0-1 0 0,-1 0 1 0 0,0-1 0 0 0,0 1-1 0 0,1 0 1 0 0,-1 0 0 0 0,0 0-1 0 0,0 0 1 0 0,1-1 0 0 0,-1 1-1 0 0,0 0 1 0 0,0 0 0 0 0,0 0 0 0 0,0-1-1 0 0,1 1 1 0 0,-1 0 0 0 0,0 0-1 0 0,0-1 1 0 0,0 1 0 0 0,0 0-1 0 0,0 0 1 0 0,0-1 0 0 0,0 1-1 0 0,0 0 1 0 0,0-1 0 0 0,5-16 470 0 0,-5 15-467 0 0,1 1 1 0 0,0-1-1 0 0,-1 0 1 0 0,1 0-1 0 0,-1 0 0 0 0,1 0 1 0 0,-1 0-1 0 0,0 0 1 0 0,0 1-1 0 0,0-1 1 0 0,0 0-1 0 0,-1-3 0 0 0,1 3-8 0 0,-1 1-1 0 0,1 0 1 0 0,-1-1-1 0 0,1 1 1 0 0,0-1-1 0 0,0 1 1 0 0,0-1-1 0 0,0 1 1 0 0,0 0-1 0 0,0-1 1 0 0,0 1-1 0 0,0-1 1 0 0,0 1-1 0 0,1-1 1 0 0,-1 1-1 0 0,0 0 1 0 0,1-1-1 0 0,-1 1 1 0 0,1 0-1 0 0,0 0 1 0 0,-1-1-1 0 0,1 1 1 0 0,1-1-1 0 0,9-23-2 0 0,-9 20 0 0 0,0 1 0 0 0,-1 0 0 0 0,1 0 0 0 0,5-6 0 0 0,57-82-1301 0 0,-53 76-4805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5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2828 143 9648 0 0,'-170'-55'1529'0'0,"108"33"-1033"0"0,24 7 94 0 0,0 2-1 0 0,-1 2 0 0 0,-68-11 0 0 0,66 19-247 0 0,-1 2 0 0 0,1 1-1 0 0,-1 3 1 0 0,1 1 0 0 0,0 2-1 0 0,-68 19 1 0 0,-342 123 415 0 0,296-80-616 0 0,45-18 10 0 0,76-35-72 0 0,1 1 0 0 0,0 1-1 0 0,1 2 1 0 0,1 1 0 0 0,1 1-1 0 0,-43 40 1 0 0,57-45-49 0 0,2 1 1 0 0,0 1-1 0 0,1 0 0 0 0,1 1 1 0 0,-12 22-1 0 0,9-10-26 0 0,2 0 0 0 0,-16 57-1 0 0,24-64-3 0 0,0 1 0 0 0,1-1 0 0 0,2 1 0 0 0,1 0 0 0 0,0 0 0 0 0,5 30 0 0 0,24 94 0 0 0,-22-127 0 0 0,2-1 0 0 0,1 0 0 0 0,23 40 0 0 0,-9-18 0 0 0,-12-22 1 0 0,1-2 0 0 0,1 1 0 0 0,0-2 0 0 0,2 0 0 0 0,0 0 0 0 0,1-2 0 0 0,1 0 0 0 0,0 0 0 0 0,1-2 0 0 0,36 23 0 0 0,-51-34 11 0 0,2-1 2 0 0,15 2 27 0 0,-10-4 28 0 0,-3-2 24 0 0,-5 1-2 0 0,-1 0-22 0 0,2-4-1 0 0,-3-3 15 0 0,-1 6-73 0 0,0 0 0 0 0,0 0 1 0 0,-1 0-1 0 0,1 0 0 0 0,-1 0 0 0 0,1 0 0 0 0,-1 1 0 0 0,0-1 1 0 0,0 0-1 0 0,1 1 0 0 0,-1-1 0 0 0,0 1 0 0 0,-1 0 0 0 0,1-1 1 0 0,0 1-1 0 0,0 0 0 0 0,0 1 0 0 0,-1-1 0 0 0,1 0 0 0 0,0 0 1 0 0,-1 1-1 0 0,-2-1 0 0 0,-9-1 57 0 0,1 1 0 0 0,-24 0 0 0 0,30 1-37 0 0,1 0-5 0 0,-126 3 548 0 0,99-1-375 0 0,1 2 0 0 0,-34 8 0 0 0,8 4 74 0 0,-61 25 0 0 0,81-24-218 0 0,1 2-1 0 0,1 2 0 0 0,1 1 1 0 0,-44 36-1 0 0,66-47-39 0 0,0 1 1 0 0,1 0-1 0 0,-21 25 0 0 0,-25 46-21 0 0,23-30 10 0 0,3-2-3 0 0,-35 76 0 0 0,32-57 0 0 0,8-16 0 0 0,3 0 0 0 0,-19 63 0 0 0,27-56 68 0 0,-14 117 0 0 0,28-152-68 0 0,1 41 0 0 0,2-30 0 0 0,-1-23 0 0 0,-1-1 0 0 0,2 1 0 0 0,0 0 0 0 0,1 0 0 0 0,0-1 0 0 0,1 1 0 0 0,8 23 0 0 0,7 0 0 0 0,28 45 0 0 0,-33-63 0 0 0,0 0 0 0 0,2-1 0 0 0,31 30 0 0 0,-38-40 0 0 0,1-2 0 0 0,0 0 0 0 0,17 9 0 0 0,0 0 0 0 0,13 10 32 0 0,0-2 0 0 0,2-1 0 0 0,79 29 0 0 0,-53-27 43 0 0,-66-23-72 0 0,0-1 0 0 0,-1 0 0 0 0,1 1 0 0 0,0-1 0 0 0,-1 0 0 0 0,1 0 0 0 0,-1 0 1 0 0,1 0-1 0 0,0 0 0 0 0,-1 0 0 0 0,1 0 0 0 0,0 0 0 0 0,0 0 0 0 0,0 0 0 0 0,5-1 172 0 0,-5 2-155 0 0,0 1-1 0 0,-1-1 1 0 0,1 0-1 0 0,-1 1 0 0 0,0-1 1 0 0,0 0-1 0 0,1 1 1 0 0,-1-1-1 0 0,0 1 1 0 0,0-1-1 0 0,0 1 0 0 0,0-1 1 0 0,-1 3-1 0 0,-2 3-8 0 0,0 0-1 0 0,0-1 1 0 0,-1 1 0 0 0,0-1-1 0 0,0 1 1 0 0,-1-1-1 0 0,-5 6 1 0 0,2-3-13 0 0,1 1 1 0 0,-10 16-1 0 0,-3 8 2 0 0,11-17 0 0 0,0 0 0 0 0,-10 24 0 0 0,1 7 0 0 0,-15 46 0 0 0,29-79 0 0 0,1 0 0 0 0,0 0 0 0 0,1 1 0 0 0,-1 20 0 0 0,3 33 0 0 0,5 137 0 0 0,2-161 0 0 0,2 1 0 0 0,1-1 0 0 0,20 51 0 0 0,64 124 0 0 0,-58-142 0 0 0,11 23 0 0 0,-46-99 0 0 0,28 53 0 0 0,40 54 0 0 0,-57-92 0 0 0,17 23 0 0 0,42 47 0 0 0,51 34-64 0 0,-89-93 60 0 0,69 48 0 0 0,55 12 4 0 0,-86-51 0 0 0,-41-20 0 0 0,0-2 0 0 0,39 14 0 0 0,-15-11 0 0 0,137 43 0 0 0,-153-51 0 0 0,0-2 0 0 0,1-1 0 0 0,43 1 0 0 0,-16-4-7 0 0,-39-1 21 0 0,0-1 0 0 0,-1-2 1 0 0,1-1-1 0 0,51-7 0 0 0,-45 0 18 0 0,56-20 0 0 0,-56 18-24 0 0,-26 9 6 0 0,0-1 0 0 0,0 0 0 0 0,8-4 0 0 0,-9 1-2 0 0,2-2 52 0 0,-7 6 115 0 0,-11 0-44 0 0,10 1-135 0 0,0 0 0 0 0,-1-1 0 0 0,1 1 0 0 0,-1 0 1 0 0,1 0-1 0 0,-1 0 0 0 0,1 0 0 0 0,0 0 0 0 0,-1 0 0 0 0,1 0 1 0 0,-1 0-1 0 0,1 0 0 0 0,-1 0 0 0 0,1 0 0 0 0,-1 0 1 0 0,1 0-1 0 0,0 0 0 0 0,-1 0 0 0 0,1 1 0 0 0,-1-1 0 0 0,1 0 1 0 0,-1 0-1 0 0,1 0 0 0 0,0 1 0 0 0,-1-1 0 0 0,1 0 1 0 0,0 0-1 0 0,-1 1 0 0 0,1-1 0 0 0,0 0 0 0 0,-1 1 1 0 0,1-1-1 0 0,0 0 0 0 0,0 1 0 0 0,-1-1 0 0 0,1 1 0 0 0,0-1 1 0 0,0 0-1 0 0,0 1 0 0 0,0-1 0 0 0,0 1 0 0 0,-1-1 1 0 0,1 1-1 0 0,0-1 0 0 0,0 0 0 0 0,0 1 0 0 0,0-1 0 0 0,0 1 1 0 0,0-1-1 0 0,0 1 0 0 0,0-1 0 0 0,1 1 0 0 0,-1 2 1 0 0,-1 1-4 0 0,0 0 0 0 0,1 0 1 0 0,0-1-1 0 0,0 1 0 0 0,0 0 0 0 0,0 0 0 0 0,1 0 0 0 0,-1 0 0 0 0,1 0 0 0 0,0-1 0 0 0,0 1 0 0 0,0 0 0 0 0,1-1 1 0 0,-1 1-1 0 0,1-1 0 0 0,0 1 0 0 0,0-1 0 0 0,0 0 0 0 0,0 0 0 0 0,1 0 0 0 0,3 4 0 0 0,49 62 3 0 0,-50-61-9 0 0,-1-1 0 0 0,7 14 0 0 0,-8-15 3 0 0,0 0 0 0 0,0 0 0 0 0,1 0 0 0 0,0 0-1 0 0,5 6 1 0 0,6 2 6 0 0,0-1 0 0 0,0 0 0 0 0,1-1 0 0 0,23 13 0 0 0,72 32 0 0 0,-78-41 0 0 0,25 8 0 0 0,106 31 0 0 0,-90-33 0 0 0,119 27 0 0 0,-142-40 0 0 0,2-2 0 0 0,-1-2 0 0 0,0-3 0 0 0,1-2 0 0 0,-1-2 0 0 0,84-15 0 0 0,181-49 0 0 0,-294 60 1 0 0,104-32 31 0 0,-96 27-17 0 0,0-1-1 0 0,29-17 0 0 0,-39 17 12 0 0,-1 0 0 0 0,0-2-1 0 0,-1-1 1 0 0,0 0-1 0 0,-2-1 1 0 0,1-1 0 0 0,-2-1-1 0 0,24-33 1 0 0,-19 22 13 0 0,-1 0 0 0 0,28-58 0 0 0,-43 75-37 0 0,9-18 29 0 0,13-48 0 0 0,-22 61-27 0 0,-1 5 7 0 0,-1 1 1 0 0,2-14-1 0 0,-4 22-8 0 0,-1-1-1 0 0,0 1 1 0 0,0 0 0 0 0,0-1 0 0 0,0 1 0 0 0,-1 0 0 0 0,1-1 0 0 0,-1 1-1 0 0,0 0 1 0 0,0-1 0 0 0,0 1 0 0 0,-2-4 0 0 0,-8-14 60 0 0,-2-1 0 0 0,-18-23 0 0 0,26 37-63 0 0,-3 5-16 0 0,7 2-61 0 0,1 2-55 0 0,1 0 136 0 0,0-1 0 0 0,0 1 0 0 0,-1 0 1 0 0,1-1-1 0 0,0 1 0 0 0,0-1 0 0 0,0 1 0 0 0,0-1 0 0 0,0 1 0 0 0,1-1 0 0 0,0 1 0 0 0,1 1-10 0 0,1 0-1 0 0,-1 0 1 0 0,1 1-1 0 0,4 5 1 0 0,14 8-26 0 0,17 9 35 0 0,-27-16-10 0 0,20 10 1 0 0,0-2-19 0 0,31 14-4 0 0,-35-19 18 0 0,-13-5-7 0 0,1-1 1 0 0,32 9-1 0 0,77 2-35 0 0,-62-11 44 0 0,-5 0 8 0 0,0-3 1 0 0,69-5-1 0 0,-112 1 1 0 0,148-18 0 0 0,-129 13 0 0 0,0-1 0 0 0,54-19 0 0 0,-74 21 0 0 0,154-64 0 0 0,-129 52 0 0 0,-1-2 0 0 0,-1-2 0 0 0,-1-1 0 0 0,33-27 0 0 0,62-70 0 0 0,-103 90 0 0 0,-2-1 0 0 0,32-47 0 0 0,-37 47 0 0 0,0-1 0 0 0,-1 0 0 0 0,25-54 0 0 0,-36 65-8 0 0,-1 1 0 0 0,-2-1 0 0 0,0 0 0 0 0,0-1 0 0 0,-2 1 0 0 0,-1-1 0 0 0,2-30 0 0 0,-5 42 8 0 0,0-1 0 0 0,-1 0 0 0 0,0 1 0 0 0,0 0 0 0 0,-1-1 0 0 0,-1 1 0 0 0,1 0 0 0 0,-1 0 0 0 0,-7-13 0 0 0,0-4 0 0 0,8 27 0 0 0,1 5 1 0 0,1 7-15 0 0,2-1-6 0 0,-2-8 9 0 0,0 0 1 0 0,1 0-1 0 0,-1 0 1 0 0,1 0-1 0 0,1 0 1 0 0,-1 0-1 0 0,0 0 1 0 0,1 0-1 0 0,0-1 0 0 0,0 1 1 0 0,2 3-1 0 0,8 10-14 0 0,1-1 1 0 0,27 27-1 0 0,-28-33 13 0 0,1-1 0 0 0,0 0 1 0 0,1-1-1 0 0,0-1 0 0 0,0 0 1 0 0,1 0-1 0 0,0-2 0 0 0,24 7 1 0 0,-4-4 6 0 0,1-2 1 0 0,62 4 0 0 0,-64-11 4 0 0,1 0 0 0 0,-1-3 0 0 0,0 0 0 0 0,0-3 0 0 0,61-18 0 0 0,-53 9 0 0 0,63-34 0 0 0,-56 25 0 0 0,-3 1 0 0 0,-1-3 0 0 0,64-50 0 0 0,-67 43 27 0 0,-1-2-1 0 0,58-68 0 0 0,-71 68 27 0 0,-2-1 1 0 0,-2-1-1 0 0,-2-1 1 0 0,-1-1-1 0 0,-2-1 1 0 0,-1 0-1 0 0,15-61 1 0 0,-25 71-143 0 0,-2 0 1 0 0,-1 0-1 0 0,-1-1 0 0 0,-2 1 0 0 0,-1-1 1 0 0,-2 1-1 0 0,-1-1 0 0 0,-1 1 1 0 0,-2-1-1 0 0,-1 1 0 0 0,-1 0 0 0 0,-2 1 1 0 0,-1 0-1 0 0,-28-57 0 0 0,19 53-5214 0 0,-4-3-1737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7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23 144 2304 0 0,'0'0'6252'0'0,"0"2"-5858"0"0,-3 67 977 0 0,1-40-806 0 0,1 1 0 0 0,6 53 0 0 0,9 40 654 0 0,-11-85-825 0 0,-2 20 705 0 0,-3-52-796 0 0,-2-9 157 0 0,-4-8-199 0 0,2-4-138 0 0,1 0 1 0 0,-6-22 0 0 0,10 30-117 0 0,0-1-1 0 0,0 1 0 0 0,0-1 1 0 0,1 1-1 0 0,0-1 0 0 0,3-13 1 0 0,2-23-26 0 0,-4 30-4 0 0,1 0 0 0 0,4-19 0 0 0,36-140 12 0 0,-38 161 1 0 0,0 1 0 0 0,1 0 0 0 0,0-1 0 0 0,9-14 0 0 0,-2 6 7 0 0,-10 17 2 0 0,0 0 0 0 0,0 0 0 0 0,0 0 0 0 0,1 1 1 0 0,-1-1-1 0 0,1 1 0 0 0,0-1 0 0 0,-1 1 1 0 0,1 0-1 0 0,0 0 0 0 0,1 0 0 0 0,-1 0 1 0 0,7-2-1 0 0,-9 4-4 0 0,0-1 1 0 0,0 1-1 0 0,0-1 1 0 0,0 1-1 0 0,-1-1 1 0 0,1 0-1 0 0,0 1 1 0 0,0-1-1 0 0,0 0 1 0 0,-1 0-1 0 0,2-1 1 0 0,2-2 5 0 0,0 1-5 0 0,0 1 1 0 0,0 0 0 0 0,0 1 0 0 0,1-1 0 0 0,-1 1-1 0 0,0-1 1 0 0,1 1 0 0 0,-1 1 0 0 0,1-1 0 0 0,-1 0-1 0 0,1 1 1 0 0,-1 0 0 0 0,1 0 0 0 0,-1 1 0 0 0,1-1-1 0 0,-1 1 1 0 0,1 0 0 0 0,-1 0 0 0 0,6 3 0 0 0,-3-2 3 0 0,-5-2 0 0 0,0 0 0 0 0,-1 1 0 0 0,1-1 0 0 0,0 1 0 0 0,-1 0 0 0 0,1 0 0 0 0,-1-1 0 0 0,1 1 0 0 0,-1 0 0 0 0,1 0 0 0 0,1 3 0 0 0,0-2-4 0 0,-1 0 1 0 0,0 0-1 0 0,0 0 1 0 0,0 0 0 0 0,0 1-1 0 0,-1-1 1 0 0,3 3 0 0 0,7 12-34 0 0,-9-15 38 0 0,-1 1 1 0 0,1 0 0 0 0,-1 0 0 0 0,0 0-1 0 0,0 0 1 0 0,0 0 0 0 0,0 0 0 0 0,0 1 0 0 0,-1-1-1 0 0,1 0 1 0 0,-1 0 0 0 0,0 0 0 0 0,0 1-1 0 0,0-1 1 0 0,0 0 0 0 0,-1 0 0 0 0,0 5 0 0 0,-2 5 21 0 0,0 0 0 0 0,-1-1 0 0 0,-6 15 0 0 0,-1 4 23 0 0,-5 11 33 0 0,0-4 45 0 0,11-26-86 0 0,0 0 0 0 0,0-1 0 0 0,-8 11 0 0 0,-7 15 11 0 0,17-29-34 0 0,-1 0 0 0 0,0-1 0 0 0,-1 1 0 0 0,0-1 0 0 0,-8 10-1 0 0,9-13-6 0 0,-3 2 15 0 0,1 0 0 0 0,-1 0 0 0 0,0-1 1 0 0,0 0-1 0 0,-15 9 0 0 0,19-14 30 0 0,3 0-51 0 0,0 0-1 0 0,0 0 0 0 0,0 0 1 0 0,0 0-1 0 0,-1 0 0 0 0,1 0 1 0 0,0 0-1 0 0,0 0 0 0 0,0 0 0 0 0,0 0 1 0 0,0 0-1 0 0,0 0 0 0 0,0 0 1 0 0,0 0-1 0 0,0 0 0 0 0,-1 0 1 0 0,1 0-1 0 0,0 0 0 0 0,0 0 0 0 0,0 0 1 0 0,0 0-1 0 0,0 0 0 0 0,0 0 1 0 0,0-1-1 0 0,0 1 0 0 0,0 0 0 0 0,0 0 1 0 0,0 0-1 0 0,0 0 0 0 0,0 0 1 0 0,0 0-1 0 0,0 0 0 0 0,0 0 1 0 0,0 0-1 0 0,-1-1 0 0 0,1 1 0 0 0,0 0 1 0 0,0 0-1 0 0,0 0 0 0 0,0 0 1 0 0,0 0-1 0 0,0 0 0 0 0,0 0 0 0 0,1 0 1 0 0,-1 0-1 0 0,0-1 0 0 0,0 1 1 0 0,0 0-1 0 0,0 0 0 0 0,0 0 1 0 0,0 0-1 0 0,0 0 0 0 0,0 0 0 0 0,5-9-17 0 0,7-4-38 0 0,-8 13 54 0 0,0-1 0 0 0,10-11 0 0 0,-13 12 0 0 0,0-1 0 0 0,0 0 0 0 0,0 0 0 0 0,0 0 0 0 0,0 0 0 0 0,0 0 0 0 0,0 0 0 0 0,-1 0 0 0 0,1 0 0 0 0,0 0 0 0 0,0 0 0 0 0,-1 0 0 0 0,2-2 0 0 0,1-2 0 0 0,5-2 0 0 0,0 0 0 0 0,1 1 0 0 0,0 0 0 0 0,0 0 0 0 0,0 1 0 0 0,1 0 0 0 0,-1 1 0 0 0,1 0 0 0 0,1 0 0 0 0,19-4 0 0 0,-2 5-29 0 0,0 1 0 0 0,-1 1-1 0 0,37 4 1 0 0,-61-3 23 0 0,-2 0 5 0 0,0 0 1 0 0,0 0 0 0 0,0 0 0 0 0,0 0-1 0 0,0 0 1 0 0,0 1 0 0 0,0-1 0 0 0,0 0 0 0 0,0 1-1 0 0,0-1 1 0 0,0 0 0 0 0,-1 1 0 0 0,1-1-1 0 0,0 1 1 0 0,0 0 0 0 0,-1-1 0 0 0,2 2-1 0 0,2 0 1 0 0,-1 1 0 0 0,0-1 0 0 0,1 1 0 0 0,-1 0 0 0 0,0 0 0 0 0,0 0 0 0 0,-1 0 0 0 0,1 0 0 0 0,-1 1 0 0 0,1-1 0 0 0,-1 1 0 0 0,0 0 0 0 0,-1-1 0 0 0,1 1 0 0 0,0 0 0 0 0,-1 0 0 0 0,0 0 0 0 0,0 0 0 0 0,0 1 0 0 0,-1-1 0 0 0,1 0 0 0 0,-1 0 0 0 0,-1 7 0 0 0,1-1 0 0 0,1-1 0 0 0,-1 0 0 0 0,-1 0 0 0 0,1-1 0 0 0,-2 1 0 0 0,1 0 0 0 0,-4 11 0 0 0,0-5 12 0 0,4-10 3 0 0,-1 1 0 0 0,0-1 0 0 0,0 0 0 0 0,-1 1 0 0 0,1-1 1 0 0,-5 6-1 0 0,-4 8 35 0 0,10-16-34 0 0,0 0 0 0 0,0 0 0 0 0,-1-1 0 0 0,1 1 0 0 0,-1 0 0 0 0,-3 2 0 0 0,-2 2 38 0 0,0 0-1 0 0,0-1 0 0 0,-1 0 0 0 0,1 0 0 0 0,-2-1 0 0 0,1 0 0 0 0,0-1 1 0 0,-1 0-1 0 0,0 0 0 0 0,0 0 0 0 0,0-1 0 0 0,-1-1 0 0 0,-18 3 0 0 0,11-3 59 0 0,3 0-1 0 0,-25-1-1 0 0,34-1-92 0 0,1 0 0 0 0,-1-1 0 0 0,1 0 0 0 0,0 0-1 0 0,-1 0 1 0 0,1 0 0 0 0,0-1 0 0 0,0 1-1 0 0,-7-5 1 0 0,8 4-12 0 0,1 0-1 0 0,0 0 0 0 0,0 0 1 0 0,0 0-1 0 0,1 0 1 0 0,-1-1-1 0 0,0 1 0 0 0,1-1 1 0 0,-1 1-1 0 0,1-1 1 0 0,0 1-1 0 0,-1-4 1 0 0,-4-7 7 0 0,5 11-2 0 0,1 0 1 0 0,-1 0-1 0 0,1 0 0 0 0,-1 1 1 0 0,1-1-1 0 0,0 0 0 0 0,-1 0 0 0 0,1 0 1 0 0,0 0-1 0 0,0 0 0 0 0,1 0 0 0 0,-1 0 1 0 0,0 0-1 0 0,1 0 0 0 0,-1 0 1 0 0,1 1-1 0 0,-1-1 0 0 0,1 0 0 0 0,2-3 1 0 0,-2 3-842 0 0,0-1 1 0 0,0 0-1 0 0,0 0 1 0 0,-1 0-1 0 0,1 0 0 0 0,0-5 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8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10 211 2304 0 0,'0'0'6368'0'0,"3"0"-5984"0"0,6 2 0 0 0,-7-1-14 0 0,9 2 524 0 0,23-3-86 0 0,-32 0-552 0 0,-1 1-23 0 0,1 0-214 0 0,0 0 1 0 0,-1-1-1 0 0,1 1 1 0 0,0 0-1 0 0,0-1 1 0 0,-1 0-1 0 0,1 1 1 0 0,0-1-1 0 0,0 0 1 0 0,0 0-1 0 0,0 0 1 0 0,2-1-1 0 0,27-4 211 0 0,-24 3-80 0 0,1 0 0 0 0,14 0 0 0 0,-16 1-88 0 0,0 0-1 0 0,0 0 1 0 0,0 0-1 0 0,0-1 1 0 0,-1 1-1 0 0,1-1 0 0 0,0-1 1 0 0,-1 1-1 0 0,0-1 1 0 0,9-5-1 0 0,-11 4 69 0 0,1 1 0 0 0,-1 0 0 0 0,0-1 0 0 0,0 0 0 0 0,0 1 0 0 0,3-7 0 0 0,-5 5-48 0 0,1 0 1 0 0,-1 0 0 0 0,0-1 0 0 0,-1 1 0 0 0,1 0-1 0 0,-1 0 1 0 0,0-8 0 0 0,0 5-17 0 0,-6-20 206 0 0,6 26-237 0 0,-1 0 1 0 0,0-1 0 0 0,0 1 0 0 0,0 0-1 0 0,0 0 1 0 0,0-1 0 0 0,0 1 0 0 0,-4-3-1 0 0,2 1 28 0 0,2 1-40 0 0,-1 1 1 0 0,0 0-1 0 0,0 0 1 0 0,0 0-1 0 0,0 1 1 0 0,-1-1-1 0 0,1 0 1 0 0,0 1-1 0 0,-1 0 1 0 0,1-1-1 0 0,-1 1 1 0 0,1 0-1 0 0,-5-1 1 0 0,-12-7 43 0 0,17 8-57 0 0,0-1 0 0 0,0 1 0 0 0,0 0 0 0 0,0 0 0 0 0,0 0 1 0 0,-1 1-1 0 0,-2-2 0 0 0,1 2 6 0 0,-1 0-1 0 0,1 0 1 0 0,0 0 0 0 0,-1 0 0 0 0,1 1 0 0 0,0 0 0 0 0,0 0-1 0 0,0 0 1 0 0,-1 0 0 0 0,1 0 0 0 0,0 1 0 0 0,0 0 0 0 0,1 0-1 0 0,-1 0 1 0 0,0 0 0 0 0,1 1 0 0 0,-1 0 0 0 0,1-1 0 0 0,0 1-1 0 0,-5 6 1 0 0,0-1-14 0 0,2 1 0 0 0,-1-1 0 0 0,1 1-1 0 0,0 1 1 0 0,1-1 0 0 0,0 1 0 0 0,-5 13-1 0 0,2 2 25 0 0,1 1 0 0 0,-5 30 0 0 0,10-39 66 0 0,-2 33 0 0 0,5-45-84 0 0,-1 0-1 0 0,1 0 1 0 0,0 0 0 0 0,0-1 0 0 0,1 1 0 0 0,0-1-1 0 0,-1 1 1 0 0,2-1 0 0 0,-1 1 0 0 0,0-1 0 0 0,1 0-1 0 0,0 0 1 0 0,0 0 0 0 0,0 0 0 0 0,0-1 0 0 0,0 1-1 0 0,1-1 1 0 0,0 0 0 0 0,0 0 0 0 0,0 0 0 0 0,0-1-1 0 0,0 1 1 0 0,0-1 0 0 0,1 0 0 0 0,8 3-1 0 0,1-1-7 0 0,-4 0 0 0 0,1-1 0 0 0,14 2 0 0 0,52 3 58 0 0,-66-8-34 0 0,-1 0 1 0 0,0 0 0 0 0,0-1-1 0 0,1-1 1 0 0,14-3 0 0 0,-24 4-18 0 0,1 1 0 0 0,0-1 1 0 0,0 1-1 0 0,0-1 0 0 0,0 0 1 0 0,-1 0-1 0 0,1 0 0 0 0,0 0 0 0 0,-1 0 1 0 0,1 0-1 0 0,-1 0 0 0 0,1 0 1 0 0,-1-1-1 0 0,2-1 0 0 0,-2 2-16 0 0,-1 0 1 0 0,1 1-1 0 0,0-1 0 0 0,-1 0 0 0 0,1 1 0 0 0,0-1 0 0 0,0 0 0 0 0,-1 1 0 0 0,1-1 1 0 0,0 1-1 0 0,0-1 0 0 0,0 1 0 0 0,1-1 0 0 0,0 0-601 0 0,0 0 1 0 0,0 0-1 0 0,0 0 1 0 0,0 0-1 0 0,0 0 0 0 0,0-1 1 0 0,3-2-1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8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0,'0'0'8624'0'0,"2"2"-8168"0"0,0 2-300 0 0,0 0 1 0 0,0 0 0 0 0,0 0 0 0 0,0 0-1 0 0,-1 0 1 0 0,0 1 0 0 0,0-1 0 0 0,0 0-1 0 0,0 1 1 0 0,0-1 0 0 0,-1 10-1 0 0,0-5 148 0 0,2 1-1 0 0,2 13 0 0 0,0 3 71 0 0,2 6-13 0 0,-3-24-288 0 0,4 14 169 0 0,-7-19-218 0 0,1 0 0 0 0,0 0 0 0 0,0-1 0 0 0,0 1 0 0 0,0 0 0 0 0,0-1 0 0 0,3 4 0 0 0,4 9 16 0 0,-3-5 40 0 0,2 0 16 0 0,3 0-1606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8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7368 0 0,'0'0'656'0'0,"-10"5"-528"0"0,6-5-128 0 0,-6 0 640 0 0,5 0 96 0 0,-4 0 928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2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77 2304 0 0,'0'0'11856'0'0,"-6"-4"-11392"0"0,3 3-358 0 0,0-1 1 0 0,0 0-1 0 0,1 0 1 0 0,-1-1-1 0 0,-3-3 1 0 0,4 4 7 0 0,0-1 1 0 0,-1 1-1 0 0,1 0 0 0 0,0 0 1 0 0,-1 0-1 0 0,-4-2 1 0 0,-13-8 364 0 0,17 10-411 0 0,0 1 0 0 0,0-1 0 0 0,0 0 0 0 0,0 0 0 0 0,0 1 0 0 0,-1 0 0 0 0,-6-2 0 0 0,-26-8 482 0 0,31 10-515 0 0,0 1 0 0 0,1-1 0 0 0,-1 1 0 0 0,0 0 0 0 0,0 0 0 0 0,1 0 0 0 0,-1 1 0 0 0,0 0 0 0 0,1-1 0 0 0,-10 4 0 0 0,14-3-31 0 0,-1-1 0 0 0,0 0 0 0 0,1 0 0 0 0,-1 1 0 0 0,0-1 0 0 0,0 0 0 0 0,1 0 0 0 0,-1 0 0 0 0,0 0-1 0 0,1 0 1 0 0,-1 0 0 0 0,0 0 0 0 0,1 0 0 0 0,-1-1 0 0 0,0 1 0 0 0,0 0 0 0 0,1 0 0 0 0,-1 0 0 0 0,0-1 0 0 0,1 1 0 0 0,-1 0 0 0 0,0-1 0 0 0,0 0 0 0 0,1 1 1 0 0,-1 0-1 0 0,0-1 1 0 0,1 1 0 0 0,-1 0-1 0 0,0-1 1 0 0,1 1-1 0 0,-1 0 1 0 0,0 0-1 0 0,1 0 1 0 0,-1 0 0 0 0,0 0-1 0 0,1 0 1 0 0,-1 0-1 0 0,0 0 1 0 0,0 0 0 0 0,1 0-1 0 0,-1 0 1 0 0,0 0-1 0 0,1 0 1 0 0,-1 0 0 0 0,-1 1-1 0 0,-29 14 233 0 0,24-10-154 0 0,2-1-52 0 0,0 0-1 0 0,0 1 1 0 0,1 0-1 0 0,0 0 1 0 0,-7 9-1 0 0,9-11-24 0 0,1 1-1 0 0,-1 0-1 0 0,1 0 0 0 0,0 0 0 0 0,1 0 1 0 0,-1 0-1 0 0,1 1 0 0 0,0-1 1 0 0,0 0-1 0 0,0 0 0 0 0,0 0 0 0 0,1 0 1 0 0,0 1-1 0 0,0-1 0 0 0,2 6 0 0 0,0-4-4 0 0,1-1 0 0 0,0 1 0 0 0,0-1 0 0 0,0 1 0 0 0,0-1 0 0 0,1 0 0 0 0,0-1 0 0 0,0 1 0 0 0,1-1 0 0 0,-1 0 0 0 0,1 0 0 0 0,-1-1 0 0 0,13 6 0 0 0,15 1 0 0 0,-9-4 0 0 0,-18-5 1 0 0,-3 0 0 0 0,0 0-1 0 0,1 0 1 0 0,-1-1-1 0 0,0 1 1 0 0,0-1-1 0 0,0 0 1 0 0,0 0-1 0 0,4-1 1 0 0,4 1 4 0 0,-10 0 0 0 0,0 0-1 0 0,-1 0 1 0 0,1 0-1 0 0,-1 0 1 0 0,1 0 0 0 0,-1 0-1 0 0,1 0 1 0 0,0 0-1 0 0,-1-1 1 0 0,1 1 0 0 0,-1 0-1 0 0,1 0 1 0 0,-1-1-1 0 0,1 1 1 0 0,-1 0 0 0 0,1-1-1 0 0,-1 1 1 0 0,1-1-1 0 0,-1 1 1 0 0,1 0-1 0 0,-1-1 1 0 0,0 1 0 0 0,1-2-1 0 0,8-5 57 0 0,-2 5-40 0 0,-5 1 35 0 0,-2 0 21 0 0,0-1-55 0 0,1-1 1 0 0,10-7 23 0 0,-10 9 135 0 0,-2 1-127 0 0,-1 0-52 0 0,1 0 0 0 0,-1 0 1 0 0,1 0-1 0 0,-1 0 0 0 0,1 0 0 0 0,-1 0 1 0 0,1 1-1 0 0,0-1 0 0 0,-1 1 1 0 0,1-1-1 0 0,0 1 0 0 0,-1-1 0 0 0,1 1 1 0 0,0 0-1 0 0,-1-1 0 0 0,1 1 0 0 0,0 0 1 0 0,0 0-1 0 0,0 0 0 0 0,0 0 1 0 0,-2 2-1 0 0,3-2 12 0 0,-2 1-13 0 0,1-1-1 0 0,-1 1 1 0 0,1 0 0 0 0,-1-1 0 0 0,0 1 0 0 0,0-1 0 0 0,1 0 0 0 0,-1 0 0 0 0,0 0-1 0 0,0 0 1 0 0,-3 1 0 0 0,4-1 0 0 0,0-1 0 0 0,0 1-1 0 0,0-1 1 0 0,0 1 0 0 0,0-1 0 0 0,0 1 0 0 0,0 0-1 0 0,0-1 1 0 0,0 1 0 0 0,0 0 0 0 0,1 0 0 0 0,-1 0-1 0 0,-1 1 1 0 0,-6 7 45 0 0,0 0 1 0 0,-1-1-1 0 0,0 0 1 0 0,-18 13-1 0 0,11-8 30 0 0,0 0 0 0 0,1 2 0 0 0,1 0 1 0 0,-17 22-1 0 0,-8 10 146 0 0,36-43-182 0 0,-1 1 0 0 0,1-1 0 0 0,0 1 0 0 0,0 0 0 0 0,1 0 0 0 0,-1 0 0 0 0,1 0 0 0 0,-2 6 0 0 0,3-3-19 0 0,1-5 22 0 0,0-2-43 0 0,0 0 0 0 0,0 0 0 0 0,0 0 0 0 0,0 0 1 0 0,0 0-1 0 0,0 0 0 0 0,0 0 0 0 0,0 0 0 0 0,1 0 1 0 0,-1 0-1 0 0,0-1 0 0 0,0 1 0 0 0,1 0 0 0 0,-1 0 1 0 0,1 0-1 0 0,-1 0 0 0 0,1 0 0 0 0,-1 0 0 0 0,1-1 1 0 0,-1 1-1 0 0,1 0 0 0 0,0-1 0 0 0,-1 1 0 0 0,1 0 1 0 0,0-1-1 0 0,0 1 0 0 0,-1-1 0 0 0,1 1 0 0 0,0-1 1 0 0,0 1-1 0 0,1 0 0 0 0,2 0-6 0 0,-1 2 1 0 0,1-1 1 0 0,0 1 0 0 0,0-1 0 0 0,1-1-1 0 0,-1 1 1 0 0,0 0 0 0 0,1-1-1 0 0,-1 0 1 0 0,1 0 0 0 0,-1 0-1 0 0,1-1 1 0 0,0 0 0 0 0,-1 0-1 0 0,1 0 1 0 0,-1 0 0 0 0,1 0 0 0 0,0-1-1 0 0,-1 0 1 0 0,1 0 0 0 0,-1 0-1 0 0,0-1 1 0 0,1 0 0 0 0,-1 1-1 0 0,0-1 1 0 0,0-1 0 0 0,0 1 0 0 0,0-1-1 0 0,0 1 1 0 0,-1-1 0 0 0,4-4-1 0 0,7-7 18 0 0,0 0 0 0 0,-1-1 0 0 0,-1 0 0 0 0,16-26-1 0 0,2-2-198 0 0,44-47 1 0 0,-48 59-944 0 0,-7 7-3588 0 0,5-1-1529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9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0,'0'0'6336'0'0,"1"2"-6152"0"0,0 2 103 0 0,0 1 1 0 0,1 0-1 0 0,-1 0 1 0 0,-1 0-1 0 0,1 6 1 0 0,-1-5 12 0 0,1 1 1 0 0,0-1-1 0 0,3 13 0 0 0,0-7-13 0 0,-2 1 0 0 0,0-1-1 0 0,0 1 1 0 0,-1 0-1 0 0,-1 17 1 0 0,2 23 489 0 0,2-30-363 0 0,1 1-1 0 0,0-1 1 0 0,2 0-1 0 0,11 28 1 0 0,4 19 333 0 0,-21-69-610 0 0,-1-1-115 0 0,0 1-1 0 0,0-1 0 0 0,0 0 0 0 0,0 1 1 0 0,0-1-1 0 0,0 0 0 0 0,1 0 0 0 0,-1 1 0 0 0,0-1 1 0 0,0 0-1 0 0,0 0 0 0 0,1 0 0 0 0,-1 1 0 0 0,0-1 1 0 0,0 0-1 0 0,1 0 0 0 0,-1 0 0 0 0,0 0 0 0 0,0 1 1 0 0,1-1-1 0 0,-1 0 0 0 0,0 0 0 0 0,0 0 0 0 0,1 0 1 0 0,-1 0-1 0 0,0 0 0 0 0,1 0 0 0 0,-1 0 0 0 0,0 0 1 0 0,0 0-1 0 0,1 0 0 0 0,-1 0 0 0 0,1 0 1 0 0,9-2 1327 0 0,-7-3-1371 0 0,0 1-1 0 0,0-1 1 0 0,0 0 0 0 0,-1 0-1 0 0,0 0 1 0 0,0 0-1 0 0,0-1 1 0 0,-1 1-1 0 0,2-8 1 0 0,0-20 223 0 0,-3 27-179 0 0,0 0-1 0 0,1-1 0 0 0,0 1 1 0 0,0 0-1 0 0,2-9 0 0 0,15-52 42 0 0,-16 53 13 0 0,1 1 0 0 0,0 0-1 0 0,1 0 1 0 0,1 0-1 0 0,0 0 1 0 0,12-22-1 0 0,-1 4-258 0 0,-5 8 296 0 0,-10 20-87 0 0,1 0 0 0 0,-1 0 0 0 0,0 0-1 0 0,-1 0 1 0 0,1 0 0 0 0,0-5-1 0 0,-1 6-48 0 0,1-1-1 0 0,-1 1 0 0 0,1 0 0 0 0,-1-1 0 0 0,1 1 0 0 0,0 0 0 0 0,0 0 1 0 0,1-3-1 0 0,-1 4 134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09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7224 0 0,'0'0'653'0'0,"1"2"-445"0"0,0 1-47 0 0,2 10 942 0 0,10 21 1 0 0,-12-30-990 0 0,0-1 0 0 0,1 1 0 0 0,-1-1-1 0 0,-1 0 1 0 0,1 1 0 0 0,-1-1 0 0 0,1 7 0 0 0,2 11 274 0 0,19 107 1789 0 0,-8-82-1670 0 0,-8-18-294 0 0,-3-9-84 0 0,-2-9-105 0 0,-1-8-9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0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6912 0 0,'-4'9'608'0'0,"-1"-6"-480"0"0,-5-3-128 0 0,6 6 0 0 0,-10-3 2032 0 0,23-6-2032 0 0,0-3-464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54 2760 0 0,'1'8'248'0'0,"17"41"4664"0"0,-14-41-4605 0 0,1 0 0 0 0,-1 0 0 0 0,2 0-1 0 0,-1-1 1 0 0,7 8 0 0 0,-1-2 229 0 0,45 44 1764 0 0,-54-54-2261 0 0,1 0 1 0 0,0-1-1 0 0,0 1 0 0 0,0-1 1 0 0,0 0-1 0 0,0 0 1 0 0,0 0-1 0 0,0 0 0 0 0,1-1 1 0 0,-1 1-1 0 0,1-1 0 0 0,-1 0 1 0 0,1 0-1 0 0,-1 0 1 0 0,1-1-1 0 0,7 1 0 0 0,-9-1 97 0 0,8-8 215 0 0,-7 3-199 0 0,0-1 0 0 0,-1 0 0 0 0,1-1 1 0 0,2-9-1 0 0,2-5 158 0 0,-5 18-284 0 0,-1 1 1 0 0,-1-1-1 0 0,1 1 1 0 0,0-1 0 0 0,0 0-1 0 0,-1 1 1 0 0,0-1 0 0 0,1 0-1 0 0,-1 1 1 0 0,0-1 0 0 0,0 0-1 0 0,-1 1 1 0 0,1-1 0 0 0,-1 0-1 0 0,1 1 1 0 0,-1-1 0 0 0,-1-2-1 0 0,1-1 21 0 0,-2-24 160 0 0,3 26-185 0 0,0 1 1 0 0,0 0-1 0 0,0-1 0 0 0,-1 1 0 0 0,1 0 0 0 0,-1-1 0 0 0,0 1 0 0 0,0 0 1 0 0,0 0-1 0 0,0 0 0 0 0,0 0 0 0 0,-1 0 0 0 0,1 0 0 0 0,-1 0 0 0 0,-3-4 1 0 0,1 3-5 0 0,1 0 12 0 0,0 0 0 0 0,-1 0 0 0 0,0 0 0 0 0,0 1 0 0 0,0 0 0 0 0,-1-1 0 0 0,1 2 0 0 0,-1-1 0 0 0,-5-2 0 0 0,-10-1 69 0 0,17 4-80 0 0,-1 1 0 0 0,0 0 1 0 0,1 0-1 0 0,-1 0 0 0 0,0 0 1 0 0,0 1-1 0 0,0-1 0 0 0,0 1 1 0 0,0 0-1 0 0,1 0 0 0 0,-1 1 1 0 0,0-1-1 0 0,-6 2 0 0 0,4 0-8 0 0,0 1 0 0 0,0-1 0 0 0,1 1 0 0 0,-1 0 0 0 0,1 0 0 0 0,0 1 0 0 0,0-1 0 0 0,0 1 0 0 0,0 0 0 0 0,1 1-1 0 0,-1-1 1 0 0,1 1 0 0 0,0 0 0 0 0,1 0 0 0 0,-1 0 0 0 0,1 0 0 0 0,0 1 0 0 0,-4 11 0 0 0,2-3-7 0 0,1 0 1 0 0,0 1 0 0 0,1-1-1 0 0,1 1 1 0 0,0 0 0 0 0,1 26-1 0 0,1-36-4 0 0,-1 1 0 0 0,1 0 0 0 0,0 0 0 0 0,1 0 0 0 0,0 0 0 0 0,0 0 0 0 0,0 0 0 0 0,0 0 0 0 0,4 8 0 0 0,6 12-6 0 0,-8-17 13 0 0,0 0 0 0 0,1 0 0 0 0,0-1 0 0 0,1 1 0 0 0,-1-1 0 0 0,2 0 0 0 0,-1 0 0 0 0,1-1 0 0 0,8 8 0 0 0,-8-9-7 0 0,0-1 0 0 0,1 0 0 0 0,-1 0 0 0 0,1-1 0 0 0,0 0 0 0 0,1 0 0 0 0,8 3 0 0 0,-1-1 3 0 0,1-2 1 0 0,25 4 0 0 0,-28-6 33 0 0,1-1-1 0 0,0 0 1 0 0,0-1-1 0 0,0-1 1 0 0,18-3-1 0 0,11-3-4935 0 0,-29 2-359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0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3224 0 0,'0'0'6229'0'0,"0"2"-5692"0"0,0 346 5219 0 0,3-311-5598 0 0,0 1 1 0 0,11 44-1 0 0,0-4 92 0 0,-11-61-211 0 0,1-1 0 0 0,1 0 0 0 0,1-1 0 0 0,0 1 0 0 0,16 27 0 0 0,-2-4-22 0 0,-16-32-60 0 0,1 0 1 0 0,0-1-1 0 0,8 11 0 0 0,-8-13-85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2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5528 0 0,'0'0'422'0'0,"-1"2"-139"0"0,-1-1-1 0 0,1 0 1 0 0,0 1-1 0 0,0-1 1 0 0,0 1-1 0 0,0-1 1 0 0,-1 4-1 0 0,-1 14 515 0 0,2-15-665 0 0,0 0 1 0 0,0 0-1 0 0,1 0 1 0 0,0 0-1 0 0,0 0 1 0 0,0 4-1 0 0,2 14 415 0 0,-2-17-426 0 0,0 0 0 0 0,0 1 0 0 0,1-1 0 0 0,2 7 0 0 0,-1-4 67 0 0,0 1-1 0 0,-1 0 0 0 0,1 12 1 0 0,1 10 160 0 0,10 44 417 0 0,-7-46-437 0 0,-2 0 0 0 0,2 32 0 0 0,-3-28 32 0 0,7 35 0 0 0,8 56 105 0 0,-15-96-397 0 0,-2-23-55 0 0,-1 0-1 0 0,0 0 1 0 0,1-1 0 0 0,0 1-1 0 0,0 0 1 0 0,1 0 0 0 0,2 7 0 0 0,-3-11-7 0 0,0 0 0 0 0,-1 1 0 0 0,1-1 0 0 0,-1 0 0 0 0,1 0 1 0 0,-1 1-1 0 0,0-1 0 0 0,1 0 0 0 0,-1 0 0 0 0,0 1 0 0 0,0-1 0 0 0,0 2 1 0 0,0 1-5 0 0,0 0 1 0 0,0 0 0 0 0,1 0-1 0 0,0 0 1 0 0,1 6 0 0 0,-1-8-421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2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3224 0 0,'0'0'3074'0'0,"1"2"-2420"0"0,3 3-377 0 0,-1 1 0 0 0,-1 0 0 0 0,1 0 1 0 0,-1 0-1 0 0,0 1 0 0 0,0-1 0 0 0,-1 1 1 0 0,0-1-1 0 0,1 12 0 0 0,2 15 269 0 0,0-8-252 0 0,-2 0 0 0 0,0-1 1 0 0,-3 33-1 0 0,0 14 147 0 0,18 165 676 0 0,-11-169-946 0 0,6 48 63 0 0,-6-78-78 0 0,-1 2-1048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2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6880 0 0,'0'0'672'0'0,"4"0"-600"0"0,6-4-72 0 0,-1-4 0 0 0,4 8 0 0 0,1-4 120 0 0,2-1 8 0 0,-3 2 0 0 0,-4-1 0 0 0,10-1-64 0 0,-5-4 0 0 0,0 6-64 0 0,0 0 96 0 0,5-3-208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3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1 325 7568 0 0,'1'1'62'0'0,"1"1"1"0"0,-1-1 0 0 0,1 1-1 0 0,-1-1 1 0 0,1 1 0 0 0,-1-1-1 0 0,0 1 1 0 0,0 0-1 0 0,0 0 1 0 0,0-1 0 0 0,0 1-1 0 0,-1 0 1 0 0,1 0-1 0 0,0 2 1 0 0,9 31 632 0 0,-4 14 589 0 0,-3-30-618 0 0,2 35 0 0 0,0-7 44 0 0,0 0 202 0 0,-4-12-204 0 0,-1-34-663 0 0</inkml:trace>
  <inkml:trace contextRef="#ctx0" brushRef="#br0" timeOffset="1">28 4 10136 0 0,'0'0'896'0'0,"-5"-3"-712"0"0,2 3-416 0 0,-2 0-88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3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4608 0 0,'0'0'353'0'0,"1"1"-231"0"0,1 3 243 0 0,0 0 0 0 0,-1 0 0 0 0,1 0 0 0 0,-1 0 0 0 0,0 0 0 0 0,0 0 0 0 0,0 0 0 0 0,0 0 0 0 0,-1 1 0 0 0,1-1 0 0 0,-1 0 0 0 0,-1 5 0 0 0,7 46 1361 0 0,-4-37-1300 0 0,1 21 0 0 0,2 126 1331 0 0,-4-153-1632 0 0,2 35 312 0 0,2 18 102 0 0,9 97 491 0 0,-4-67-764 0 0,-3-63-190 0 0,-5-25-75 0 0,-1-1-1 0 0,0 0 1 0 0,0 1 0 0 0,1 6-1 0 0,1 8-1334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2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1570 1 1376 0 0,'0'0'6418'0'0,"-1"2"-5523"0"0,-7 9 272 0 0,-62 114 3295 0 0,65-117-4259 0 0,1 1-1 0 0,-10 11 1 0 0,-5 9 196 0 0,5-6-63 0 0,-1-1 1 0 0,-27 30-1 0 0,22-28 25 0 0,-25 38-1 0 0,20-23-82 0 0,-20 34 212 0 0,-48 75 86 0 0,37-64-360 0 0,6 1-50 0 0,-13 21-62 0 0,13-29 24 0 0,-81 112 78 0 0,87-134-152 0 0,-145 196 254 0 0,113-142-130 0 0,7-3-34 0 0,-1 15-90 0 0,59-109-44 0 0,10-11-6 0 0,0 0 0 0 0,0 0 1 0 0,-1 1-1 0 0,1-1 0 0 0,0 0 1 0 0,0 1-1 0 0,0-1 0 0 0,0 0 1 0 0,0 1-1 0 0,1-1 0 0 0,-1 1 0 0 0,0-1 1 0 0,1 1-1 0 0,-1 1 0 0 0,1 0-3 0 0,-1-2-5 0 0,-10 11 71 0 0,10-8-56 0 0,1-4 106 0 0,-5 1-68 0 0,5-1-50 0 0,0 0 1 0 0,-1 0 0 0 0,1 0 0 0 0,0 0-1 0 0,0 0 1 0 0,-1 0 0 0 0,1 0 0 0 0,0 0 0 0 0,0-1-1 0 0,-1 1 1 0 0,1 0 0 0 0,0 0 0 0 0,0 0 0 0 0,-1 0-1 0 0,1 0 1 0 0,0 0 0 0 0,0-1 0 0 0,-1 1 0 0 0,1 0-1 0 0,0 0 1 0 0,0 0 0 0 0,0-1 0 0 0,0 1-1 0 0,-1 0 1 0 0,1 0 0 0 0,0 0 0 0 0,0-1 0 0 0,0 1-1 0 0,0-1 1 0 0,-8-7-119 0 0,6 7 111 0 0,0 0 1 0 0,0 0-1 0 0,0-1 0 0 0,0 2 0 0 0,-1-1 1 0 0,1 0-1 0 0,0 0 0 0 0,0 1 0 0 0,-1-1 0 0 0,1 1 1 0 0,0-1-1 0 0,0 1 0 0 0,-4 0 0 0 0,-7-1 464 0 0,-12 2-445 0 0,10 1-12 0 0,9-2 1 0 0,1 1 0 0 0,0 0 0 0 0,0 0 0 0 0,0 1 0 0 0,0 0 0 0 0,-7 3 0 0 0,-12 4 0 0 0,14-5 0 0 0,-1 1 0 0 0,1 0 0 0 0,0 0 0 0 0,1 1 0 0 0,-1 0 0 0 0,1 1 0 0 0,-10 9 0 0 0,15-12-26 0 0,0 0 0 0 0,0 0 0 0 0,0 0 0 0 0,1 0 0 0 0,0 1 0 0 0,0-1 0 0 0,0 1 0 0 0,0 0 0 0 0,1 0 0 0 0,0 0 0 0 0,0 0 0 0 0,0 0 0 0 0,1 1 0 0 0,-2 9 0 0 0,5 9 264 0 0,-2-24-238 0 0,0 1-2 0 0,0 0 0 0 0,0 0-1 0 0,0 0 1 0 0,0 0 0 0 0,0-1 0 0 0,1 1-1 0 0,-1 0 1 0 0,0 0 0 0 0,1 0-1 0 0,-1-1 1 0 0,0 1 0 0 0,1 0-1 0 0,-1 0 1 0 0,1-1 0 0 0,-1 1 0 0 0,1 0-1 0 0,0 0 1 0 0,6 9-41 0 0,4 5-15 0 0,-8-13 57 0 0,0 1 0 0 0,1 1-10 0 0,0-1 0 0 0,0 1-1 0 0,0-1 1 0 0,1 0 0 0 0,8 4-1 0 0,1 1 16 0 0,-12-6-4 0 0,0-1 0 0 0,0 0 0 0 0,0-1 0 0 0,1 1 0 0 0,-1 0 0 0 0,0-1 0 0 0,1 1 0 0 0,2-1 0 0 0,4 2 0 0 0,-7-2 0 0 0,0 1 0 0 0,0-1 0 0 0,0 1 0 0 0,0-1 0 0 0,0 0 0 0 0,0 0 0 0 0,0 0 0 0 0,0 0 0 0 0,0 0 0 0 0,0-1 0 0 0,0 1 0 0 0,0-1 0 0 0,0 1 0 0 0,2-2 0 0 0,2 0 0 0 0,-2-1-31 0 0,0 1 0 0 0,0-1-1 0 0,0 0 1 0 0,-1-1 0 0 0,1 1-1 0 0,-1 0 1 0 0,0-1 0 0 0,0 0-1 0 0,3-4 1 0 0,-4 5-26 0 0,9-19-221 0 0,-10 14 1018 0 0,-3 6-987 0 0,2 1 241 0 0,0 1-1 0 0,0 0 1 0 0,0 0-1 0 0,0 0 1 0 0,0-1-1 0 0,0 1 1 0 0,0 0-1 0 0,0 0 1 0 0,0 0-1 0 0,0-1 0 0 0,-1 1 1 0 0,1 0-1 0 0,0 0 1 0 0,0 0-1 0 0,0 0 1 0 0,0-1-1 0 0,0 1 1 0 0,-1 0-1 0 0,1 0 1 0 0,0 0-1 0 0,0 0 1 0 0,0 0-1 0 0,0 0 0 0 0,-1-1 1 0 0,1 1-1 0 0,0 0 1 0 0,0 0-1 0 0,0 0 1 0 0,-1 0-1 0 0,1 0 1 0 0,0 0-1 0 0,0 0 1 0 0,0 0-1 0 0,-1 0 0 0 0,-16 13-46 0 0,14-11 114 0 0,0 0 0 0 0,0 0 1 0 0,1 0-1 0 0,-1 0 1 0 0,1 0-1 0 0,-1 1 0 0 0,1-1 1 0 0,0 1-1 0 0,0 0 0 0 0,0-1 1 0 0,0 1-1 0 0,-2 5 0 0 0,-2 6-61 0 0,-1 0 0 0 0,0 0 0 0 0,-13 18 0 0 0,14-23 0 0 0,-27 57-721 0 0,7-13 451 0 0,11-20 277 0 0,10-22 89 0 0,0 1 0 0 0,1-1 0 0 0,0 1 0 0 0,1-1 0 0 0,1 1 0 0 0,0 0 0 0 0,0 0 0 0 0,0 17 0 0 0,-3 25-96 0 0,5-41-54 0 0,0 0 0 0 0,1-1 0 0 0,0 1 0 0 0,1-1 0 0 0,0 1 0 0 0,1-1 0 0 0,8 21 0 0 0,-4-13-224 0 0,-6-16 300 0 0,0-1 0 0 0,0 1 0 0 0,0 0 1 0 0,1-1-1 0 0,-1 1 0 0 0,1-1 0 0 0,3 5 0 0 0,-2-2 131 0 0,-2-4-131 0 0,0-1 1 0 0,0 1-1 0 0,-1-1 1 0 0,1 0-1 0 0,0 1 1 0 0,0-1-1 0 0,0 0 1 0 0,1 1-1 0 0,-1-1 1 0 0,0 0-1 0 0,0 0 1 0 0,3 2-1 0 0,2 1-22 0 0,3-2 0 0 0,-7-3 2 0 0,-1 0-1 0 0,1 1 1 0 0,0-1 0 0 0,0 0-1 0 0,-1 0 1 0 0,1 0-1 0 0,0 0 1 0 0,-1 0-1 0 0,1 0 1 0 0,-1-1-1 0 0,1 1 1 0 0,-1 0-1 0 0,0-1 1 0 0,0 1 0 0 0,1-1-1 0 0,-1 0 1 0 0,0 1-1 0 0,1-4 1 0 0,2-4 22 0 0,0 0 0 0 0,3-14 0 0 0,-5 17-8 0 0,13-38 71 0 0,-6 21-61 0 0,10-46-1 0 0,-1-2 17 0 0,-11 47-31 0 0,5-26 0 0 0,11-52 3 0 0,-14 71 21 0 0,-1-2-1 0 0,2-34 1 0 0,6-70 39 0 0,-14 124-155 0 0,1 1 0 0 0,0-1 0 0 0,9-20-1 0 0,-6 17-195 0 0,0-2-73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3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240 196 6448 0 0,'-3'-3'209'0'0,"0"1"0"0"0,0-1 0 0 0,0 0 0 0 0,0 0 0 0 0,1 0 0 0 0,0 0 1 0 0,-1 0-1 0 0,1-1 0 0 0,0 1 0 0 0,0-1 0 0 0,-2-7 0 0 0,2 7 25 0 0,1 0 0 0 0,-1 0 0 0 0,0 0 0 0 0,-1 0 0 0 0,1 0 0 0 0,-1 0 1 0 0,0 1-1 0 0,-3-4 0 0 0,5 5-148 0 0,-1 1 0 0 0,1-1 1 0 0,0 0-1 0 0,-1 0 0 0 0,1 0 0 0 0,0 0 1 0 0,0 0-1 0 0,0 0 0 0 0,-1-4 0 0 0,2 4-17 0 0,-1 0 0 0 0,0 0 0 0 0,0 0-1 0 0,0-1 1 0 0,-1 1 0 0 0,-2-3 0 0 0,-7-9 291 0 0,-10-8 216 0 0,13 15-359 0 0,7 6-203 0 0,1 1 0 0 0,-1-1-1 0 0,0 0 1 0 0,0 0 0 0 0,0 1-1 0 0,0-1 1 0 0,0 1 0 0 0,0-1-1 0 0,0 1 1 0 0,0-1 0 0 0,0 1-1 0 0,0 0 1 0 0,0-1 0 0 0,-2 1-1 0 0,1 0 6 0 0,1-1-1 0 0,-1 0 1 0 0,0 1-1 0 0,1-1 1 0 0,-1 0-1 0 0,1 0 1 0 0,-1 0-1 0 0,-1-1 1 0 0,1 0-2 0 0,0 1 0 0 0,0 0 1 0 0,1 0-1 0 0,-2 0 1 0 0,1 0-1 0 0,0 0 1 0 0,0 0-1 0 0,0 0 1 0 0,0 1-1 0 0,0-1 0 0 0,-1 1 1 0 0,1-1-1 0 0,0 1 1 0 0,-3 0-1 0 0,4 1-12 0 0,0-1 0 0 0,0 1 0 0 0,0 0 0 0 0,0 0 0 0 0,0 0 0 0 0,0 0 0 0 0,0 0 1 0 0,1 1-1 0 0,-2 1 0 0 0,1-1-2 0 0,-4 6-3 0 0,1 0 0 0 0,1 1 0 0 0,-1-1 0 0 0,1 1 0 0 0,1-1 0 0 0,-3 18 0 0 0,3-16 0 0 0,-7 58 0 0 0,6-49 13 0 0,1 1-1 0 0,0 0 1 0 0,3 38 0 0 0,14 61 105 0 0,-5-45-34 0 0,-2-8 402 0 0,3-1 0 0 0,25 81 1 0 0,-28-115-308 0 0,-4-17-129 0 0,0 0 0 0 0,1 0-1 0 0,1 0 1 0 0,9 17 0 0 0,13 20 39 0 0,-27-48-238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4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8232 0 0,'0'0'1762'0'0,"1"-1"-1284"0"0,3-3-275 0 0,0 1 0 0 0,0 0 0 0 0,1 0 0 0 0,-1 1 0 0 0,1-1 0 0 0,0 1 0 0 0,-1 0 0 0 0,1 0 0 0 0,8-2 0 0 0,1-1-109 0 0,-12 4-84 0 0,1 0 1 0 0,-1 0 0 0 0,1 0-1 0 0,0 0 1 0 0,-1 0 0 0 0,1 0-1 0 0,0 1 1 0 0,-1 0 0 0 0,1-1-1 0 0,0 1 1 0 0,4 0 0 0 0,-4 0-530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82 9960 0 0,'-9'-5'1062'0'0,"2"0"-922"0"0,1 0-1 0 0,0 0 0 0 0,-7-7 1 0 0,10 8 104 0 0,-1 0 0 0 0,0 0 0 0 0,0 0 0 0 0,0 1 0 0 0,0 0 0 0 0,-1 0 0 0 0,0 0 0 0 0,1 0 0 0 0,-1 1 0 0 0,-10-4 0 0 0,1 2 105 0 0,8 2-183 0 0,1 1 0 0 0,-2-1 0 0 0,1 1 0 0 0,-8 0 0 0 0,12 1-137 0 0,0 0 1 0 0,-1 0 0 0 0,1 1 0 0 0,0-1 0 0 0,0 1-1 0 0,0-1 1 0 0,-1 1 0 0 0,1 0 0 0 0,0 0 0 0 0,0 0-1 0 0,0 0 1 0 0,0 0 0 0 0,0 0 0 0 0,0 1 0 0 0,-2 2 0 0 0,0 0-19 0 0,0 0 0 0 0,0 0 0 0 0,1 1 0 0 0,-1-1 0 0 0,1 1 1 0 0,0 0-1 0 0,1 0 0 0 0,-1 1 0 0 0,1-1 0 0 0,-2 8 0 0 0,-1 6-21 0 0,-4 33 0 0 0,6-34 20 0 0,3-12-16 0 0,0 0 0 0 0,0-1 0 0 0,0 1 0 0 0,1 0 0 0 0,0-1 1 0 0,0 1-1 0 0,0-1 0 0 0,1 1 0 0 0,-1-1 0 0 0,1 1 1 0 0,1-1-1 0 0,-1 0 0 0 0,1 0 0 0 0,0 0 0 0 0,0-1 0 0 0,0 1 1 0 0,1-1-1 0 0,0 1 0 0 0,-1-1 0 0 0,2 0 0 0 0,6 5 1 0 0,-4-3 5 0 0,1 0 0 0 0,1 0 0 0 0,17 10 0 0 0,-18-13 0 0 0,0 0 0 0 0,1 0 0 0 0,-1-1 0 0 0,15 3 0 0 0,34 7 0 0 0,-34-3 0 0 0,-13-2 0 0 0,-6-4 0 0 0,9 15 0 0 0,-12-17 3 0 0,0 0 1 0 0,0 0 0 0 0,0 1 0 0 0,0-1 0 0 0,0 0-1 0 0,0 1 1 0 0,-1-1 0 0 0,1 1 0 0 0,-1-1-1 0 0,1 1 1 0 0,-1 0 0 0 0,1-1 0 0 0,-1 1 0 0 0,0-1-1 0 0,0 1 1 0 0,0 0 0 0 0,0-1 0 0 0,0 1 0 0 0,0 0-1 0 0,0-1 1 0 0,-1 1 0 0 0,1-1 0 0 0,0 1 0 0 0,-2 2-1 0 0,0 2 17 0 0,1-4 20 0 0,-1 1 0 0 0,0 0 0 0 0,1 0-1 0 0,-1-1 1 0 0,0 1 0 0 0,-1-1 0 0 0,1 0 0 0 0,0 1-1 0 0,-1-1 1 0 0,1 0 0 0 0,-5 2 0 0 0,-1 2 32 0 0,-3 4 61 0 0,-2-1 0 0 0,1 0 0 0 0,-1-1 0 0 0,-18 8 1 0 0,25-13-113 0 0,0-1 0 0 0,0 0 0 0 0,0 0 0 0 0,0-1 0 0 0,0 1 0 0 0,0-1 0 0 0,0-1 0 0 0,-1 1 0 0 0,1-1 0 0 0,0 0 0 0 0,-1 0 0 0 0,-11-3 0 0 0,1-1-1089 0 0,11 0-171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4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1376 0 0,'3'0'9824'0'0,"7"1"-9527"0"0,0-2 1 0 0,1 0-1 0 0,-1 0 1 0 0,17-5 0 0 0,-12 2-3354 0 0,1 1-1080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5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2760 0 0,'-3'8'60'0'0,"0"1"0"0"0,1-1 0 0 0,0 1 0 0 0,0-1 0 0 0,0 15 0 0 0,1 45 2036 0 0,2-35-215 0 0,7 103 1913 0 0,-2-49-2551 0 0,5-1-153 0 0,-1-6-218 0 0,2 8-122 0 0,-6-46-447 0 0,-3-31-132 0 0,-1 0 0 0 0,0 17 0 0 0,-10-34 39 0 0,-3-29 26 0 0,8 26-223 0 0,1 0 1 0 0,-1 0-1 0 0,1-1 1 0 0,1 1-1 0 0,0 0 1 0 0,0-1 0 0 0,1 1-1 0 0,0-1 1 0 0,3-16-1 0 0,-1 15-16 0 0,0-1 0 0 0,1 1 0 0 0,0 1 0 0 0,1-1 0 0 0,0 0 0 0 0,1 1 0 0 0,11-19 1 0 0,-12 24-11 0 0,0 0 0 0 0,1 1 1 0 0,-1-1-1 0 0,10-6 0 0 0,10-10 17 0 0,-18 15-7 0 0,0 1 0 0 0,1 0 1 0 0,0 0-1 0 0,-1 1 1 0 0,2 0-1 0 0,11-6 1 0 0,-4 3-47 0 0,2-2 23 0 0,1 2 0 0 0,22-6 1 0 0,-36 12 19 0 0,0 0 1 0 0,-1 0 0 0 0,1 1-1 0 0,0-1 1 0 0,-1 1 0 0 0,1 0-1 0 0,0 0 1 0 0,0 1 0 0 0,-1-1-1 0 0,1 1 1 0 0,6 2 0 0 0,0 4 5 0 0,-7-5 0 0 0,-1 0 0 0 0,1 0 0 0 0,-1 0 0 0 0,0 1 0 0 0,0-1 0 0 0,1 1 0 0 0,-1-1 0 0 0,-1 1 0 0 0,1 0 0 0 0,0 0 0 0 0,-1 0 0 0 0,0 0 0 0 0,1 0 0 0 0,-1 0 0 0 0,0 0 0 0 0,0 0 0 0 0,-1 0 0 0 0,1 0 0 0 0,-1 1 0 0 0,0 2 0 0 0,0 7 31 0 0,-1-1 0 0 0,-1 0 0 0 0,0 0 0 0 0,-1 0 0 0 0,-4 11 0 0 0,-24 57 348 0 0,27-69-329 0 0,-7 12 50 0 0,-1 1 0 0 0,0-2 0 0 0,-29 38 0 0 0,36-54-73 0 0,-2 1 0 0 0,1-1 0 0 0,-1 0 0 0 0,0-1 0 0 0,0 0 0 0 0,-14 8 0 0 0,12-7 6 0 0,7-5-26 0 0,0 0 0 0 0,0-1 0 0 0,0 1 1 0 0,0 0-1 0 0,0-1 0 0 0,0 1 0 0 0,-1-1 1 0 0,1 1-1 0 0,0-1 0 0 0,0 0 0 0 0,0 0 0 0 0,0 0 1 0 0,0 0-1 0 0,-3-1 0 0 0,4 1 2 0 0,0 0 0 0 0,0 0 0 0 0,0-1 1 0 0,-1 1-1 0 0,1-1 0 0 0,0 1 0 0 0,0 0 0 0 0,0-1 0 0 0,0 0 0 0 0,0 1 0 0 0,0-1 1 0 0,0 0-1 0 0,0 1 0 0 0,1-1 0 0 0,-1 0 0 0 0,0 0 0 0 0,0 0 0 0 0,1 0 1 0 0,-1 0-1 0 0,0 0 0 0 0,1 0 0 0 0,-1 0 0 0 0,1 0 0 0 0,-1 0 0 0 0,1 0 1 0 0,-1 0-1 0 0,1-1 0 0 0,-6-18 180 0 0,5 17-294 0 0,0-1 1 0 0,0 1-1 0 0,0 0 0 0 0,0 0 0 0 0,0-1 0 0 0,1 1 1 0 0,-1 0-1 0 0,1-1 0 0 0,1-5 0 0 0,3-11-1253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26 151 1840 0 0,'0'2'133'0'0,"0"0"-52"0"0,0 1 0 0 0,1-1 1 0 0,-1 1-1 0 0,1-1 0 0 0,0 0 0 0 0,0 1 0 0 0,0-1 0 0 0,0 0 0 0 0,0 1 0 0 0,1-1 0 0 0,-1 0 0 0 0,1 0 0 0 0,-1 0 0 0 0,3 2 1 0 0,-1-1 683 0 0,0 1 1 0 0,-1-1 0 0 0,0 0 0 0 0,4 7-1 0 0,-5-7-423 0 0,0-1 0 0 0,1 1-1 0 0,-1-1 1 0 0,1 0-1 0 0,0 0 1 0 0,3 4-1 0 0,10 14 142 0 0,-14-19-437 0 0,0 1 0 0 0,0 0 0 0 0,0-1 0 0 0,0 1 0 0 0,1-1 0 0 0,-1 1 0 0 0,0-1 1 0 0,1 0-1 0 0,-1 0 0 0 0,0 1 0 0 0,1-1 0 0 0,0 0 0 0 0,-1 0 0 0 0,1-1 0 0 0,0 1 0 0 0,-1 0 0 0 0,1 0 1 0 0,2 0-1 0 0,-2-1 151 0 0,0 0 22 0 0,0 0-181 0 0,0-1 1 0 0,-1 1-1 0 0,1 0 1 0 0,0-1-1 0 0,-1 1 1 0 0,1-1-1 0 0,0 0 1 0 0,-1 0-1 0 0,3-1 1 0 0,6-3 265 0 0,-9 4-263 0 0,0 1 0 0 0,0-1 0 0 0,0 0 0 0 0,0 0 0 0 0,-1 0 0 0 0,1 0 0 0 0,0 0 0 0 0,-1 0 0 0 0,1-1 0 0 0,0 1 0 0 0,-1 0 0 0 0,1 0 0 0 0,-1 0 0 0 0,1-2 0 0 0,0-1 63 0 0,1-2-1 0 0,0 0 0 0 0,0-1 0 0 0,-1 1 0 0 0,0 0 0 0 0,0-1 0 0 0,0-10 0 0 0,-3-42 351 0 0,-1 15-143 0 0,3 39-275 0 0,-1 1-1 0 0,0-1 0 0 0,1 1 0 0 0,-2-1 1 0 0,1 1-1 0 0,0-1 0 0 0,-1 1 1 0 0,0 0-1 0 0,0 0 0 0 0,-4-6 1 0 0,5 8-4 0 0,-1 0 0 0 0,1 0 0 0 0,0 0 1 0 0,-1 0-1 0 0,0 0 0 0 0,1 0 0 0 0,-1 0 1 0 0,0 1-1 0 0,0-1 0 0 0,0 1 0 0 0,0 0 1 0 0,0-1-1 0 0,0 1 0 0 0,0 0 0 0 0,-1 0 1 0 0,1 0-1 0 0,0 0 0 0 0,0 1 0 0 0,-5-2 1 0 0,6 3-24 0 0,1-1 0 0 0,0 0 0 0 0,-1 0 0 0 0,1 1 0 0 0,-1-1 0 0 0,1 0 0 0 0,0 0 0 0 0,0 1 0 0 0,-1-1 0 0 0,1 0 0 0 0,0 1 1 0 0,-1-1-1 0 0,1 1 0 0 0,0-1 0 0 0,0 0 0 0 0,0 1 0 0 0,0-1 0 0 0,-1 1 0 0 0,0 1 17 0 0,-12 11 77 0 0,10-11-89 0 0,1 0 1 0 0,0 0 0 0 0,-1 1 0 0 0,1-1-1 0 0,0 0 1 0 0,-3 5 0 0 0,-2 6-14 0 0,0-1 1 0 0,1 1 0 0 0,0 1-1 0 0,1-1 1 0 0,0 1 0 0 0,-5 28 0 0 0,1 14-13 0 0,5-37 67 0 0,0 0 1 0 0,2 1-1 0 0,0-1 1 0 0,2 1-1 0 0,2 34 1 0 0,0-41-21 0 0,1 0 1 0 0,0-1-1 0 0,0 1 1 0 0,1-1-1 0 0,1 0 1 0 0,0 0-1 0 0,1 0 1 0 0,0-1-1 0 0,9 12 1 0 0,-12-19-41 0 0,3 6 15 0 0,2-1 0 0 0,10 12 0 0 0,-15-18-15 0 0,0 0-1 0 0,0-1 1 0 0,0 1 0 0 0,1-1-1 0 0,-1 0 1 0 0,1 0 0 0 0,-1 0-1 0 0,1-1 1 0 0,0 1 0 0 0,6 1-1 0 0,7-1-111 0 0,-1 2-10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6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166 436 5064 0 0,'0'-10'235'0'0,"-1"0"0"0"0,-4-15 0 0 0,0-6 1913 0 0,2 20-1505 0 0,0-1-1 0 0,-1 1 0 0 0,-1-1 1 0 0,0 1-1 0 0,0 1 1 0 0,-11-16-1 0 0,-7-2 148 0 0,5 6-61 0 0,18 22-701 0 0,-1-1 0 0 0,1 1-1 0 0,0 0 1 0 0,-1-1 0 0 0,1 1 0 0 0,0-1 0 0 0,-1 1-1 0 0,1 0 1 0 0,0 0 0 0 0,-1-1 0 0 0,1 1 0 0 0,-1 0 0 0 0,1-1-1 0 0,0 1 1 0 0,-1 0 0 0 0,1 0 0 0 0,-1 0 0 0 0,1 0 0 0 0,-1-1-1 0 0,1 1 1 0 0,-1 0 0 0 0,1 0 0 0 0,-1 0 0 0 0,1 0-1 0 0,-1 0 1 0 0,1 0 0 0 0,-1 0 0 0 0,1 0 0 0 0,0 0 0 0 0,-1 1-1 0 0,1-1 1 0 0,-1 0 0 0 0,1 0 0 0 0,-1 0 0 0 0,1 0 0 0 0,-1 1-1 0 0,1-1 1 0 0,0 0 0 0 0,-1 0 0 0 0,1 1 0 0 0,-1-1-1 0 0,1 1 1 0 0,-15 16 140 0 0,14-15-165 0 0,-3 6 5 0 0,0 0 1 0 0,0 0 0 0 0,0 0 0 0 0,1 0 0 0 0,1 1 0 0 0,-4 15 0 0 0,-4 59 99 0 0,9-77-81 0 0,0 32 251 0 0,1 0 0 0 0,2 0 0 0 0,2 0 0 0 0,16 73 0 0 0,-19-106-246 0 0,0-1 0 0 0,1 0 0 0 0,-1 0 0 0 0,1 0 0 0 0,0 0 0 0 0,0 0-1 0 0,0 0 1 0 0,1 0 0 0 0,-1-1 0 0 0,1 1 0 0 0,0-1 0 0 0,0 0 0 0 0,0 1-1 0 0,1-2 1 0 0,-1 1 0 0 0,1 0 0 0 0,4 2 0 0 0,-7-5-24 0 0,0 0 0 0 0,-1 0 0 0 0,1 0 0 0 0,0-1 0 0 0,-1 1 0 0 0,1 0 0 0 0,0-1 0 0 0,-1 1 0 0 0,1 0 0 0 0,0-1 0 0 0,-1 1 0 0 0,1-1 0 0 0,-1 1-1 0 0,1-1 1 0 0,0 0 0 0 0,0 0 13 0 0,2-1 0 0 0,0 0 0 0 0,0-1 0 0 0,0 1 0 0 0,-1 0 0 0 0,1-1 0 0 0,-1 0 0 0 0,0 1 0 0 0,0-1 0 0 0,0 0 0 0 0,0 0 0 0 0,0 0 0 0 0,0 0 0 0 0,-1 0 0 0 0,0-1 0 0 0,2-6 0 0 0,16-48-7 0 0,-16 44-21 0 0,0 5-170 0 0,-2 0 0 0 0,1 0 0 0 0,-1-13-1 0 0,1-35-913 0 0,-3-55-2085 0 0,-6-33 633 0 0,0-46 2027 0 0,8 157 1611 0 0,1 26 713 0 0,-2 24-878 0 0,-3 93 872 0 0,2-100-1626 0 0,0 0 1 0 0,-3 14 0 0 0,3-14 6 0 0,-1 0 1 0 0,0 15 0 0 0,-3 175 1997 0 0,6-152-1680 0 0,13 93 1 0 0,-11-122-581 0 0,-1-7-13 0 0,-1-1 0 0 0,6 16 0 0 0,3 4-1465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7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225 372 5984 0 0,'1'-2'45'0'0,"-1"-1"-1"0"0,0 1 1 0 0,1 0 0 0 0,-1 0 0 0 0,0 0 0 0 0,0-1-1 0 0,0 1 1 0 0,0 0 0 0 0,-1 0 0 0 0,1-1 0 0 0,0 1-1 0 0,-1 0 1 0 0,-1-4 0 0 0,0-5 105 0 0,-3-38 1907 0 0,3 27-688 0 0,-6-36 0 0 0,1 30-552 0 0,-13-37 0 0 0,17 57-649 0 0,0 0 1 0 0,-1 0 0 0 0,0 1-1 0 0,0 0 1 0 0,0 0-1 0 0,-1 0 1 0 0,0 0-1 0 0,-1 1 1 0 0,-9-9 0 0 0,10 10-92 0 0,2 3-17 0 0,0-1-1 0 0,0 1 0 0 0,0 0 0 0 0,0 0 1 0 0,0 0-1 0 0,-4-2 0 0 0,5 4-49 0 0,1 0 1 0 0,0-1-1 0 0,-1 1 0 0 0,1 0 0 0 0,0 0 0 0 0,-1 0 0 0 0,1 0 0 0 0,0 0 1 0 0,-1 0-1 0 0,1 0 0 0 0,0 0 0 0 0,-1 1 0 0 0,1-1 0 0 0,0 1 1 0 0,0-1-1 0 0,-1 1 0 0 0,1-1 0 0 0,0 1 0 0 0,0-1 0 0 0,0 1 0 0 0,-2 1 1 0 0,0 1-11 0 0,0-1 0 0 0,0 1 0 0 0,1 0 0 0 0,-1 0 0 0 0,1 0 0 0 0,0 0 0 0 0,0 0 0 0 0,0 0 0 0 0,0 0 0 0 0,-2 7 0 0 0,-10 39 0 0 0,8-29 0 0 0,1 6 14 0 0,1-1 1 0 0,-1 48 0 0 0,2-32 21 0 0,2-13 33 0 0,1-1 0 0 0,2 0 1 0 0,0 1-1 0 0,2-1 0 0 0,8 31 1 0 0,-9-49-47 0 0,0 0 0 0 0,1 0 1 0 0,0-1-1 0 0,9 17 0 0 0,1-1 15 0 0,-12-22-32 0 0,-1 1-1 0 0,1 0 0 0 0,0-1 1 0 0,0 1-1 0 0,0-1 1 0 0,0 0-1 0 0,0 0 0 0 0,1 0 1 0 0,-1 0-1 0 0,1 0 1 0 0,-1 0-1 0 0,1-1 0 0 0,0 1 1 0 0,0-1-1 0 0,0 1 1 0 0,0-1-1 0 0,4 1 0 0 0,-5-2 4 0 0,0 1 0 0 0,0-1 0 0 0,0 0-1 0 0,0 0 1 0 0,0 0 0 0 0,0 0-1 0 0,0 0 1 0 0,0 0 0 0 0,0 0 0 0 0,0-1-1 0 0,0 1 1 0 0,0-1 0 0 0,0 0-1 0 0,0 1 1 0 0,-1-1 0 0 0,1 0 0 0 0,0 0-1 0 0,0 0 1 0 0,-1 0 0 0 0,1-1-1 0 0,0 1 1 0 0,-1 0 0 0 0,1-1 0 0 0,-1 1-1 0 0,0-1 1 0 0,1 1 0 0 0,0-3-1 0 0,8-14 33 0 0,-1 0-1 0 0,-1 0 1 0 0,0-1-1 0 0,9-38 1 0 0,-8 26-140 0 0,-7 24 95 0 0,37-143-1047 0 0,-39 122 912 0 0,0 26 86 0 0,0 4-1 0 0,4 18 33 0 0,2 10-1 0 0,-4-12 6 0 0,10 32 1 0 0,11 4 15 0 0,-20-48 9 0 0,-1 0 0 0 0,1-1 0 0 0,7 10 0 0 0,5 11 43 0 0,-11-18 8 0 0,0-1 0 0 0,0 0 1 0 0,1 0-1 0 0,6 8 0 0 0,-5-9 113 0 0,-1 1-1 0 0,-1 0 1 0 0,9 14 0 0 0,-10-13 1017 0 0,-7-21-1074 0 0,-1 1-23 0 0,-2-16 11 0 0,3 17-66 0 0,1 0 1 0 0,1-1-1 0 0,0 1 1 0 0,-1-21-1 0 0,2 5-151 0 0,2 0 0 0 0,1 1-1 0 0,1-1 1 0 0,1 0 0 0 0,14-49-1 0 0,-4 34-1232 0 0,-9 28 749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18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53 533 2304 0 0,'2'-1'167'0'0,"18"-3"819"0"0,-12 3-173 0 0,0-1-1 0 0,-1 0 1 0 0,1 0 0 0 0,-1-1-1 0 0,13-6 1 0 0,-12 5-540 0 0,0-1 0 0 0,-1 0 0 0 0,1-1 0 0 0,-1 0 0 0 0,0 0 0 0 0,-1-1 0 0 0,11-11 0 0 0,-14 13-161 0 0,1 0-1 0 0,-1-1 1 0 0,-1 1-1 0 0,1-1 1 0 0,-1 1 0 0 0,0-1-1 0 0,0 0 1 0 0,0 0-1 0 0,-1 0 1 0 0,0 0-1 0 0,0 0 1 0 0,-1-11 0 0 0,-1 1 191 0 0,-1 1 0 0 0,0-1 0 0 0,-2 1 0 0 0,0 0 0 0 0,-10-26 0 0 0,-8-32 359 0 0,21 65-581 0 0,-1 1 1 0 0,0 0 0 0 0,0 0 0 0 0,-1 0-1 0 0,0 0 1 0 0,0 1 0 0 0,-1-1 0 0 0,-5-7 0 0 0,-18-26 350 0 0,21 30-337 0 0,-1-1-1 0 0,-13-15 1 0 0,18 23-83 0 0,0 1 1 0 0,-1-1 0 0 0,0 1-1 0 0,1-1 1 0 0,-6-2 0 0 0,7 8-13 0 0,0 0 0 0 0,0 0 0 0 0,0 0 0 0 0,0 0 0 0 0,1 0 0 0 0,-1 0 0 0 0,1 6 0 0 0,1 2 0 0 0,0-10 0 0 0,-1 1 0 0 0,0-1 0 0 0,1 1 0 0 0,-1-1 0 0 0,0 1 0 0 0,0-1 0 0 0,0 1 0 0 0,0-1 0 0 0,-1 1 0 0 0,1 1 0 0 0,-8 21-1 0 0,3-9-17 0 0,1 1 0 0 0,0 0 0 0 0,-2 18 1 0 0,-12 511 1999 0 0,18-493-1765 0 0,16 124 787 0 0,-15-166-936 0 0,2 2 10 0 0,0 0-1 0 0,6 16 0 0 0,-5-15-97 0 0,0-1-1 0 0,2 15 1 0 0,-5-24 19 0 0,-1 1-1 0 0,1 0 0 0 0,-1 0 1 0 0,0 0-1 0 0,0 0 1 0 0,-1 0-1 0 0,1 0 1 0 0,-1 0-1 0 0,0 0 1 0 0,0-1-1 0 0,-2 5 0 0 0,-5 14 14 0 0,8-20 267 0 0,0-4-240 0 0,5-48-487 0 0,-3 15-48 0 0,-1 26 283 0 0,-1 1-1 0 0,-1-1 1 0 0,0 0 0 0 0,0 0 0 0 0,-1 0 0 0 0,0 1 0 0 0,0-1-1 0 0,-1 1 1 0 0,0-1 0 0 0,-8-14 0 0 0,-4-12-670 0 0,7 17 657 0 0,6 14 199 0 0,1 1-1 0 0,-1-1 1 0 0,1 1 0 0 0,0-1-1 0 0,-1 0 1 0 0,2 0 0 0 0,-1 1-1 0 0,0-6 1 0 0,2 8 21 0 0,0-1 0 0 0,-1 1 0 0 0,1 0-1 0 0,1-1 1 0 0,-1 1 0 0 0,0 0 0 0 0,0 0 0 0 0,0 0 0 0 0,1 0 0 0 0,-1 0 0 0 0,0 0-1 0 0,1 0 1 0 0,-1 1 0 0 0,1-1 0 0 0,1 0 0 0 0,-2 0-3 0 0,5-2 34 0 0,1 0 0 0 0,0 1 0 0 0,8-2-1 0 0,4-2-588 0 0,-2-1-133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2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7832 0 0,'0'-1'70'0'0,"0"0"0"0"0,0 0 0 0 0,1 0 0 0 0,-1 0 1 0 0,1 0-1 0 0,-1 0 0 0 0,1 0 0 0 0,-1 0 0 0 0,1 0 0 0 0,-1 0 0 0 0,1 0 1 0 0,0 0-1 0 0,-1 0 0 0 0,1 0 0 0 0,0 1 0 0 0,0-1 0 0 0,1-1 1 0 0,18-11 921 0 0,-15 9-611 0 0,61-35 1673 0 0,-50 31-1791 0 0,1 2-1 0 0,-1-1 1 0 0,1 2-1 0 0,0 0 1 0 0,35-5 0 0 0,-26 8-126 0 0,1 0 1 0 0,0 1-1 0 0,34 5 1 0 0,46 9 54 0 0,-86-10-96 0 0,44 10 0 0 0,-26-4-16 0 0,-19-4-40 0 0,-1 2 1 0 0,0 0-1 0 0,0 2 1 0 0,0 0-1 0 0,-1 0 1 0 0,24 18 0 0 0,-37-24-16 0 0,-1 1 1 0 0,1-1-1 0 0,-1 1 1 0 0,1 0-1 0 0,-1 0 1 0 0,-1 1-1 0 0,1-1 1 0 0,0 1-1 0 0,-1 0 1 0 0,0 0-1 0 0,0 0 1 0 0,-1 0-1 0 0,1 1 1 0 0,-1-1-1 0 0,0 1 1 0 0,1 6-1 0 0,-2-5 17 0 0,0 0-1 0 0,0-1 0 0 0,-1 1 1 0 0,0 0-1 0 0,-1-1 0 0 0,1 1 0 0 0,-1 0 1 0 0,-1-1-1 0 0,1 1 0 0 0,-1-1 1 0 0,0 0-1 0 0,-1 1 0 0 0,-5 10 1 0 0,-11 18 108 0 0,18-34 43 0 0,2-1-188 0 0,0 0-1 0 0,0 0 0 0 0,-1 0 0 0 0,1 0 0 0 0,0 0 0 0 0,-1 0 0 0 0,1 0 0 0 0,0 0 1 0 0,-1 0-1 0 0,1-1 0 0 0,0 1 0 0 0,-1 0 0 0 0,1-1 0 0 0,0 1 0 0 0,-1 0 0 0 0,2-1 1 0 0,-2 0-6 0 0,1 1 1 0 0,0-1 0 0 0,-1 1-1 0 0,1-1 1 0 0,0 1 0 0 0,0 0-1 0 0,0-1 1 0 0,-1 1 0 0 0,1 0-1 0 0,0 0 1 0 0,0 0 0 0 0,0-1-1 0 0,0 1 1 0 0,-1 0 0 0 0,1 0-1 0 0,0 0 1 0 0,1 1-1 0 0,19 4 1 0 0,-8-2 0 0 0,0 0 0 0 0,0 2 0 0 0,18 7 0 0 0,-3 3-15 0 0,-9-6-1 0 0,-1 0 0 0 0,23 17-1 0 0,-36-22 17 0 0,3 2 0 0 0,-1-1 0 0 0,0 1 0 0 0,-1 0 0 0 0,7 8 0 0 0,-3-3 0 0 0,16 14 0 0 0,-16-16 0 0 0,14 17 0 0 0,54 78 0 0 0,-66-85 0 0 0,0 1 0 0 0,-2 1 0 0 0,15 35 0 0 0,-17-35 9 0 0,-1 1 0 0 0,-1-1 0 0 0,-1 1 0 0 0,-1 0 0 0 0,3 44 0 0 0,-7-38 18 0 0,-2-1 1 0 0,0 1-1 0 0,-2 0 1 0 0,-1-1-1 0 0,-1 0 0 0 0,-13 37 1 0 0,5-26 15 0 0,-2 0 0 0 0,-2-1 1 0 0,-40 65-1 0 0,49-90-27 0 0,0-1 0 0 0,-1 1 0 0 0,0-2 0 0 0,0 1 0 0 0,-1-1 0 0 0,-1-1 0 0 0,-21 14 0 0 0,15-13 47 0 0,-31 13 0 0 0,31-15-35 0 0,-28 16-1 0 0,47-23-81 0 0,7 1 32 0 0,16 1 29 0 0,-10-1-10 0 0,-10-1 3 0 0,1 0 0 0 0,-1 1 0 0 0,0 0 0 0 0,1 0 0 0 0,-1 0 0 0 0,-1 1 0 0 0,6 3 0 0 0,15 8 0 0 0,-17-10 0 0 0,0 1 0 0 0,1 0 0 0 0,-2 1 0 0 0,1 0 0 0 0,7 7 0 0 0,6 6 0 0 0,-3-2-32 0 0,26 34 0 0 0,-5-7 32 0 0,-28-31 0 0 0,-1-1 0 0 0,9 17 0 0 0,10 13 0 0 0,-17-28 0 0 0,-1 1 0 0 0,15 27 0 0 0,-22-37 0 0 0,-1 1 0 0 0,0 0 0 0 0,0 0 0 0 0,0 1 0 0 0,0-1 0 0 0,-1 0 0 0 0,0 0 0 0 0,-1 1 0 0 0,1-1 0 0 0,-1 1 0 0 0,-1 6 0 0 0,-1 6 0 0 0,1 1 0 0 0,1 0 0 0 0,1 0 0 0 0,1-1 0 0 0,1 1 0 0 0,7 29 0 0 0,-5-30 2 0 0,-2 0 0 0 0,0 0-1 0 0,-2 0 1 0 0,0 1-1 0 0,0-1 1 0 0,-2 0-1 0 0,-1 1 1 0 0,0-1-1 0 0,-10 36 1 0 0,-3-3 18 0 0,-3-1 0 0 0,-29 61 0 0 0,33-86 1 0 0,0 0 0 0 0,-1-1-1 0 0,-2-1 1 0 0,-1-1 0 0 0,-31 33-1 0 0,29-36 10 0 0,-1-1-1 0 0,0 0 0 0 0,-29 18 1 0 0,33-28 39 0 0,-34 14 0 0 0,49-22 35 0 0,4 0-392 0 0,4 5 291 0 0,1-1-1 0 0,0 0 0 0 0,0-1 0 0 0,0 1 0 0 0,1-1 0 0 0,8 3 1 0 0,-8-4 12 0 0,1 1 1 0 0,-1 1 0 0 0,1 0-1 0 0,-1 0 1 0 0,7 7 0 0 0,-6-3-6 0 0,0 0-1 0 0,-1 1 1 0 0,-1 0 0 0 0,0 0 0 0 0,0 1 0 0 0,-1 0 0 0 0,0 0 0 0 0,-1 0-1 0 0,0 1 1 0 0,-1 0 0 0 0,0 0 0 0 0,3 17 0 0 0,0-5-80 0 0,-5-17 14 0 0,0-1 0 0 0,-1 0 0 0 0,2 14 0 0 0,-1 12 31 0 0,-1 1-1 0 0,-2 0 1 0 0,-1 0-1 0 0,-8 39 0 0 0,5-51 112 0 0,0 0-1 0 0,-1 0 0 0 0,-1-1 1 0 0,0 0-1 0 0,-15 26 0 0 0,12-29-29 0 0,0 0-1 0 0,-1-1 1 0 0,0 0-1 0 0,-2-1 1 0 0,1 0-1 0 0,-19 15 0 0 0,9-11 228 0 0,-1-1-1 0 0,0-1 1 0 0,-1 0-1 0 0,-41 19 0 0 0,3-4 217 0 0,42-20-337 0 0,0-2-1 0 0,-1 0 1 0 0,0-1-1 0 0,-1-1 1 0 0,-23 5-1 0 0,-8-3 28 0 0,-2-3 0 0 0,-79 2 0 0 0,131-9-338 0 0,0-1 0 0 0,0 1-1 0 0,0 0 1 0 0,0-1 0 0 0,0 0 0 0 0,0 1-1 0 0,0-1 1 0 0,0 0 0 0 0,0-1 0 0 0,-4-2-1 0 0,4 3-284 0 0,-19-8-6676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27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5003 1227 8288 0 0,'-1'-2'381'0'0,"0"0"-358"0"0,0 0 1 0 0,0 0-1 0 0,-1 1 1 0 0,1-1-1 0 0,-1 0 0 0 0,1 0 1 0 0,-1 1-1 0 0,0-1 0 0 0,1 1 1 0 0,-1 0-1 0 0,0-1 0 0 0,0 1 1 0 0,0 0-1 0 0,0 0 0 0 0,0 0 1 0 0,0 0-1 0 0,0 0 1 0 0,-1 1-1 0 0,1-1 0 0 0,0 1 1 0 0,0-1-1 0 0,-5 1 0 0 0,-46-9 348 0 0,33 5 78 0 0,-1 1 1 0 0,-26-1-1 0 0,-69-2 1451 0 0,-2 0-391 0 0,95 6-1299 0 0,-129 2 498 0 0,112 1-653 0 0,-70 13 0 0 0,11 4 693 0 0,-83 21 705 0 0,-5 5 174 0 0,61-17-1394 0 0,-17 2-233 0 0,-79 22-144 0 0,69-4 101 0 0,-177 60 392 0 0,261-85-228 0 0,-129 49 208 0 0,-475 219 103 0 0,585-251-344 0 0,-170 84-41 0 0,-172 121 709 0 0,358-198-971 0 0,-118 102 1 0 0,89-66 212 0 0,32-28 24 0 0,3 4-1 0 0,-99 114 0 0 0,119-119-21 0 0,-112 141 0 0 0,125-150 0 0 0,1 1 0 0 0,-34 73 0 0 0,46-73 69 0 0,2 1 0 0 0,2 0 0 0 0,2 1 0 0 0,-12 84-1 0 0,23-106-112 0 0,1-1-1 0 0,2 1 0 0 0,0-1 0 0 0,2 1 0 0 0,0-1 1 0 0,2 1-1 0 0,1-1 0 0 0,2 0 0 0 0,0-1 0 0 0,1 1 1 0 0,2-2-1 0 0,0 1 0 0 0,2-1 0 0 0,16 24 0 0 0,-10-19 18 0 0,2-1-1 0 0,34 37 1 0 0,-14-21-17 0 0,-18-17 13 0 0,29 25-1 0 0,1-9-1 0 0,73 47 0 0 0,67 27 16 0 0,-147-93 17 0 0,65 26 0 0 0,54 10 0 0 0,-62-24 0 0 0,45 13-157 0 0,2-7 0 0 0,281 41-1 0 0,-232-51-225 0 0,54 7 350 0 0,354 40 33 0 0,184-6 139 0 0,-283-50 515 0 0,-300-16-655 0 0,85-3 1 0 0,-245-4 0 0 0,629-13 11 0 0,226-48-648 0 0,-551 24 1279 0 0,-231 23-585 0 0,99-15-10 0 0,52-16-21 0 0,376-67 144 0 0,-572 97-169 0 0,436-100 74 0 0,160-109 43 0 0,-123-11 10 0 0,-414 175-116 0 0,55-26 46 0 0,59-31-14 0 0,34-17-10 0 0,-6-14 227 0 0,94-78-139 0 0,-15-18-248 0 0,-284 192 174 0 0,29-23-43 0 0,310-310 135 0 0,-369 343-109 0 0,70-75 18 0 0,-85 86-23 0 0,44-67 0 0 0,-21 20 1 0 0,47-80 30 0 0,-52 81-8 0 0,61-129 34 0 0,-71 117-1 0 0,-5-2-1 0 0,34-181 0 0 0,-53 205-37 0 0,-2-1 0 0 0,-4 0 0 0 0,-3 0-1 0 0,-3 0 1 0 0,-13-91 0 0 0,5 96 21 0 0,-27-96 0 0 0,28 132-43 0 0,-1-1 0 0 0,-1 1 0 0 0,-1 1 0 0 0,-2 0-1 0 0,-29-41 1 0 0,13 28 26 0 0,-2 3 0 0 0,-1 1 0 0 0,-2 1 0 0 0,-46-34 0 0 0,22 25 46 0 0,-2 3-1 0 0,-1 2 0 0 0,-73-32 1 0 0,59 39-18 0 0,-1 2 1 0 0,-82-18-1 0 0,55 26 188 0 0,37 8-83 0 0,-110-18-1 0 0,-254-13 0 0 0,56 39 18 0 0,246 6-188 0 0,-166 7 294 0 0,-234 25 176 0 0,118 36-143 0 0,406-68-334 0 0,-81 16 29 0 0,-202 46 124 0 0,-193 81-62 0 0,254-72-110 0 0,-49 19-1182 0 0,117-37-1647 0 0,47-16-5141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1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568 130 2760 0 0,'0'-1'383'0'0,"6"-10"1142"0"0,6-10 1491 0 0,-11 18-2794 0 0,1 1 0 0 0,-1 0 1 0 0,-1 0-1 0 0,1 0 0 0 0,0-1 1 0 0,0 1-1 0 0,-1 0 0 0 0,1-1 1 0 0,-1 1-1 0 0,0 0 0 0 0,0-1 1 0 0,0 1-1 0 0,0-1 0 0 0,0 1 1 0 0,-1 0-1 0 0,1-1 0 0 0,0 1 1 0 0,-1 0-1 0 0,-1-4 0 0 0,11-3 784 0 0,-8 9-958 0 0,-1 0 1 0 0,0 0 0 0 0,1-1 0 0 0,-1 1-1 0 0,0 0 1 0 0,0-1 0 0 0,0 1 0 0 0,1-1-1 0 0,-1 1 1 0 0,0 0 0 0 0,0-1-1 0 0,0 1 1 0 0,0 0 0 0 0,0-1 0 0 0,0 1-1 0 0,0-1 1 0 0,0 1 0 0 0,0-1 0 0 0,0 1-1 0 0,0 0 1 0 0,0-1 0 0 0,0 1 0 0 0,0-1-1 0 0,0 1 1 0 0,0 0 0 0 0,0-1 0 0 0,0 1-1 0 0,-1 0 1 0 0,1-1 0 0 0,0 0 0 0 0,-13-10 1074 0 0,8 9-933 0 0,1 0 0 0 0,0 0 0 0 0,-1 0 0 0 0,0 1 0 0 0,-6-2 0 0 0,-9 1 371 0 0,1 1-1 0 0,-35 4 0 0 0,44-2-420 0 0,0 2-1 0 0,0-1 0 0 0,0 1 1 0 0,1 0-1 0 0,-12 6 0 0 0,-14 5 236 0 0,13-7-155 0 0,1 2 1 0 0,-1 0-1 0 0,1 2 0 0 0,-26 16 0 0 0,39-21-166 0 0,-78 57 283 0 0,76-53-315 0 0,-1-1-1 0 0,1 1 1 0 0,1 1-1 0 0,0 0 1 0 0,-13 20-1 0 0,14-18-14 0 0,0 2 1 0 0,1-1-1 0 0,1 1 0 0 0,0 0 0 0 0,1 0 0 0 0,0 1 0 0 0,2 0 0 0 0,-3 18 0 0 0,6-31-11 0 0,-2 11 45 0 0,1 0 0 0 0,1 1 0 0 0,1 17 0 0 0,0-27-27 0 0,-1 0 0 0 0,1 0-1 0 0,0 0 1 0 0,0 0-1 0 0,1 0 1 0 0,0 0 0 0 0,-1 0-1 0 0,1 0 1 0 0,1-1-1 0 0,-1 1 1 0 0,1-1 0 0 0,0 0-1 0 0,0 0 1 0 0,5 5-1 0 0,-4-4-5 0 0,1 0 0 0 0,0 0 0 0 0,0-1-1 0 0,1 0 1 0 0,11 7 0 0 0,11 6-284 0 0,-20-11 358 0 0,-1-2 0 0 0,1 1 0 0 0,0-1-1 0 0,13 5 1 0 0,7 4 6 0 0,-24-10-165 0 0,1 0 0 0 0,0-1 1 0 0,0 0-1 0 0,9 3 0 0 0,-6-3-13 0 0,2 1 56 0 0,-1-1 0 0 0,16 8 0 0 0,-14-6 118 0 0,0 0 0 0 0,0-1 0 0 0,0-1 0 0 0,0 1 0 0 0,0-2 0 0 0,1 0-1 0 0,16 0 1 0 0,14 1-301 0 0,-24 1 5 0 0,-12-2 205 0 0,0 0-1 0 0,0-1 1 0 0,-1 0-1 0 0,1 0 1 0 0,0 0-1 0 0,6-1 1 0 0,-4 0 126 0 0,0 0 0 0 0,0 1 1 0 0,10 1-1 0 0,-2-1 125 0 0,-14 0-229 0 0,0 1-1 0 0,1-1 1 0 0,-1 0 0 0 0,1 1 0 0 0,-1-1-1 0 0,5 3 1 0 0,8 0-21 0 0,24-1 7 0 0,-22-1 19 0 0,1 0-1 0 0,25 5 1 0 0,-22-2-12 0 0,34 10 93 0 0,-48-12-84 0 0,-1 0 0 0 0,0 1 1 0 0,0-1-1 0 0,1 1 0 0 0,10 8 0 0 0,-13-8-6 0 0,0 0-1 0 0,1-1 1 0 0,0 0-1 0 0,0 0 1 0 0,6 2 0 0 0,-6-2-1 0 0,-1 0 0 0 0,1-1 0 0 0,-1 1 0 0 0,1 1 0 0 0,-1-1 0 0 0,0 1 0 0 0,6 4 0 0 0,-1-1 13 0 0,-5-4-16 0 0,-1 0 0 0 0,0 0 0 0 0,0 1-1 0 0,1-1 1 0 0,3 5 0 0 0,0-1 26 0 0,0 1 0 0 0,0-1 0 0 0,0 1 0 0 0,-1 1 0 0 0,0-1 0 0 0,-1 1 0 0 0,1 0 0 0 0,-2 0 1 0 0,1 1-1 0 0,-1-1 0 0 0,0 1 0 0 0,3 13 0 0 0,-3-9-9 0 0,-1 0 0 0 0,0 0 0 0 0,0 0 0 0 0,-2 1 0 0 0,0-1 1 0 0,0 0-1 0 0,-2 19 0 0 0,0-15 32 0 0,1-13-44 0 0,0 0 0 0 0,0 0 0 0 0,-1 0 0 0 0,1 0 0 0 0,-1 0 0 0 0,-2 5 0 0 0,0 0-5 0 0,0-1 53 0 0,0 0-1 0 0,0 0 1 0 0,-8 13-1 0 0,4-9 32 0 0,-1 0-1 0 0,-1 0 0 0 0,0-1 0 0 0,0 0 1 0 0,-1-1-1 0 0,-22 18 0 0 0,5-7 125 0 0,-39 25 184 0 0,29-22-250 0 0,14-8-71 0 0,-1-1-1 0 0,0-1 0 0 0,-41 16 0 0 0,36-19-47 0 0,-1-1 0 0 0,-1-1-1 0 0,1-2 1 0 0,-1-1 0 0 0,0-1 0 0 0,-36 0-1 0 0,66-5-29 0 0,-22 0-10 0 0,-1 0 1 0 0,0-2-1 0 0,0 0 1 0 0,-28-8-1 0 0,-51-29-1482 0 0,80 30 410 0 0,3 0-342 0 0,-3-3-58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3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836 52 8288 0 0,'0'0'190'0'0,"0"0"-161"0"0,0 0 0 0 0,0 0-1 0 0,0 0 1 0 0,0-1-1 0 0,0 1 1 0 0,1 0 0 0 0,-1 0-1 0 0,0 0 1 0 0,0-1-1 0 0,0 1 1 0 0,0 0 0 0 0,0 0-1 0 0,0 0 1 0 0,0-1-1 0 0,0 1 1 0 0,0 0 0 0 0,0 0-1 0 0,0-1 1 0 0,0 1-1 0 0,0 0 1 0 0,0 0 0 0 0,0 0-1 0 0,0-1 1 0 0,0 1-1 0 0,-1 0 1 0 0,1 0-1 0 0,0-1 1 0 0,0 1 0 0 0,0 0-1 0 0,0 0 1 0 0,0 0-1 0 0,0 0 1 0 0,-1-1 0 0 0,1 1-1 0 0,0 0 1 0 0,0 0-1 0 0,0 0 1 0 0,-41-25 3000 0 0,37 23-2714 0 0,0 0 0 0 0,0 0 0 0 0,0 0 0 0 0,-1 0 0 0 0,1 1 0 0 0,0-1 0 0 0,-1 1 0 0 0,-6-1 0 0 0,7 1-112 0 0,-8 0 247 0 0,-1 0 1 0 0,1 0 0 0 0,-21 2 0 0 0,3 0 289 0 0,17 1-525 0 0,-1-1-1 0 0,1 2 0 0 0,0 0 0 0 0,0 0 0 0 0,-24 10 0 0 0,3-1 383 0 0,10-2-278 0 0,0 0 0 0 0,1 1 0 0 0,1 1 0 0 0,-25 18 0 0 0,24-15-124 0 0,-46 35 229 0 0,50-35-370 0 0,0 2-1 0 0,2 0 0 0 0,0 1 1 0 0,1 0-1 0 0,-18 28 0 0 0,5-6 0 0 0,19-27-11 0 0,1 0 0 0 0,0 1-1 0 0,-13 25 1 0 0,11-16-2 0 0,8-16-22 0 0,-1 1 0 0 0,1 0 0 0 0,0 0 0 0 0,-2 13 0 0 0,2-9-10 0 0,0 1 9 0 0,1 0 0 0 0,0 0 0 0 0,0 1 0 0 0,1-1 0 0 0,1 0 0 0 0,3 27 1 0 0,-2-34-15 0 0,0 0 0 0 0,1 0 0 0 0,0 0 0 0 0,0 0 0 0 0,0 0 0 0 0,1 0 0 0 0,5 7 1 0 0,-2-4 8 0 0,1 0 0 0 0,0-1 1 0 0,13 12-1 0 0,-14-14-7 0 0,1-1-1 0 0,0 0 1 0 0,0 0 0 0 0,0 0-1 0 0,0-1 1 0 0,1 0-1 0 0,0-1 1 0 0,0 1-1 0 0,0-1 1 0 0,0-1 0 0 0,0 0-1 0 0,0 0 1 0 0,12 1-1 0 0,4 3 25 0 0,-20-4-21 0 0,-1-1 0 0 0,0 0 0 0 0,1 0 0 0 0,-1-1 0 0 0,1 1 1 0 0,3 0-1 0 0,12 0 44 0 0,-1 1 0 0 0,0 0 0 0 0,1 2 1 0 0,-1 0-1 0 0,20 8 0 0 0,23 0 171 0 0,-37-6-375 0 0,14 4 42 0 0,-30-8 110 0 0,1 0 0 0 0,-1 0 0 0 0,1-1 0 0 0,13 1 0 0 0,20 3 0 0 0,46 11 488 0 0,-67-11-331 0 0,-9-3-124 0 0,0 1 0 0 0,17 7 0 0 0,-17-5-12 0 0,1-1-1 0 0,13 3 0 0 0,16 6 51 0 0,150 67 69 0 0,-189-78-140 0 0,1 0-1 0 0,0 0 1 0 0,-1 0-1 0 0,0 1 1 0 0,0 0-1 0 0,0 0 1 0 0,0 0-1 0 0,0 0 1 0 0,0 0-1 0 0,3 5 1 0 0,2 5 139 0 0,9 21 0 0 0,-10-21 100 0 0,-3-1-261 0 0,1 1 1 0 0,-2 0-1 0 0,0-1 0 0 0,0 1 0 0 0,1 24 1 0 0,-2-12 75 0 0,-2 0 1 0 0,0-1 0 0 0,-2 1 0 0 0,0-1 0 0 0,-2 1-1 0 0,-1-1 1 0 0,0 0 0 0 0,-2 0 0 0 0,-1-1-1 0 0,-16 34 1 0 0,21-51-72 0 0,0-1 0 0 0,-1 0 0 0 0,-5 7-1 0 0,-5 6-9 0 0,3-5 97 0 0,0-1-1 0 0,0 0 0 0 0,-1-1 0 0 0,-27 20 1 0 0,30-25-73 0 0,-10 7 67 0 0,0-1-1 0 0,-2-1 1 0 0,1 0-1 0 0,-42 13 0 0 0,0 1 16 0 0,40-17-65 0 0,0 0 0 0 0,0-2 0 0 0,-1 0 0 0 0,1-2 0 0 0,-1 0 0 0 0,0-1 0 0 0,0-2 0 0 0,0 0 0 0 0,-38-4 0 0 0,-4-6-14 0 0,49 7 0 0 0,-1-1 0 0 0,0-1 0 0 0,-22-7 0 0 0,-46-22 0 0 0,85 33 0 0 0,-110-50 0 0 0,95 43 0 0 0,1-1 0 0 0,1-1 0 0 0,0 0 0 0 0,0-1 0 0 0,1 0 0 0 0,-15-15 0 0 0,13 11 0 0 0,10 10-7 0 0,0 0 0 0 0,1 0 0 0 0,0 0 0 0 0,-1-1 0 0 0,2 1 0 0 0,-1-1 0 0 0,1 1 0 0 0,-1-1 0 0 0,1 0 0 0 0,0 0 0 0 0,1 0 0 0 0,-1-1 0 0 0,1 1 0 0 0,0 0 0 0 0,1 0 0 0 0,-1-1 0 0 0,1 1 0 0 0,0 0 0 0 0,0-1 0 0 0,1 1 0 0 0,1-8 0 0 0,1-9-47 0 0,-3 17 54 0 0,1 1 0 0 0,-1 0 0 0 0,1-1 0 0 0,0 1 0 0 0,0 0 0 0 0,3-6 0 0 0,28-47 0 0 0,-18 35-10 0 0,-8 17-45 0 0,-5 4 54 0 0,1 0 0 0 0,0 0 0 0 0,0 1 0 0 0,-1-1 0 0 0,1 0 0 0 0,0 0 0 0 0,-1-1 0 0 0,3-1 0 0 0,7-4-46 0 0,16-5 40 0 0,-18 7 7 0 0,-9 4 0 0 0,0 1 0 0 0,1-1 0 0 0,-1 1 0 0 0,1 0 0 0 0,-1-1 0 0 0,1 1 0 0 0,-1 0 0 0 0,1-1 0 0 0,-1 1 0 0 0,1 0 0 0 0,-1 0 0 0 0,1 0 0 0 0,-1 0 0 0 0,1-1 0 0 0,-1 1 0 0 0,1 0 0 0 0,0 0 0 0 0,41-1 0 0 0,-28 4 0 0 0,-10 1 0 0 0,-4-2 0 0 0,2 0 0 0 0,0 0 0 0 0,0 0 0 0 0,0 1 0 0 0,-1-1 0 0 0,1 1 0 0 0,-1-1 0 0 0,0 1 0 0 0,0 0 0 0 0,0 0 0 0 0,0-1 0 0 0,0 1 0 0 0,-1 0 0 0 0,1 0 0 0 0,-1 3 0 0 0,2 5 0 0 0,-2-8 0 0 0,0-1 0 0 0,0 0 0 0 0,0 1 0 0 0,0-1 0 0 0,-1 1 0 0 0,1-1 0 0 0,-1 0 0 0 0,1 1 0 0 0,-1-1 0 0 0,-2 4 0 0 0,-12 25 0 0 0,12-25 0 0 0,-3 3 8 0 0,1-1 0 0 0,-2 0 0 0 0,1 0 0 0 0,-1 0 0 0 0,0-1 0 0 0,-1 0 0 0 0,-11 8 0 0 0,8-6-8 0 0,9-6 0 0 0,-1-1 0 0 0,0 1 0 0 0,0-1 0 0 0,0 0 0 0 0,-1 0 0 0 0,1 0 0 0 0,0 0 0 0 0,-1-1 0 0 0,1 0 0 0 0,-1 1 0 0 0,1-1 0 0 0,-1 0 0 0 0,0-1 0 0 0,-4 2 0 0 0,7-2-10 0 0,0 0 0 0 0,0 1 0 0 0,0-1 0 0 0,0 0 0 0 0,0 0-1 0 0,0 0 1 0 0,0 0 0 0 0,-1 0 0 0 0,1 0 0 0 0,0 0 0 0 0,0 0 0 0 0,0 0 0 0 0,0 0-1 0 0,0-1 1 0 0,0 1 0 0 0,0 0 0 0 0,0-1 0 0 0,0 1 0 0 0,0 0 0 0 0,1-1-1 0 0,-3-1 1 0 0,0 0-77 0 0,2 2 91 0 0,0-1 0 0 0,0 1 0 0 0,0 0 0 0 0,0-1 0 0 0,1 1 1 0 0,-1-1-1 0 0,0 0 0 0 0,0 1 0 0 0,1-1 0 0 0,-1 0 0 0 0,0 1 1 0 0,1-1-1 0 0,-1 0 0 0 0,1 1 0 0 0,-1-1 0 0 0,1 0 0 0 0,-1 0 1 0 0,1 0-1 0 0,-1 0 0 0 0,1 0 0 0 0,0 1 0 0 0,0-1 0 0 0,-1 0 1 0 0,1 0-1 0 0,0 0 0 0 0,0-2 0 0 0,0 0-187 0 0,0 0 0 0 0,1 0 0 0 0,-1-1 0 0 0,1 1 0 0 0,1-5 0 0 0,-2 7 98 0 0,0 1 0 0 0,0-1 0 0 0,1 1 0 0 0,-1-1 1 0 0,0 0-1 0 0,0 1 0 0 0,-1-1 0 0 0,1 1 0 0 0,0-1 0 0 0,0 0 0 0 0,0 1 0 0 0,0-1 0 0 0,0 1 0 0 0,-1-1 0 0 0,1 1 0 0 0,0-1 0 0 0,0 1 0 0 0,-1-1 0 0 0,1 1 0 0 0,-1-1 0 0 0,1 1 1 0 0,0-1-1 0 0,-1 1 0 0 0,1 0 0 0 0,-1-1 0 0 0,-2-3-1387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8032 0 0,'0'0'3522'0'0,"2"1"-3102"0"0,31 6 1295 0 0,-32-6-1622 0 0,1 0-1 0 0,-1 0 1 0 0,1 0 0 0 0,-1 0-1 0 0,0 0 1 0 0,0 0 0 0 0,1 0 0 0 0,-1 1-1 0 0,0-1 1 0 0,0 0 0 0 0,0 1-1 0 0,0-1 1 0 0,0 3 0 0 0,6 5 336 0 0,-6-7-329 0 0,0-1 0 0 0,1 1 1 0 0,-1-1-1 0 0,0 1 0 0 0,0 0 1 0 0,0-1-1 0 0,0 1 0 0 0,0 0 1 0 0,-1 0-1 0 0,1 0 0 0 0,-1 0 1 0 0,1 2-1 0 0,2 6 251 0 0,2 2 78 0 0,-2 0 0 0 0,0 0 0 0 0,0 0 0 0 0,2 25-1 0 0,-4 52 752 0 0,-2-50-849 0 0,-4 64 266 0 0,0-9-489 0 0,4-68 157 0 0,-1-1-1 0 0,-8 41 1 0 0,9-45-115 0 0,20-30-32 0 0,-17 7-114 0 0,0 0 1 0 0,-1 1 0 0 0,1-1 0 0 0,-1 0 0 0 0,1 0-1 0 0,-1 0 1 0 0,0 0 0 0 0,0 0 0 0 0,0 0-1 0 0,0 0 1 0 0,1-3 0 0 0,6-28 20 0 0,-1 1-25 0 0,-4 21 0 0 0,-1 0 0 0 0,0 0 0 0 0,1-19 0 0 0,-3 21 10 0 0,1 1-1 0 0,0-1 1 0 0,4-10-1 0 0,2-19 17 0 0,4-114-26 0 0,-8 131-2 0 0,-1 11 7 0 0,-1 0-1 0 0,0-19 0 0 0,-1 28 28 0 0,3 2-35 0 0,-1 0 0 0 0,0 0 0 0 0,0 1 0 0 0,1-1 0 0 0,-1 1 0 0 0,0-1 1 0 0,0 1-1 0 0,0 0 0 0 0,-1 0 0 0 0,1 0 0 0 0,0 0 0 0 0,1 2 0 0 0,2 3-2 0 0,-1-3 5 0 0,-1 0 0 0 0,0 0-1 0 0,-1 1 1 0 0,1-1 0 0 0,-1 1 0 0 0,0-1-1 0 0,0 1 1 0 0,2 9 0 0 0,7 43 8 0 0,-10-47-3 0 0,0 7 47 0 0,0 0 0 0 0,-1 1-1 0 0,-2-1 1 0 0,1 0 0 0 0,-2 0 0 0 0,-5 20 0 0 0,8-36-59 0 0,-1 1 1 0 0,1 0 0 0 0,-1 0-1 0 0,1-1 1 0 0,-1 1 0 0 0,0-1 0 0 0,0 1-1 0 0,0-1 1 0 0,0 1 0 0 0,-1 1-1 0 0,0-1-279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4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7744 0 0,'0'0'4038'0'0,"-1"3"-3196"0"0,-5 10 486 0 0,0 1 1 0 0,-11 14-1 0 0,9-16-874 0 0,1 1 0 0 0,0 0 0 0 0,-7 22 0 0 0,-26 142 1212 0 0,21-78-1215 0 0,10-41-146 0 0,-1 5-49 0 0,9-48-162 0 0,10-43 63 0 0,15-93-93 0 0,-15 48-10 0 0,-5 38-55 0 0,-3 22 1 0 0,0-1 0 0 0,0 1 0 0 0,-1-1 0 0 0,-1 0 0 0 0,0 1 0 0 0,-1-1 0 0 0,-5-18 0 0 0,6 29 7 0 0,-1 0-1 0 0,1 0 1 0 0,0 0-1 0 0,-1 1 0 0 0,0-1 1 0 0,0 0-1 0 0,1 1 1 0 0,-1 0-1 0 0,-4-4 0 0 0,-3 1-6 0 0,7 5 0 0 0,0 1 0 0 0,1 0 0 0 0,-1-1 0 0 0,0 1 0 0 0,1 0 0 0 0,-1 0 0 0 0,1 0 0 0 0,-1 0 0 0 0,1 0 0 0 0,0 0 0 0 0,-1 0 0 0 0,-1 3 0 0 0,-8 5 0 0 0,9-8 0 0 0,1 1 0 0 0,-1-1 0 0 0,1 1 0 0 0,-1-1 0 0 0,1 1 0 0 0,-1 0-1 0 0,1-1 1 0 0,0 1 0 0 0,0 0 0 0 0,0 0 0 0 0,-2 4 0 0 0,-6 26 43 0 0,-1-2 51 0 0,5-16-54 0 0,0 0 0 0 0,-4 18-1 0 0,0 0 18 0 0,6-18-37 0 0,1-1 0 0 0,0 1-1 0 0,-1 18 1 0 0,-1 9 35 0 0,4-36-51 0 0,-1-3-5 0 0,1 0 1 0 0,0 0 0 0 0,-1 0-1 0 0,1 0 1 0 0,0 0-1 0 0,0 1 1 0 0,1-1-1 0 0,-1 0 1 0 0,0 0 0 0 0,1 0-1 0 0,-1 0 1 0 0,1 0-1 0 0,0 0 1 0 0,0 0-1 0 0,0 0 1 0 0,0 0 0 0 0,0 0-1 0 0,2 2 1 0 0,-3-3-6 0 0,1-1 1 0 0,-1 0-1 0 0,0 0 0 0 0,1 1 1 0 0,-1-1-1 0 0,0 0 1 0 0,1 0-1 0 0,-1 0 0 0 0,0 0 1 0 0,1 0-1 0 0,-1 1 1 0 0,1-1-1 0 0,-1 0 1 0 0,0 0-1 0 0,1 0 0 0 0,-1 0 1 0 0,0 0-1 0 0,1 0 1 0 0,-1 0-1 0 0,1-1 1 0 0,1 1-16 0 0,1 1-237 0 0,-1-1 1 0 0,1 0-1 0 0,0 0 0 0 0,-1 0 0 0 0,1 0 0 0 0,-1 0 0 0 0,1 0 0 0 0,0-1 0 0 0,-1 1 0 0 0,1-1 0 0 0,-1 0 0 0 0,0 0 1 0 0,1 0-1 0 0,-1 0 0 0 0,3-2 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5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5984 0 0,'0'0'541'0'0,"0"-1"-445"0"0,0 0 33 0 0,1 0-1 0 0,-1 0 0 0 0,1 0 1 0 0,-1 0-1 0 0,1-1 1 0 0,0 1-1 0 0,-1 0 1 0 0,1 0-1 0 0,0 0 0 0 0,0 1 1 0 0,0-1-1 0 0,0 0 1 0 0,0 0-1 0 0,0 0 1 0 0,0 0-1 0 0,0 1 0 0 0,0-1 1 0 0,0 1-1 0 0,0-1 1 0 0,0 1-1 0 0,0-1 1 0 0,1 1-1 0 0,-1-1 0 0 0,1 1 1 0 0,7-4 133 0 0,-8 2 10 0 0,0 2-215 0 0,-1-1 1 0 0,0 1-1 0 0,1-1 0 0 0,-1 1 1 0 0,1-1-1 0 0,-1 1 0 0 0,0 0 0 0 0,1-1 1 0 0,-1 1-1 0 0,1-1 0 0 0,-1 1 1 0 0,1 0-1 0 0,-1 0 0 0 0,1-1 1 0 0,-1 1-1 0 0,1 0 0 0 0,-1 0 1 0 0,1-1-1 0 0,0 1 0 0 0,-1 0 0 0 0,1 0 1 0 0,-1 0-1 0 0,1 0 0 0 0,0 0 1 0 0,-1 0-1 0 0,1 0 0 0 0,-1 0 1 0 0,1 0-1 0 0,-1 0 0 0 0,1 1 0 0 0,0-1 1 0 0,-1 0-1 0 0,1 0 0 0 0,-1 0 1 0 0,1 1-1 0 0,-1-1 0 0 0,1 1 1 0 0,8 7 569 0 0,-5-5-369 0 0,0 1 1 0 0,0 0-1 0 0,-1 1 1 0 0,1-1-1 0 0,-1 1 0 0 0,0-1 1 0 0,4 8-1 0 0,0 0 228 0 0,-5-9-329 0 0,-1-1 0 0 0,1 1 0 0 0,-1-1-1 0 0,0 1 1 0 0,0 0 0 0 0,0-1 0 0 0,0 1 0 0 0,1 5-1 0 0,2 19 656 0 0,-2-16-489 0 0,-1 1 0 0 0,0 0-1 0 0,0-1 1 0 0,-1 1 0 0 0,-2 16-1 0 0,-1-5-41 0 0,0 1 1 0 0,1-1-1 0 0,2 0 0 0 0,3 35 0 0 0,-2-26-132 0 0,-1-30-82 0 0,0-4 5 0 0,0-4-34 0 0,-3-27 142 0 0,-2-3-441 0 0,-4-24 265 0 0,8 22 244 0 0,2 31-248 0 0,-1 0 0 0 0,1 0 0 0 0,0 1 0 0 0,0-1 0 0 0,1 0-1 0 0,0 0 1 0 0,0 1 0 0 0,1-1 0 0 0,-1 1 0 0 0,1 0 0 0 0,1 0 0 0 0,-1 0 0 0 0,1 0 0 0 0,8-9 0 0 0,-5 6-73 0 0,-7 8 64 0 0,1 0 0 0 0,0 0 0 0 0,-1 0 0 0 0,1 0-1 0 0,0 0 1 0 0,0 0 0 0 0,0 1 0 0 0,-1-1-1 0 0,1 0 1 0 0,0 0 0 0 0,0 1 0 0 0,0-1 0 0 0,2 0-1 0 0,14-12-41 0 0,-15 11 60 0 0,1 0 1 0 0,0 0-1 0 0,-1 0 0 0 0,1 0 0 0 0,0 0 0 0 0,0 1 0 0 0,0-1 0 0 0,0 1 1 0 0,0-1-1 0 0,0 1 0 0 0,4 0 0 0 0,3 0-62 0 0,-9 0 52 0 0,-1 1 1 0 0,1 0 0 0 0,-1 0-1 0 0,0 0 1 0 0,1 0 0 0 0,-1 0-1 0 0,1 0 1 0 0,-1 0 0 0 0,1 0-1 0 0,-1 0 1 0 0,1 0 0 0 0,-1 0-1 0 0,1 0 1 0 0,-1 0 0 0 0,1 1-1 0 0,-1-1 1 0 0,0 0 0 0 0,1 0-1 0 0,-1 0 1 0 0,1 1 0 0 0,-1-1-1 0 0,0 0 1 0 0,1 0-1 0 0,-1 1 1 0 0,0-1 0 0 0,1 0-1 0 0,-1 1 1 0 0,0-1 0 0 0,1 0-1 0 0,-1 1 1 0 0,0-1 0 0 0,0 1-1 0 0,1-1 1 0 0,-1 0 0 0 0,0 2-1 0 0,1-1 0 0 0,2 2 1 0 0,7 14 0 0 0,-9-15 0 0 0,0-1 0 0 0,0 1 0 0 0,0-1 0 0 0,-1 1 0 0 0,1 0 0 0 0,-1-1 0 0 0,1 1 0 0 0,-1 0 0 0 0,1-1 0 0 0,-1 1 0 0 0,0 0 0 0 0,0 0 0 0 0,0-1 0 0 0,0 1 0 0 0,0 0 0 0 0,-1 3 0 0 0,0 2 0 0 0,1 5 147 0 0,0 0-1 0 0,-1 1 0 0 0,-1-1 0 0 0,0 0 0 0 0,-7 22 1 0 0,0 8 482 0 0,2-8-1693 0 0,-1-14-4928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6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7424 0 0,'0'0'674'0'0,"4"-5"-540"0"0,11-14 680 0 0,-13 17-663 0 0,-1 0 0 0 0,1-1 0 0 0,-1 1 0 0 0,1 0 0 0 0,0 0 1 0 0,0 0-1 0 0,0 0 0 0 0,0 0 0 0 0,0 0 0 0 0,0 1 0 0 0,5-3 1 0 0,1 0 197 0 0,0-1 0 0 0,0 0 0 0 0,0-1 1 0 0,7-6-1 0 0,9-6 269 0 0,-5 9-220 0 0,-17 8-348 0 0,0 0 1 0 0,0 1-1 0 0,0-1 0 0 0,0 0 0 0 0,0 0 1 0 0,-1 0-1 0 0,1 0 0 0 0,0 0 0 0 0,-1-1 0 0 0,1 1 1 0 0,-1-1-1 0 0,1 1 0 0 0,-1-1 0 0 0,3-2 1 0 0,-3 3-16 0 0,-1 0 0 0 0,1 0 1 0 0,0 0-1 0 0,0 0 0 0 0,0 0 1 0 0,0 0-1 0 0,0 0 0 0 0,1 0 1 0 0,-1 1-1 0 0,0-1 0 0 0,0 1 1 0 0,0-1-1 0 0,1 1 0 0 0,-1-1 1 0 0,0 1-1 0 0,1-1 0 0 0,1 1 1 0 0,28-2 608 0 0,-10 2-287 0 0,-18 0-306 0 0,1 0 0 0 0,-1 0 0 0 0,0 1-1 0 0,1-1 1 0 0,-1 1 0 0 0,0 0 0 0 0,0 0 0 0 0,0 0 0 0 0,0 0 0 0 0,0 1 0 0 0,0-1 0 0 0,0 1 0 0 0,5 3-1 0 0,-2 0 52 0 0,1 0 0 0 0,-1 0 0 0 0,0 1 0 0 0,8 10 0 0 0,4 5 135 0 0,-10-11-234 0 0,0 0 0 0 0,0 0 0 0 0,-1 1 0 0 0,0 0 0 0 0,10 22 0 0 0,-13-10 579 0 0,-3-7-127 0 0,0-12-331 0 0,-2 1 0 0 0,1 0 0 0 0,0-1 0 0 0,-1 1 0 0 0,0-1 0 0 0,0 1 0 0 0,-4 8 0 0 0,-1 5 16 0 0,3-15-147 0 0,-2 3-102 0 0,3-2 176 0 0,-1-1-1 0 0,0 1 1 0 0,0-1-1 0 0,0 1 1 0 0,0-1-1 0 0,-1 0 1 0 0,1 0-1 0 0,-1 0 0 0 0,0-1 1 0 0,1 1-1 0 0,-1-1 1 0 0,0 0-1 0 0,-1 0 1 0 0,1 0-1 0 0,0-1 1 0 0,0 0-1 0 0,-1 1 1 0 0,-5-1-1 0 0,5 0-46 0 0,0-1 1 0 0,0 0-1 0 0,-1-1 0 0 0,1 1 0 0 0,0-1 1 0 0,0 0-1 0 0,0 0 0 0 0,0-1 1 0 0,1 0-1 0 0,-1 0 0 0 0,0 0 0 0 0,0 0 1 0 0,1 0-1 0 0,0-1 0 0 0,-1 0 1 0 0,1 0-1 0 0,0 0 0 0 0,-6-7 0 0 0,-5-3-20 0 0,11 5 0 0 0,3 5 27 0 0,0-1 1 0 0,0 1-1 0 0,0 0 0 0 0,-1 0 0 0 0,-2-4 0 0 0,3 5-23 0 0,0 0-1 0 0,-1-1 1 0 0,1 1 0 0 0,0 0 0 0 0,0 0-1 0 0,1-1 1 0 0,-1 1 0 0 0,0-1 0 0 0,1 1 0 0 0,-1-4-1 0 0,2 4-9 0 0,-1-1 0 0 0,1 1 0 0 0,0 0 0 0 0,0 0 0 0 0,-1 0 0 0 0,1 0 0 0 0,1 0 0 0 0,-1 0-1 0 0,0 0 1 0 0,0 0 0 0 0,1 0 0 0 0,-1 1 0 0 0,1-1 0 0 0,-1 0 0 0 0,1 1 0 0 0,0-1 0 0 0,0 1 0 0 0,0 0 0 0 0,0 0-1 0 0,2-2 1 0 0,13-10 2 0 0,-13 10-1 0 0,0 0 1 0 0,1 0-1 0 0,-1 0 0 0 0,1 0 0 0 0,-1 1 0 0 0,1 0 0 0 0,0 0 0 0 0,0 0 0 0 0,0 0 0 0 0,0 1 0 0 0,0 0 0 0 0,10-1 0 0 0,-2 3 5 0 0,-13 0 0 0 0,1-1 0 0 0,-1 0 0 0 0,1 0 0 0 0,-1 1 0 0 0,1-1 0 0 0,-1 1 0 0 0,1-1 0 0 0,-1 0 0 0 0,1 1 0 0 0,-1-1 0 0 0,1 1 0 0 0,-1-1 0 0 0,0 1 0 0 0,1-1 0 0 0,-1 1 0 0 0,1 0 0 0 0,-1 2 13 0 0,1 0 0 0 0,0 1-1 0 0,-1-1 1 0 0,0 0 0 0 0,0 0-1 0 0,0 0 1 0 0,0 1 0 0 0,0-1 0 0 0,-1 0-1 0 0,1 0 1 0 0,-1 0 0 0 0,0 0-1 0 0,0 0 1 0 0,0 0 0 0 0,0 0-1 0 0,-1 0 1 0 0,-2 4 0 0 0,-4 12 14 0 0,7-17-27 0 0,0 1 0 0 0,-1 0 0 0 0,0-1 0 0 0,1 1 0 0 0,-1-1 0 0 0,0 0 0 0 0,0 1 0 0 0,-1-1 0 0 0,1 0 0 0 0,-3 2 0 0 0,-4 4 0 0 0,9-7-9 0 0,-3 2 31 0 0,-8-2-187 0 0,5-1-1705 0 0,3-5 732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8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884 148 1840 0 0,'0'-39'83'0'0,"0"38"-78"0"0,0 0 1 0 0,0 0-1 0 0,0 0 1 0 0,0 0-1 0 0,0 0 1 0 0,0 0-1 0 0,0 0 1 0 0,0 0-1 0 0,0-1 1 0 0,-1 1-1 0 0,1 0 1 0 0,0 0-1 0 0,-2-1 1 0 0,1 1 65 0 0,0 0 0 0 0,0 1-1 0 0,0-1 1 0 0,0 1 0 0 0,0-1 0 0 0,0 1 0 0 0,-1 0 0 0 0,1-1-1 0 0,0 1 1 0 0,0 0 0 0 0,0 0 0 0 0,-1 0 0 0 0,1 0 0 0 0,0 0-1 0 0,0 0 1 0 0,-1 0 0 0 0,1 0 0 0 0,0 0 0 0 0,0 1 0 0 0,-1-1-1 0 0,1 0 1 0 0,0 1 0 0 0,-2 0 0 0 0,-17 3 3599 0 0,-39-3 725 0 0,50-2-4052 0 0,0 0 1 0 0,1 1-1 0 0,-1 1 0 0 0,0-1 1 0 0,1 1-1 0 0,-1 1 0 0 0,-11 3 1 0 0,15-4-195 0 0,-1 0 0 0 0,1 0 0 0 0,-1-1 0 0 0,0 0 0 0 0,-5 0 0 0 0,-24 1 298 0 0,1 5-55 0 0,3-1 94 0 0,0 2 0 0 0,0 0 1 0 0,-38 16-1 0 0,56-16-316 0 0,0 0-1 0 0,0 1 1 0 0,1 1-1 0 0,0 0 1 0 0,-14 14-1 0 0,12-11 2 0 0,0 0 0 0 0,-27 16-1 0 0,30-20-95 0 0,0 0-1 0 0,0 0 0 0 0,-11 12 0 0 0,-12 10 61 0 0,24-22-110 0 0,0 2-1 0 0,1-1 1 0 0,-12 16-1 0 0,12-14 0 0 0,0 0 1 0 0,-11 9-1 0 0,9-13 61 0 0,10-6-76 0 0,-1 0-1 0 0,1 0 1 0 0,0-1 0 0 0,0 1 0 0 0,0 0-1 0 0,0 0 1 0 0,0 0 0 0 0,0 0-1 0 0,0 0 1 0 0,0 0 0 0 0,0 2-1 0 0,-10 18 148 0 0,2 1-1 0 0,0 0 0 0 0,-10 43 1 0 0,16-45-106 0 0,0-1 1 0 0,-1 26-1 0 0,1-7-1 0 0,2-20-20 0 0,1 1 0 0 0,1-1 1 0 0,0 0-1 0 0,7 31 0 0 0,-3-35-29 0 0,1-1 0 0 0,0 1 0 0 0,0-1 0 0 0,2 0 0 0 0,-1-1 0 0 0,15 17 0 0 0,3 7 0 0 0,-10-16 89 0 0,0 0 0 0 0,2-2 0 0 0,0 0 0 0 0,1 0 0 0 0,0-2-1 0 0,1 0 1 0 0,38 23 0 0 0,-31-22-230 0 0,-17-10 70 0 0,1 0 1 0 0,1-1 0 0 0,-1 0 0 0 0,14 4 0 0 0,100 26 833 0 0,-85-26-742 0 0,-30-8-8 0 0,0-1 0 0 0,0 1 0 0 0,0-2 0 0 0,0 1 0 0 0,17-3 0 0 0,45-9 56 0 0,-55 8-39 0 0,-13 3-26 0 0,-1 0 0 0 0,1 0 0 0 0,-1 0-1 0 0,1 0 1 0 0,-1 1 0 0 0,1-1 0 0 0,-1 1 0 0 0,1-1-1 0 0,3 3 1 0 0,-4-2-1 0 0,0-1 1 0 0,-1 1-1 0 0,1 0 0 0 0,0-1 1 0 0,0 1-1 0 0,0-1 0 0 0,-1 0 0 0 0,1 1 1 0 0,0-1-1 0 0,0 0 0 0 0,0 0 0 0 0,0 0 1 0 0,0 0-1 0 0,0-1 0 0 0,-1 1 0 0 0,1-1 1 0 0,0 1-1 0 0,2-2 0 0 0,6-5 23 0 0,1-1-1 0 0,-2 0 0 0 0,16-17 1 0 0,-6 6 19 0 0,22-19 10 0 0,-8 8 6 0 0,-1-2 1 0 0,45-58 0 0 0,-59 65-20 0 0,-6 10-39 0 0,-1-1 1 0 0,14-27 0 0 0,-14 23 23 0 0,17-24 0 0 0,6-9 37 0 0,-12 18-38 0 0,-17 28 0 0 0,0-1 1 0 0,0 1-1 0 0,-1-1 0 0 0,7-17 0 0 0,-2 7 19 0 0,-7 16-41 0 0,-1 0 0 0 0,0 0 0 0 0,0 0 0 0 0,0-1 0 0 0,0 1 0 0 0,0 0 0 0 0,0-4 0 0 0,1-6 27 0 0,-1 0 0 0 0,-1 0-1 0 0,0 0 1 0 0,-1 0 0 0 0,0 0-1 0 0,0 0 1 0 0,-8-23 0 0 0,8 30-18 0 0,-1 0 0 0 0,1 0 0 0 0,-1 1 1 0 0,0-1-1 0 0,-6-8 0 0 0,-4-11 41 0 0,-14-27-25 0 0,-8-20 27 0 0,14 27-38 0 0,-39-66 0 0 0,45 87-78 0 0,-2-2-672 0 0,-1 1-1 0 0,-26-28 1 0 0,36 45-257 0 0,-1 0 0 0 0,1 0 1 0 0,-17-10-1 0 0,22 15 819 0 0,-19-12-1963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39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1424 6448 0 0,'0'0'5920'0'0,"1"-2"-5462"0"0,1-6-189 0 0,0 0-1 0 0,-1 0 1 0 0,0 0 0 0 0,0 0-1 0 0,-1 0 1 0 0,0 0-1 0 0,-1-10 1 0 0,0-11 276 0 0,-2-76 551 0 0,1-64-329 0 0,20-16-335 0 0,-15 162-380 0 0,2-11 50 0 0,10-38 0 0 0,-14 70-98 0 0,62-198 159 0 0,-49 161-137 0 0,3 0 1 0 0,1 2-1 0 0,23-37 0 0 0,-34 63-26 0 0,47-68 0 0 0,-31 46 1 0 0,-17 23 10 0 0,1 1-1 0 0,-1 0 1 0 0,1 0-1 0 0,1 1 1 0 0,11-11-1 0 0,4 3-10 0 0,-15 11 0 0 0,-1 0 0 0 0,0-1 0 0 0,0 0 0 0 0,9-9 0 0 0,-11 9 5 0 0,0 1-1 0 0,0 0 0 0 0,1 0 0 0 0,0 0 0 0 0,0 1 0 0 0,0 0 0 0 0,1 0 0 0 0,7-3 0 0 0,2-2 23 0 0,-2 2-21 0 0,1 0-1 0 0,19-6 1 0 0,-15 7 31 0 0,18-2 117 0 0,-30 6-78 0 0,0 1-1 0 0,1 0 0 0 0,-1 1 1 0 0,0 0-1 0 0,1 0 0 0 0,-1 0 0 0 0,1 1 1 0 0,12 3-1 0 0,-3-1-17 0 0,-10-1-48 0 0,0 0 0 0 0,0 0-1 0 0,0 0 1 0 0,0 1-1 0 0,0 0 1 0 0,0 1 0 0 0,-1 0-1 0 0,0 0 1 0 0,1 0-1 0 0,-2 1 1 0 0,1-1 0 0 0,0 1-1 0 0,-1 1 1 0 0,5 6-1 0 0,4 3 77 0 0,-10-10-62 0 0,1 0 1 0 0,-1 0-1 0 0,0 0 1 0 0,5 9-1 0 0,-2 0 60 0 0,5 14-109 0 0,-8-16-40 0 0,0-1-1 0 0,6 14 1 0 0,-4-13 526 0 0,7 23 1 0 0,4 23 291 0 0,8 35-588 0 0,-10-37 116 0 0,-10-40-128 0 0,0 1 0 0 0,-1-1 1 0 0,1 19-1 0 0,9 77 49 0 0,-7 4 70 0 0,-1 47 264 0 0,-1-39-497 0 0,-5-99-53 0 0,-4 137 93 0 0,2-57-79 0 0,3-61 0 0 0,0-14 0 0 0,0-17 0 0 0,-2 22 0 0 0,0-21-624 0 0,1-1 0 0 0,1 1-1 0 0,2 14 1 0 0,2 22-4013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1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945 58 8752 0 0,'0'0'673'0'0,"-7"0"-410"0"0,-7 1 291 0 0,-24 4 0 0 0,-3 1 399 0 0,-9-7 519 0 0,13-1-652 0 0,-62-4 887 0 0,57 1-883 0 0,25 2-430 0 0,-27 0-1 0 0,-11 4-376 0 0,25 0-17 0 0,-52-3-1 0 0,41-2 194 0 0,24 4 223 0 0,1-2 0 0 0,-22-4-1 0 0,20 2-122 0 0,-31-1 0 0 0,33 4-311 0 0,1-1-1 0 0,0 0 1 0 0,-17-6-1 0 0,-15-8-45 0 0,38 16 64 0 0,0 4-10 0 0,0 0-33 0 0,-5-2 32 0 0,11-1 12 0 0,1 0-2 0 0,-11 9 1 0 0,12-6 0 0 0,1-2 0 0 0,-3 2 0 0 0,0 0 0 0 0,1 0 0 0 0,-1 0 0 0 0,1 0 0 0 0,0 0 0 0 0,0 1 0 0 0,0-1 0 0 0,1 1 0 0 0,0-1 0 0 0,0 1 0 0 0,0 0 0 0 0,0 0 0 0 0,1-1 0 0 0,-1 1 0 0 0,1 0 0 0 0,0 0 0 0 0,1-1 0 0 0,-1 1 0 0 0,1 0 0 0 0,0 0 0 0 0,2 5 0 0 0,6 30 0 0 0,-4-10 0 0 0,13 38 5 0 0,30 151 294 0 0,-7 58 93 0 0,-14-48-256 0 0,12 82 54 0 0,-17-210-298 0 0,-12-57-278 0 0,2-11 257 0 0,-10-28 196 0 0,0 0 0 0 0,0 0 0 0 0,0 0 1 0 0,-1 0-1 0 0,0 0 0 0 0,0 0 0 0 0,1 10 0 0 0,-2-12-38 0 0,1 1 0 0 0,0 0-1 0 0,0-1 1 0 0,0 1-1 0 0,0-1 1 0 0,0 1 0 0 0,1-1-1 0 0,0 1 1 0 0,0-1-1 0 0,2 3 1 0 0,7 15 22 0 0,-11-20-50 0 0,1 0 0 0 0,-1 0-1 0 0,1-1 1 0 0,0 1 0 0 0,-1 0 0 0 0,1 0 0 0 0,0 0 0 0 0,-1-1 0 0 0,1 1 0 0 0,0 0 0 0 0,0-1-1 0 0,0 2 1 0 0,0-2-1 0 0,0 0 0 0 0,0 1 0 0 0,-1-1 0 0 0,1 1 0 0 0,-1-1 0 0 0,1 1 0 0 0,-1 0 0 0 0,1-1 0 0 0,-1 1 0 0 0,1-1 0 0 0,-1 1 0 0 0,1 0 0 0 0,-1 0 0 0 0,1-1-1 0 0,-1 1 1 0 0,0 1 0 0 0,1 0 3 0 0,0 0 0 0 0,-1-1 0 0 0,1 1-1 0 0,0 0 1 0 0,0 0 0 0 0,0 0-1 0 0,0-1 1 0 0,1 1 0 0 0,-1 0 0 0 0,0-1-1 0 0,1 0 1 0 0,-1 1 0 0 0,1-1-1 0 0,-1 0 1 0 0,1 1 0 0 0,0-1 0 0 0,-1 0-1 0 0,1 0 1 0 0,0 0 0 0 0,2 0-1 0 0,4 2 20 0 0,1 0-1 0 0,0-1 0 0 0,12 2 0 0 0,-9-2 105 0 0,1-1 91 0 0,-1 0 0 0 0,20 0-1 0 0,9 0-198 0 0,-32-1-88 0 0,0 0-1 0 0,0-1 1 0 0,0 0-1 0 0,0 0 1 0 0,-1-1-1 0 0,1 0 1 0 0,14-6-1 0 0,-11 4 44 0 0,0 1 0 0 0,0 0 0 0 0,13-2 0 0 0,48-3 58 0 0,78-4 338 0 0,-133 11-328 0 0,-1-1 0 0 0,0-1 0 0 0,28-7 0 0 0,-22 4-35 0 0,34-5 0 0 0,15-1 47 0 0,-9 0 33 0 0,28-5-10 0 0,-54 9-39 0 0,55-4-1 0 0,107-7 28 0 0,-43-1 13 0 0,-106 12-21 0 0,91-4-1 0 0,-105 10-18 0 0,-22 1-6 0 0,1 1 0 0 0,27 3 0 0 0,143 11 57 0 0,-80-8-38 0 0,-84-5-39 0 0,31-3 0 0 0,-4 0 31 0 0,-4 0-42 0 0,-31 1 0 0 0,1 0 0 0 0,0 1 0 0 0,0 1 0 0 0,13 2 0 0 0,17 3-206 0 0,0-2 0 0 0,50-2 0 0 0,-61-3 561 0 0,23 1 427 0 0,39 2-38 0 0,11 1-756 0 0,-85-1-57 0 0,0-1-1 0 0,39-4 1 0 0,39-1 330 0 0,-74 3-246 0 0,0 0 1 0 0,0 2-1 0 0,0 0 0 0 0,34 7 0 0 0,24 1 139 0 0,-59-5-90 0 0,0-2 1 0 0,36 0-1 0 0,15 1 49 0 0,-36 0-78 0 0,42-3-1 0 0,-43-1 2 0 0,46 5-1 0 0,-9 0 187 0 0,-14-1-562 0 0,-24-3-22 0 0,-28 0 522 0 0,1 0-1 0 0,-1 0 0 0 0,19 4 1 0 0,-19-2-91 0 0,1-1 0 0 0,-1 0 1 0 0,1-1-1 0 0,-1 0 1 0 0,15-2-1 0 0,14 0-39 0 0,-18 0 22 0 0,0 0 0 0 0,26-6 0 0 0,-21 3 3 0 0,7-2 39 0 0,-21 5 14 0 0,0-1 1 0 0,0 2 0 0 0,18-2 0 0 0,-21 3-160 0 0,0-1 0 0 0,-1 0 0 0 0,15-4 0 0 0,2-1-31 0 0,-12 3 207 0 0,5-2 40 0 0,47-3-230 0 0,-48 4-1595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12384 0 0,'0'0'1118'0'0,"2"2"-922"0"0,4 1-193 0 0,0 0-1 0 0,0 0 1 0 0,0-1 0 0 0,1 0-1 0 0,-1 0 1 0 0,13 2-1 0 0,46 2 38 0 0,-32-4 100 0 0,-3-1-46 0 0,1-2 1 0 0,0-1 0 0 0,35-7 0 0 0,-35 5 115 0 0,28-9 270 0 0,-23 4-239 0 0,33-11-855 0 0,-56 15 452 0 0,12-3-172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29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2687 506 2760 0 0,'0'0'1335'0'0,"-11"4"2234"0"0,4-1-3125 0 0,0 1 0 0 0,0-2 1 0 0,0 1-1 0 0,-13 2 0 0 0,-20 7 471 0 0,-3 5-289 0 0,-1-2 0 0 0,-64 13 1 0 0,0 0 6 0 0,56-17-313 0 0,38-9-208 0 0,-1 1-1 0 0,-16 6 0 0 0,-338 115 1687 0 0,321-108-1561 0 0,1 2 0 0 0,0 3 0 0 0,-52 31 0 0 0,-123 89 345 0 0,128-77-527 0 0,-22 19-34 0 0,45-31 60 0 0,-20 4 33 0 0,1-1-20 0 0,-83 80-256 0 0,99-74 348 0 0,-93 97 1 0 0,139-129-123 0 0,-201 213 363 0 0,204-213-367 0 0,1 0 1 0 0,2 2-1 0 0,1 0 0 0 0,2 1 1 0 0,1 2-1 0 0,-22 54 0 0 0,31-63-6 0 0,1 1-1 0 0,2-1 1 0 0,1 1-1 0 0,0 0 1 0 0,2 0-1 0 0,1 50 1 0 0,3-59-102 0 0,0 0 0 0 0,1-1 1 0 0,2 1-1 0 0,-1-1 1 0 0,2 0-1 0 0,0 0 0 0 0,1 0 1 0 0,0 0-1 0 0,2-1 0 0 0,-1 0 1 0 0,20 25-1 0 0,-15-23 27 0 0,2-1-1 0 0,0 0 1 0 0,0-1 0 0 0,2 0-1 0 0,22 16 1 0 0,43 26-4 0 0,2-5 0 0 0,112 53 0 0 0,-131-78 25 0 0,2-2 0 0 0,99 23 0 0 0,51-11 23 0 0,1-16 18 0 0,253 2-41 0 0,-389-21 0 0 0,734-23 0 0 0,-247-37 75 0 0,-283 16 32 0 0,-60 5-96 0 0,-68 9-12 0 0,325-56 70 0 0,-211 35-10 0 0,-1-1 1 0 0,116-30-47 0 0,-80 16-14 0 0,-197 40 1 0 0,210-72 0 0 0,139-101 144 0 0,-270 110-93 0 0,-7 4 16 0 0,-149 67-59 0 0,207-113 133 0 0,-155 75-95 0 0,-3-4 0 0 0,84-78-1 0 0,-127 101-13 0 0,-2-1 0 0 0,-2-2-1 0 0,37-53 1 0 0,-43 52-5 0 0,-7 10 31 0 0,-1 0 0 0 0,23-49 0 0 0,-30 52 10 0 0,0-2 48 0 0,14-41-1 0 0,-6 6-93 0 0,-9 29-55 0 0,14-65 0 0 0,-25 81 96 0 0,1 0 0 0 0,-3-30 0 0 0,0 12-4 0 0,-1-1-53 0 0,-6-39-1 0 0,0-2 51 0 0,7 61-44 0 0,-1 0 1 0 0,0 1-1 0 0,-1 0 0 0 0,0 0 1 0 0,-8-22-1 0 0,-34-83 42 0 0,-17-40 22 0 0,49 134-37 0 0,-1 1 0 0 0,-1 1 0 0 0,-34-43 0 0 0,47 66-34 0 0,-7-10 7 0 0,0 1 1 0 0,-1 0-1 0 0,-1 1 0 0 0,0 0 0 0 0,-23-17 0 0 0,-78-35 102 0 0,88 51-87 0 0,-1 0 1 0 0,1 1-1 0 0,-39-8 1 0 0,-81-12 28 0 0,8 17 26 0 0,91 10-50 0 0,-116 5 44 0 0,127 0-78 0 0,-17 2 1 0 0,0 2-1 0 0,-64 17 0 0 0,-94 40-183 0 0,79-13-650 0 0,110-42 526 0 0,-59 25-869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6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14 154 8552 0 0,'-13'-49'408'0'0,"13"45"96"0"0,2 3-123 0 0,7-2-38 0 0,0 1-1 0 0,0 1 1 0 0,0-1 0 0 0,0 2-1 0 0,0-1 1 0 0,16 2 0 0 0,-3-1 437 0 0,42-8 642 0 0,9 2-637 0 0,-51 4-666 0 0,1 0 1 0 0,27 2-1 0 0,-29 2 4 0 0,-1-2-1 0 0,1 0 1 0 0,0-1 0 0 0,-1-1-1 0 0,1-1 1 0 0,-1-1-1 0 0,22-7 1 0 0,-3 1-55 0 0,-29 9-81 0 0,-1-2 1 0 0,0 1-1 0 0,0-1 0 0 0,0 0 1 0 0,10-6-1 0 0,27-10-2436 0 0,-31 15-2704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6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1376 0 0,'-9'2'5288'0'0,"17"22"-2681"0"0,-3-9-1711 0 0,9 21 1 0 0,-11-29-739 0 0,0 1-1 0 0,0-1 1 0 0,-1 1 0 0 0,0 0 0 0 0,0 0 0 0 0,-1 0 0 0 0,1 8 0 0 0,-3 60 737 0 0,-1-29-472 0 0,2-28-522 0 0,-4 24 1 0 0,4-40 67 0 0,0 0 0 0 0,0 0 1 0 0,0 0-1 0 0,0 0 0 0 0,0 0 1 0 0,2 5-1 0 0,-1-1-45 0 0,0 6-113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7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0 350 7488 0 0,'0'0'166'0'0,"0"8"236"0"0,5 33-194 0 0,-4-16 546 0 0,0-1 0 0 0,2 1 0 0 0,6 25 0 0 0,-5-30-145 0 0,0 25 0 0 0,2 6 213 0 0,-2-26-30 0 0,3 38 0 0 0,-5-45-403 0 0,0-1 1 0 0,8 24-1 0 0,3 15 290 0 0,10 61 129 0 0,-13-52-856 0 0,-3-39 420 0 0,-1-3 284 0 0,-6-21-456 0 0,3 3-99 0 0,-3-5-92 0 0,0 0-1 0 0,0 0 1 0 0,0 0 0 0 0,0 0-1 0 0,0 0 1 0 0,0 0 0 0 0,0 1-1 0 0,0-1 1 0 0,0 0 0 0 0,0 0-1 0 0,0 0 1 0 0,0 0 0 0 0,0 0-1 0 0,0 0 1 0 0,0 0 0 0 0,0 0-1 0 0,0 0 1 0 0,0 0 0 0 0,0 0-1 0 0,0 1 1 0 0,0-1 0 0 0,0 0-1 0 0,0 0 1 0 0,0 0 0 0 0,0 0-1 0 0,0 0 1 0 0,1 0 0 0 0,-1 0-1 0 0,0 0 1 0 0,0 0 0 0 0,0 0-1 0 0,0 0 1 0 0,0 0 0 0 0,0 0-1 0 0,0 0 1 0 0,0 0 0 0 0,0 0-1 0 0,0 0 1 0 0,0 0 0 0 0,1 0-1 0 0,-1 0 1 0 0,0 0 0 0 0,0 0-1 0 0,0 0 1 0 0,0 0 0 0 0,0 0-1 0 0,0 0 1 0 0,0 0 0 0 0,0 0-1 0 0,0 0 1 0 0,0 0 0 0 0,1 0-1 0 0,-1 0 1 0 0,0 0 0 0 0,0 0-1 0 0,0 0 1 0 0,0 0 0 0 0,0 0-1 0 0,0 0 1 0 0,0 0 0 0 0,14-39 5 0 0,0-3-14 0 0,-12 36 0 0 0,1-1 0 0 0,0 1 0 0 0,0-1 0 0 0,1 1 0 0 0,0 0 0 0 0,0 0 0 0 0,0 1 0 0 0,7-8 0 0 0,6-8 0 0 0,-2 0 0 0 0,10-12 0 0 0,33-59 0 0 0,-41 63 72 0 0,2 1 0 0 0,1 0 0 0 0,1 1 0 0 0,28-27 0 0 0,-10 16 175 0 0,-21 21-330 0 0,18-23-1 0 0,-7 8 37 0 0,0 0 0 0 0,3 2-1 0 0,37-29 1 0 0,10-13 610 0 0,-2 2-465 0 0,14-9-98 0 0,-3 9-724 0 0,-70 54 914 0 0,-14 12-56 0 0,0 0-1 0 0,0 0 1 0 0,1 0-1 0 0,9-5 1 0 0,32-18-1249 0 0,-34 14 234 0 0,-11 11 142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8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6448 0 0,'2'1'4268'0'0,"14"12"-2322"0"0,-15-6-672 0 0,17 22 367 0 0,-15-24-1521 0 0,0 1-1 0 0,0-1 1 0 0,1 0 0 0 0,0-1-1 0 0,0 1 1 0 0,0-1 0 0 0,0 1 0 0 0,10 5-1 0 0,-5-1 22 0 0,46 41 439 0 0,7 4 284 0 0,23 26-11 0 0,38 40-84 0 0,-36-32-867 0 0,-50-51 688 0 0,-26-27-457 0 0,1-1 0 0 0,1 1-1 0 0,17 8 1 0 0,10 8 6 0 0,36 39 72 0 0,-21-16-100 0 0,-30-28-74 0 0,-9-7 54 0 0,36 24 1 0 0,13 4 224 0 0,-32-22-232 0 0,13 6-20 0 0,-36-20-157 0 0,1 0 0 0 0,-1 0 0 0 0,11 10 0 0 0,-10-8 205 0 0,21 12 1 0 0,-21-14-28 0 0,-1 0 0 0 0,0 1 0 0 0,-1 0 1 0 0,0 0-1 0 0,0 1 0 0 0,12 14 0 0 0,-17-18-70 0 0,-1 0 0 0 0,1-1 0 0 0,0 1 1 0 0,1-1-1 0 0,5 4 0 0 0,6 4 47 0 0,-1 2 39 0 0,-14-11-91 0 0,1 0 0 0 0,0-1 0 0 0,0 1 0 0 0,0 0 0 0 0,0-1 0 0 0,1 0 0 0 0,-1 1 0 0 0,4 0 0 0 0,-6-1 4 0 0,1-1-1 0 0,-1 0 1 0 0,0 0-1 0 0,1 0 1 0 0,-1 1-1 0 0,0-1 1 0 0,0 0-1 0 0,1 1 1 0 0,-1-1 0 0 0,0 0-1 0 0,0 1 1 0 0,1-1-1 0 0,-1 0 1 0 0,0 1-1 0 0,0-1 1 0 0,0 0-1 0 0,1 1 1 0 0,-1-1 0 0 0,0 1-1 0 0,1 2 45 0 0,2 0-42 0 0,0-1 1 0 0,1 1-1 0 0,-1-1 0 0 0,1 0 0 0 0,4 3 0 0 0,-1-1-118 0 0,6 6 83 0 0,-12-6 26 0 0,0-1 4 0 0,8 7 79 0 0,-8-8-62 0 0,1 0 1 0 0,0-1-1 0 0,-1 1 1 0 0,1 0-1 0 0,-1 0 0 0 0,0 0 1 0 0,0 0-1 0 0,0 0 1 0 0,2 3-1 0 0,-1-2 3 0 0,-1-1-13 0 0,0 12 196 0 0,-1-13-218 0 0,0-1 0 0 0,0 0 0 0 0,0 1 0 0 0,0-1 0 0 0,0 1 0 0 0,0-1 0 0 0,0 0 0 0 0,1 1 0 0 0,-1-1 0 0 0,0 1 0 0 0,0-1 0 0 0,0 0 0 0 0,1 1 0 0 0,-1-1 0 0 0,0 0 0 0 0,0 1 0 0 0,1-1 0 0 0,-1 0 0 0 0,0 1 0 0 0,1-1 0 0 0,-1 0 0 0 0,0 0 0 0 0,1 1 0 0 0,-1-1 0 0 0,0 0 0 0 0,1 0 0 0 0,-1 0 0 0 0,0 0 0 0 0,1 1 0 0 0,6 5 44 0 0,-6-3 18 0 0,-1-1-29 0 0,0-1 0 0 0,0 1-1 0 0,0 0 1 0 0,0-1 0 0 0,1 1-1 0 0,-1-1 1 0 0,0 1-1 0 0,1-1 1 0 0,-1 1 0 0 0,1-1-1 0 0,0 0 1 0 0,0 1 0 0 0,-1-1-1 0 0,2 2 1 0 0,3 4-136 0 0,-5-6 97 0 0,0-1 0 0 0,1 0 0 0 0,-1 1 0 0 0,0-1 0 0 0,0 0 0 0 0,1 1 0 0 0,-1-1 0 0 0,0 0 0 0 0,0 1 0 0 0,0-1 0 0 0,1 0-1 0 0,-1 1 1 0 0,0-1 0 0 0,0 1 0 0 0,0-1 0 0 0,0 0 0 0 0,0 1 0 0 0,0-1 0 0 0,0 1 0 0 0,0-1 0 0 0,0 0 0 0 0,0 1 0 0 0,0-1 0 0 0,0 1 0 0 0,0-1 0 0 0,0 0 0 0 0,-1 1 0 0 0,1-1 0 0 0,0 1 0 0 0,0-1 0 0 0,-1 1 0 0 0,1 0 225 0 0,0 0-201 0 0,0-1 32 0 0,0 0-1 0 0,0 1 1 0 0,0-1-1 0 0,0 0 0 0 0,0 1 1 0 0,0-1-1 0 0,0 0 0 0 0,0 1 1 0 0,0-1-1 0 0,0 1 1 0 0,0-1-1 0 0,0 0 0 0 0,0 1 1 0 0,0-1-1 0 0,0 0 0 0 0,0 1 1 0 0,-1-1-1 0 0,1 0 1 0 0,0 1-1 0 0,0-1 0 0 0,0 0 1 0 0,-1 1-1 0 0,1-1 0 0 0,0 0 1 0 0,0 0-1 0 0,0 1 1 0 0,-1-1-1 0 0,1 0 0 0 0,0 0 1 0 0,-1 1-1 0 0,1-1 1 0 0,0 0-1 0 0,-1 0 0 0 0,-13 11-52 0 0,10-8 52 0 0,0 1-131 0 0,0 0-1 0 0,0-1 1 0 0,-1 0 0 0 0,-7 5 0 0 0,7-6 84 0 0,1 1 1 0 0,0 0 0 0 0,-1 0-1 0 0,1 0 1 0 0,-6 6 0 0 0,7-5 18 0 0,0-1 0 0 0,-1 0 0 0 0,0 0 0 0 0,1 0 0 0 0,-1 0 0 0 0,0-1 0 0 0,-8 4 0 0 0,-20 10-4444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9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7424 0 0,'8'-21'674'0'0,"6"12"694"0"0,-7 4-915 0 0,-3 2-112 0 0,0 0 0 0 0,0 0 1 0 0,0 1-1 0 0,0-1 0 0 0,5-1 0 0 0,0 1 735 0 0,-8 2-1028 0 0,1 1 0 0 0,-1-1-1 0 0,0 1 1 0 0,1-1 0 0 0,-1 1 0 0 0,0 0-1 0 0,1-1 1 0 0,-1 1 0 0 0,1 0 0 0 0,-1 0-1 0 0,0 0 1 0 0,1 0 0 0 0,-1 0 0 0 0,1 0-1 0 0,1 1 1 0 0,-1-1 264 0 0,-1 0-426 0 0,6 0-82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49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9672 0 0,'0'0'2728'0'0,"-1"2"-2211"0"0,-1 7-348 0 0,2-8-168 0 0,0-1 0 0 0,0 1 0 0 0,0-1 0 0 0,0 0-1 0 0,0 1 1 0 0,0-1 0 0 0,0 1 0 0 0,0-1 0 0 0,0 0 0 0 0,1 1-1 0 0,-1-1 1 0 0,0 0 0 0 0,0 1 0 0 0,0-1 0 0 0,1 0-1 0 0,-1 1 1 0 0,0-1 0 0 0,0 0 0 0 0,1 1 0 0 0,0-1 0 0 0,17 5-499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0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5064 0 0,'2'2'1746'0'0,"11"18"1052"0"0,-8-17-2531 0 0,0 0 0 0 0,0 0 1 0 0,0 0-1 0 0,1-1 0 0 0,-1 1 1 0 0,1-2-1 0 0,-1 1 0 0 0,1 0 1 0 0,-1-1-1 0 0,1 0 0 0 0,8 0 1 0 0,8-2 451 0 0,22-4 0 0 0,-20 2-437 0 0,-14 0-212 0 0,1 0 1 0 0,0-1-1 0 0,-1 0 1 0 0,0-1-1 0 0,0 0 1 0 0,0-1-1 0 0,9-7 1 0 0,-14 7-1317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1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49 5528 0 0,'1'-5'226'0'0,"-1"3"-198"0"0,1 1-1 0 0,-1-1 0 0 0,0 1 1 0 0,0-1-1 0 0,0 1 0 0 0,0 0 1 0 0,-1-1-1 0 0,1 1 0 0 0,0-1 0 0 0,-1 1 1 0 0,1 0-1 0 0,0-1 0 0 0,-1 1 1 0 0,0 0-1 0 0,1-1 0 0 0,-7-18 8624 0 0,6 25-8509 0 0,0-1-1 0 0,1 1 0 0 0,0 0 1 0 0,0 0-1 0 0,0 0 1 0 0,0 0-1 0 0,2 7 0 0 0,0-5 49 0 0,-2 1-1 0 0,1 15 0 0 0,-2 28 441 0 0,6 70 0 0 0,0-34-233 0 0,-1 18 50 0 0,3 115 257 0 0,-5-145-297 0 0,-1-38-7071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1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10280 0 0,'0'0'490'0'0,"1"-8"45"0"0,1 1-235 0 0,1 0 1 0 0,0 0-1 0 0,0 0 0 0 0,1 1 0 0 0,0-1 1 0 0,0 1-1 0 0,0 0 0 0 0,1 0 1 0 0,0 0-1 0 0,0 1 0 0 0,0 0 1 0 0,7-6-1 0 0,-10 10-210 0 0,0 0-1 0 0,0 0 1 0 0,0 1 0 0 0,0-1-1 0 0,0 0 1 0 0,-1 1 0 0 0,1-1-1 0 0,0 1 1 0 0,0 0 0 0 0,3-1-1 0 0,14-3 562 0 0,7-4-519 0 0,0 1 1 0 0,1 1-1 0 0,50-5 0 0 0,-19 0-132 0 0,58 3-2373 0 0,-86 7-3085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71 206 7944 0 0,'0'6'116'0'0,"0"-1"0"0"0,0 1 0 0 0,1 0 0 0 0,-1-1 0 0 0,1 1 0 0 0,1-1 0 0 0,-1 0 0 0 0,1 1 0 0 0,0-1 0 0 0,0 0 0 0 0,1 0 0 0 0,-1 0 0 0 0,1 0 0 0 0,0-1 0 0 0,7 9 0 0 0,-2-2 235 0 0,-6-8-239 0 0,-1-1-1 0 0,1 1 0 0 0,0-1 1 0 0,0 1-1 0 0,0-1 0 0 0,0 0 1 0 0,0 0-1 0 0,0 0 1 0 0,1 0-1 0 0,-1 0 0 0 0,6 3 1 0 0,12 5 534 0 0,-17-8-562 0 0,0 0 1 0 0,0-1-1 0 0,0 1 1 0 0,0-1-1 0 0,1 1 1 0 0,-1-1-1 0 0,0 0 1 0 0,1 0 0 0 0,-1-1-1 0 0,6 1 1 0 0,4 1 110 0 0,-12-2-167 0 0,1 1 0 0 0,0-1 0 0 0,-1 0 1 0 0,1 0-1 0 0,0 0 0 0 0,0 0 0 0 0,-1 0 1 0 0,1 0-1 0 0,0 0 0 0 0,0 0 0 0 0,-1-1 0 0 0,1 1 1 0 0,0-1-1 0 0,-1 1 0 0 0,3-2 0 0 0,8-6 103 0 0,-9 6-90 0 0,0 0 1 0 0,0 0 0 0 0,0 0-1 0 0,0-1 1 0 0,0 1 0 0 0,-1-1-1 0 0,1 0 1 0 0,2-4 0 0 0,-4 6 115 0 0,0 0-146 0 0,0 1-1 0 0,0-1 1 0 0,0 0-1 0 0,0 0 1 0 0,0 0 0 0 0,0 0-1 0 0,0 0 1 0 0,0 0-1 0 0,-1-1 1 0 0,1 1 0 0 0,0 0-1 0 0,-1 0 1 0 0,1-1-1 0 0,-1 1 1 0 0,1 0 0 0 0,-1 0-1 0 0,0-1 1 0 0,1 1 0 0 0,-1-1-1 0 0,0 1 1 0 0,0-3-1 0 0,-2-36 176 0 0,0 20-82 0 0,1 12-64 0 0,0 0 0 0 0,0 0 1 0 0,-1-1-1 0 0,-5-13 0 0 0,0-2 39 0 0,2 7-14 0 0,-1 0 1 0 0,-1 1 0 0 0,0 0 0 0 0,-19-30 0 0 0,23 43-29 0 0,0-1-1 0 0,1 0 1 0 0,-1 1 0 0 0,0 0 0 0 0,-1 0-1 0 0,1 0 1 0 0,0 0 0 0 0,-1 0-1 0 0,0 1 1 0 0,0-1 0 0 0,0 1 0 0 0,0 0-1 0 0,0 0 1 0 0,0 1 0 0 0,0-1 0 0 0,0 1-1 0 0,-1 0 1 0 0,1 0 0 0 0,-6-1 0 0 0,7 3 11 0 0,0-1 1 0 0,0 1-1 0 0,1 0 1 0 0,-1 0-1 0 0,0 0 1 0 0,1 0-1 0 0,-1 0 1 0 0,-3 2-1 0 0,-5 3 123 0 0,5-4-112 0 0,1 1 0 0 0,-1 0-1 0 0,1 1 1 0 0,-1-1 0 0 0,1 1-1 0 0,0 0 1 0 0,0 0 0 0 0,1 1-1 0 0,-1-1 1 0 0,1 1 0 0 0,0 0-1 0 0,0 0 1 0 0,1 1 0 0 0,-1-1-1 0 0,1 1 1 0 0,1 0 0 0 0,-3 6-1 0 0,-2 6 82 0 0,2 1-1 0 0,1 0 0 0 0,0 1 0 0 0,-1 24 0 0 0,5-39-110 0 0,0 1 0 0 0,0-1-1 0 0,1 0 1 0 0,0 0-1 0 0,0 0 1 0 0,3 10 0 0 0,2 10 58 0 0,-2-5 8 0 0,2 0 0 0 0,0-1 0 0 0,1 0 0 0 0,1 0 0 0 0,0 0 0 0 0,2-1 0 0 0,17 26 0 0 0,-20-34-65 0 0,0 0-1 0 0,1 0 0 0 0,0-1 1 0 0,1-1-1 0 0,-1 1 0 0 0,2-1 1 0 0,-1-1-1 0 0,1 1 0 0 0,0-2 1 0 0,1 1-1 0 0,21 8 0 0 0,-19-10-5 0 0,0-1-1 0 0,-1-1 0 0 0,1 0 0 0 0,1-1 0 0 0,-1 0 0 0 0,0-1 1 0 0,0-1-1 0 0,1 0 0 0 0,-1 0 0 0 0,0-1 0 0 0,0-1 0 0 0,0-1 1 0 0,0 0-1 0 0,0 0 0 0 0,15-7 0 0 0,-9 4-8 0 0,-16 5-16 0 0,0 0 1 0 0,0 0 0 0 0,0 0 0 0 0,0 0 0 0 0,0 0 0 0 0,0-1 0 0 0,4-2-1 0 0,3-3-3 0 0,-5 4 6 0 0,-1 0 0 0 0,-1 0-1 0 0,1 0 1 0 0,4-4 0 0 0,-7 6-5 0 0,0 0 0 0 0,0 0-1 0 0,0 0 1 0 0,-1-1 0 0 0,1 1 0 0 0,0 0-1 0 0,-1 0 1 0 0,1-1 0 0 0,-1 1 0 0 0,1 0-1 0 0,-1-1 1 0 0,0 1 0 0 0,1 0 0 0 0,-1-1 0 0 0,0 1-1 0 0,0-1 1 0 0,0 1 0 0 0,0 0 0 0 0,-1-3-1 0 0,0-4-84 0 0,0 0-1 0 0,1 0 1 0 0,-1 0-1 0 0,1 0 1 0 0,1-1-1 0 0,2-12 0 0 0,-1 9 50 0 0,-1 0 0 0 0,-1 0 0 0 0,0 1 0 0 0,-2-22-1 0 0,2 30 36 0 0,0-2 4 0 0,0 0 0 0 0,1-1 0 0 0,-1 1 0 0 0,1 0 0 0 0,0 0 0 0 0,1-1 0 0 0,2-5 0 0 0,-2 5 0 0 0,0 0 0 0 0,-1 1 0 0 0,1-1 0 0 0,-1 0 0 0 0,0-7 0 0 0,-1-12 0 0 0,-2 11 0 0 0,2 13 0 0 0,0 1 0 0 0,0 0 0 0 0,0 0 0 0 0,0 0 0 0 0,0 0 0 0 0,0 0 0 0 0,0 0 0 0 0,0 0 0 0 0,-1 0 0 0 0,1-1 0 0 0,0 1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0,0 1 0 0 0,-8 9 0 0 0,6-5 0 0 0,1-1 0 0 0,0 1 0 0 0,0 0 0 0 0,-1 7 0 0 0,-1 7 0 0 0,2-12 0 0 0,-1 0 0 0 0,2 0 0 0 0,-1 0 0 0 0,1 1 0 0 0,0-1 0 0 0,1 0 0 0 0,-1 0 0 0 0,1 0 0 0 0,1 1 0 0 0,2 7 0 0 0,-1-3 0 0 0,-1 0-1 0 0,-1 0 0 0 0,1 20 0 0 0,1 8 135 0 0,-1-9 98 0 0,-2-18-121 0 0,1-1 0 0 0,5 22 0 0 0,11 27-633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34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5984 0 0,'-5'0'8278'0'0,"-3"-4"-7591"0"0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2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11344 0 0,'0'0'1232'0'0,"5"-8"-1408"0"0,1-1 72 0 0,2 1 0 0 0,1 4 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9728 0 0,'0'0'1358'0'0,"5"11"-286"0"0,-1-7-817 0 0,-1 1 0 0 0,0 0 0 0 0,0 0-1 0 0,-1 0 1 0 0,1 0 0 0 0,-1 0 0 0 0,0 1-1 0 0,0-1 1 0 0,-1 1 0 0 0,0-1 0 0 0,0 1-1 0 0,0 8 1 0 0,13 78 1297 0 0,0 32-303 0 0,-10-11-442 0 0,10 130 288 0 0,-9-186-960 0 0,-2-22-30 0 0,12 60-1 0 0,-11-77-63 0 0,-2-9-121 0 0,0 0 1 0 0,0 0-1 0 0,1 0 0 0 0,7 15 0 0 0,0-3-1580 0 0,-5-11-16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4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0,'0'0'541'0'0,"0"2"-445"0"0,10 50 2139 0 0,-8-17-995 0 0,-1-18-372 0 0,5 30 0 0 0,10 66 1692 0 0,-9-56-1694 0 0,20 134 738 0 0,-23-120-1183 0 0,-2-22-79 0 0,-1 93 712 0 0,-2-76-787 0 0,3-37-120 0 0,0-10 103 0 0,-5-34-110 0 0,2-1-127 0 0,2 11-13 0 0,-1 0 0 0 0,-1 0 0 0 0,1 0 0 0 0,-1 0 0 0 0,-2-8-1 0 0,2 5 1 0 0,0-1 0 0 0,1 1 0 0 0,0-1 0 0 0,0-8 0 0 0,1-7 0 0 0,8-34 0 0 0,-9 55 0 0 0,1 0 0 0 0,-1 0 0 0 0,1 0 0 0 0,0 0 0 0 0,-1 0 0 0 0,1 0 0 0 0,1 1 0 0 0,-1-1 0 0 0,0 0 0 0 0,1 0 0 0 0,-1 1 0 0 0,3-4 0 0 0,-1 3 0 0 0,-1-1 0 0 0,0 1 0 0 0,0-1 0 0 0,3-7 0 0 0,-4 8 0 0 0,1-1 0 0 0,-1 1 0 0 0,1 0 0 0 0,-1 0 0 0 0,1 0 0 0 0,0 0 0 0 0,3-3 0 0 0,5-8 0 0 0,-7 9-6 0 0,0-1-1 0 0,1 1 1 0 0,-1 0-1 0 0,1 0 1 0 0,0 0-1 0 0,1 0 1 0 0,-1 0-1 0 0,1 1 1 0 0,0 0-1 0 0,8-6 0 0 0,7-4 7 0 0,-17 12 0 0 0,0-1 0 0 0,0 1 0 0 0,0-1 0 0 0,1 1 0 0 0,-1 0 0 0 0,1 1 0 0 0,4-3 0 0 0,23-8-10 0 0,-19 9-44 0 0,-9 5 50 0 0,0-1 0 0 0,0 1 0 0 0,0 0-1 0 0,0 0 1 0 0,-1 0 0 0 0,1 0 0 0 0,0 0-1 0 0,-1 1 1 0 0,0-1 0 0 0,1 1-1 0 0,-1-1 1 0 0,0 1 0 0 0,0 0 0 0 0,3 6-1 0 0,-3-3 5 0 0,5 10 0 0 0,-1-1 0 0 0,-1 1 0 0 0,0-1 0 0 0,4 33 0 0 0,3 68 0 0 0,-7-29 64 0 0,-4-61-69 0 0,-1-22-32 0 0,0-1 1 0 0,0 1-1 0 0,0 0 0 0 0,0-1 1 0 0,1 1-1 0 0,-1-1 0 0 0,1 1 1 0 0,0-1-1 0 0,0 1 0 0 0,0-1 1 0 0,1 1-1 0 0,-1-1 0 0 0,4 5 1 0 0,0 2-1218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4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293 311 5528 0 0,'0'0'422'0'0,"1"-1"-276"0"0,1-3-67 0 0,-1 1-1 0 0,1-1 1 0 0,-1 0 0 0 0,0 0 0 0 0,0 0 0 0 0,0 0-1 0 0,0 0 1 0 0,0-6 0 0 0,-2-37 1691 0 0,0 20-876 0 0,-4-5-75 0 0,0 6-361 0 0,3 16-301 0 0,-1 0-1 0 0,0 0 1 0 0,0 0-1 0 0,-8-15 1 0 0,5 11 163 0 0,4 10-239 0 0,0 0 0 0 0,0 0-1 0 0,0 0 1 0 0,-1 1 0 0 0,1-1 0 0 0,-1 1 0 0 0,0-1-1 0 0,0 1 1 0 0,0 0 0 0 0,-1 0 0 0 0,1 1 0 0 0,-1-1-1 0 0,-3-2 1 0 0,4 4-10 0 0,1 0 0 0 0,-1 0 0 0 0,0 0 0 0 0,1 0-1 0 0,-1 0 1 0 0,0 0 0 0 0,0 1 0 0 0,1-1 0 0 0,-1 1-1 0 0,0 0 1 0 0,0-1 0 0 0,0 2 0 0 0,0-1 0 0 0,1 0 0 0 0,-1 0-1 0 0,0 1 1 0 0,0 0 0 0 0,1-1 0 0 0,-1 1 0 0 0,0 0-1 0 0,-3 2 1 0 0,-2 3 14 0 0,0-1 0 0 0,1 1 1 0 0,-1 1-1 0 0,2 0 0 0 0,-1 0 0 0 0,1 0 0 0 0,-10 14 0 0 0,7-9-48 0 0,1 0 44 0 0,1 0 0 0 0,1 1 1 0 0,0-1-1 0 0,-8 27 0 0 0,6-18 33 0 0,3-6 43 0 0,-5 26 1 0 0,0 2 78 0 0,7-28-117 0 0,1-1 0 0 0,0 1 0 0 0,1-1 0 0 0,1 1 0 0 0,0 0 0 0 0,3 21-1 0 0,-2-29-66 0 0,0 1-1 0 0,1-1 0 0 0,0 1 0 0 0,0-1 1 0 0,1 0-1 0 0,0 1 0 0 0,0-1 0 0 0,1-1 0 0 0,8 13 1 0 0,-9-15-40 0 0,0 0 0 0 0,0 0 0 0 0,0-1 1 0 0,1 0-1 0 0,-1 1 0 0 0,1-1 0 0 0,0-1 0 0 0,0 1 1 0 0,0 0-1 0 0,0-1 0 0 0,1 0 0 0 0,-1 0 1 0 0,1 0-1 0 0,-1-1 0 0 0,1 1 0 0 0,8 0 0 0 0,1 1-13 0 0,-11-3 7 0 0,-1 1-1 0 0,1-1 1 0 0,-1 1-1 0 0,1-1 1 0 0,-1 0 0 0 0,1 0-1 0 0,-1 0 1 0 0,1 0-1 0 0,-1-1 1 0 0,4 0-1 0 0,0-1 9 0 0,0 0 0 0 0,0-1 0 0 0,0 0 0 0 0,0 0 1 0 0,-1-1-1 0 0,0 0 0 0 0,1 0 0 0 0,-1 0 0 0 0,0 0 0 0 0,-1-1 0 0 0,1 0 0 0 0,-1 0 0 0 0,0 0 0 0 0,6-11 0 0 0,1-4 51 0 0,-1 0 0 0 0,13-42 0 0 0,-18 48-48 0 0,9-31-107 0 0,-3 0 1 0 0,10-85-1 0 0,-21 107-239 0 0,-1 20 312 0 0,1 0 0 0 0,0 1 0 0 0,0-1 0 0 0,0 0 0 0 0,0 1 0 0 0,0-1 0 0 0,0 0 0 0 0,1-3 0 0 0,0 6 37 0 0,-1-1-4 0 0,0 1 0 0 0,0-1 0 0 0,0 0 0 0 0,0 1 0 0 0,0-1 0 0 0,1 0 0 0 0,-1 1 0 0 0,0-1 0 0 0,-1 0 1 0 0,1 1-1 0 0,0-1 0 0 0,0 0 0 0 0,0 1 0 0 0,0-1 0 0 0,0 0 0 0 0,-1 1 0 0 0,1-1 0 0 0,0 1 0 0 0,-1-1 0 0 0,1 0 0 0 0,0 1 0 0 0,-1-1 0 0 0,1 1 0 0 0,0-1 0 0 0,-1 1 0 0 0,0-1 0 0 0,-3-6 219 0 0,3 6-363 0 0,0 2-405 0 0,-2 5 648 0 0,1-1 0 0 0,-1 1 0 0 0,1 0-1 0 0,0 0 1 0 0,1 0 0 0 0,-1 0 0 0 0,1 0-1 0 0,0 7 1 0 0,0 54 95 0 0,1-41-36 0 0,-1 16 2 0 0,0-11-32 0 0,2 0 0 0 0,5 42 0 0 0,-1-23-85 0 0,-6-42-57 0 0,2-1 0 0 0,-1 1 0 0 0,1 0 0 0 0,0-1 1 0 0,1 1-1 0 0,-1-1 0 0 0,1 1 0 0 0,1-1 0 0 0,5 12 0 0 0,-3-9-2306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5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11232 0 0,'0'0'1016'0'0,"0"2"-836"0"0,4 33 600 0 0,-2-29-568 0 0,-1 1-1 0 0,0-1 1 0 0,0 1-1 0 0,0-1 1 0 0,-1 1-1 0 0,-1 8 1 0 0,0 3 112 0 0,1 0 0 0 0,1 0 0 0 0,1 0 0 0 0,5 27 0 0 0,-1-14-59 0 0,11 113 656 0 0,-14-115-581 0 0,-3 49 0 0 0,0-49-44 0 0,3 39-1 0 0,-3-33-77 0 0,-1-19-180 0 0,1-14-28 0 0,0 0 1 0 0,-1 0-1 0 0,1 0 0 0 0,0 1 0 0 0,-1-1 0 0 0,0 0 1 0 0,0 0-1 0 0,1 0 0 0 0,-1 0 0 0 0,0 0 1 0 0,0 0-1 0 0,-1 0 0 0 0,1-1 0 0 0,-2 3 0 0 0,2-3 148 0 0,-2-9-177 0 0,2 3-6 0 0,1-1 0 0 0,-1 0 0 0 0,1 1 0 0 0,0-1 0 0 0,0 1 0 0 0,1-1 0 0 0,-1 1 0 0 0,1-1-1 0 0,0 1 1 0 0,1-1 0 0 0,0 1 0 0 0,-1 0 0 0 0,2-1 0 0 0,2-4 0 0 0,0 0 28 0 0,1 1 0 0 0,1-1 0 0 0,0 1 0 0 0,0 0 0 0 0,17-15-1 0 0,-7 4-59 0 0,-14 16 57 0 0,0 0-1 0 0,0 0 1 0 0,0 1 0 0 0,1-1-1 0 0,-1 1 1 0 0,6-4-1 0 0,15-9 1 0 0,24-14 0 0 0,-42 27 0 0 0,0 0 0 0 0,0 1 0 0 0,0 0 0 0 0,0 0 0 0 0,0 0 0 0 0,10-1 0 0 0,-2 1-5 0 0,-12 1 0 0 0,1 0 0 0 0,-1 1-1 0 0,1-1 1 0 0,-1 1 0 0 0,1 0-1 0 0,0 0 1 0 0,-1 0-1 0 0,1 0 1 0 0,0 1 0 0 0,3 0-1 0 0,3 2-5 0 0,3 0-5 0 0,-1 1 0 0 0,16 7 0 0 0,-24-9 15 0 0,0 0 1 0 0,0 0 0 0 0,0 0-1 0 0,0 0 1 0 0,0 1 0 0 0,0-1-1 0 0,0 1 1 0 0,-1 0 0 0 0,1 0-1 0 0,-1 0 1 0 0,0 0 0 0 0,2 3-1 0 0,4 10 1 0 0,-1 0 0 0 0,0 0 0 0 0,-1 1 0 0 0,-1 0 0 0 0,4 26 0 0 0,-8-37 0 0 0,-1-1 0 0 0,0 1 0 0 0,-2 10 0 0 0,-1 9 11 0 0,3-17-6 0 0,0 1 0 0 0,-1 0 0 0 0,1-1-1 0 0,-2 0 1 0 0,0 1 0 0 0,0-1 0 0 0,0 0 0 0 0,-1 0 0 0 0,0 0 0 0 0,-5 8-1 0 0,-2 3 28 0 0,8-14-18 0 0,-1-1 1 0 0,1 0-1 0 0,-1 1 1 0 0,-4 4-1 0 0,0-1 28 0 0,0-1 0 0 0,-1 0-1 0 0,1-1 1 0 0,-1 0-1 0 0,-1 0 1 0 0,1 0-1 0 0,-1-1 1 0 0,0-1-1 0 0,0 1 1 0 0,0-2 0 0 0,-1 1-1 0 0,0-1 1 0 0,1 0-1 0 0,-1-1 1 0 0,0 0-1 0 0,0-1 1 0 0,-19 0-1 0 0,12-1 32 0 0,-21-2-1 0 0,31 1-62 0 0,1 0 1 0 0,0-1-1 0 0,1 0 1 0 0,-1 0-1 0 0,0 0 1 0 0,0 0-1 0 0,-5-4 0 0 0,5 2 6 0 0,1 1-1 0 0,-1-1 1 0 0,1 0-1 0 0,0 0 0 0 0,-7-7 1 0 0,10 9-92 0 0,0-1 0 0 0,1 1 1 0 0,-1-1-1 0 0,1 1 0 0 0,-1-1 1 0 0,1 1-1 0 0,0-1 0 0 0,0 0 1 0 0,0 1-1 0 0,0-1 0 0 0,1 0 0 0 0,-1 0 1 0 0,1 0-1 0 0,0 0 0 0 0,-1-2 1 0 0,1-12-1085 0 0,-5 0-57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6912 0 0,'0'0'528'0'0,"2"2"-342"0"0,6 8-178 0 0,-5-6 135 0 0,0 0 0 0 0,0 0 0 0 0,0 0 0 0 0,1-1 0 0 0,0 1 0 0 0,4 2-1 0 0,109 60 2361 0 0,-112-62-2403 0 0,0-1 0 0 0,0 0 0 0 0,0 0 0 0 0,1-1 1 0 0,-1 1-1 0 0,1-1 0 0 0,0-1 0 0 0,0 1 0 0 0,0-1 0 0 0,0 0 0 0 0,0 0 0 0 0,0-1 0 0 0,0 1 1 0 0,0-1-1 0 0,0-1 0 0 0,0 1 0 0 0,0-1 0 0 0,0 0 0 0 0,0 0 0 0 0,0-1 0 0 0,0 0 0 0 0,7-3 1 0 0,-6 1 9 0 0,0-1 0 0 0,-1 1 1 0 0,0-1-1 0 0,0 0 1 0 0,0 0-1 0 0,0-1 0 0 0,-1 0 1 0 0,0 0-1 0 0,0 0 1 0 0,-1-1-1 0 0,0 1 0 0 0,0-1 1 0 0,0 0-1 0 0,5-14 1 0 0,-8 15-91 0 0,0 0 1 0 0,0 0 0 0 0,0 0 0 0 0,-1 0 0 0 0,0 0 0 0 0,0-1 0 0 0,0 1 0 0 0,-1 0 0 0 0,-1-7 0 0 0,0-3 104 0 0,1 14-110 0 0,1-1 0 0 0,-1 1 0 0 0,0-1 0 0 0,0 1 0 0 0,0 0 0 0 0,0-1 0 0 0,-2-2 0 0 0,-5-14 188 0 0,6 13-131 0 0,0 1 0 0 0,-1-1 0 0 0,1 1 0 0 0,-1 0 1 0 0,0 0-1 0 0,-1 0 0 0 0,1 1 0 0 0,-1-1 0 0 0,0 1 0 0 0,0 0 0 0 0,-8-6 0 0 0,-2-1 311 0 0,0 1 0 0 0,-25-12 0 0 0,37 21-348 0 0,1 0-1 0 0,-1 1 0 0 0,0-1 1 0 0,1 1-1 0 0,-1-1 0 0 0,0 1 1 0 0,1 0-1 0 0,-1 0 0 0 0,0 0 1 0 0,0 0-1 0 0,1 0 0 0 0,-1 0 1 0 0,0 0-1 0 0,0 1 0 0 0,1-1 1 0 0,-1 0-1 0 0,0 1 0 0 0,1 0 1 0 0,-1-1-1 0 0,-1 2 0 0 0,-5 2 158 0 0,0 1-1 0 0,-13 11 0 0 0,2-2-126 0 0,9-8 4 0 0,0 2 0 0 0,0-1 0 0 0,1 1-1 0 0,-12 13 1 0 0,16-16-23 0 0,1 1 0 0 0,-1 0 1 0 0,1 0-1 0 0,0 0 0 0 0,1 1 1 0 0,-1 0-1 0 0,1-1 0 0 0,-3 12 0 0 0,2-1 56 0 0,0-3 21 0 0,0 0 0 0 0,-1 17-1 0 0,5-25-65 0 0,-1 0-1 0 0,1 0 0 0 0,1 0 0 0 0,-1 0 1 0 0,1 0-1 0 0,0 0 0 0 0,1 0 0 0 0,2 7 0 0 0,-3-9-28 0 0,1 3 21 0 0,1-1 1 0 0,-1 1-1 0 0,1-1 0 0 0,0 0 1 0 0,1 1-1 0 0,-1-2 1 0 0,1 1-1 0 0,9 10 0 0 0,5 0 38 0 0,-1 0-60 0 0,0-1 0 0 0,27 18 0 0 0,-28-23-27 0 0,-7-5 0 0 0,0 0 0 0 0,0 0 0 0 0,19 7 0 0 0,-3-1 25 0 0,-18-8-309 0 0,-1 0 0 0 0,1 0 0 0 0,0-1 0 0 0,0 0 1 0 0,10 2-1 0 0,-1-3-686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6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4608 0 0,'0'0'353'0'0,"2"0"85"0"0,7 2 1535 0 0,0-1 1 0 0,1 0 0 0 0,-1 0 0 0 0,19-2-1 0 0,-6 0-1802 0 0,-4 0 96 0 0,0 0 1 0 0,28-8-1 0 0,6 0-1413 0 0,-37 9-4220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485 142 6848 0 0,'0'0'314'0'0,"0"-2"-6"0"0,1-9-186 0 0,-1 7-2 0 0,0-1-1 0 0,0 1 1 0 0,0 0-1 0 0,0-1 1 0 0,-1 1-1 0 0,1 0 1 0 0,-1 0-1 0 0,-2-8 1 0 0,-3-2 777 0 0,5 12-755 0 0,0 0 1 0 0,0-1-1 0 0,0 1 1 0 0,0 0-1 0 0,0 0 1 0 0,0 0 0 0 0,-1 0-1 0 0,-2-3 1 0 0,-2-2 251 0 0,0 1 0 0 0,0 0 0 0 0,-9-6 1 0 0,12 10-295 0 0,1 0 1 0 0,-1 0 0 0 0,0 1-1 0 0,0-1 1 0 0,0 1 0 0 0,0 0-1 0 0,0 0 1 0 0,0 0-1 0 0,-1 0 1 0 0,1 0 0 0 0,0 1-1 0 0,-4-1 1 0 0,-6 1 201 0 0,1 1-1 0 0,0 0 1 0 0,-24 5 0 0 0,11 1-37 0 0,0 1 1 0 0,1 2 0 0 0,-25 12-1 0 0,41-18-224 0 0,0 1-1 0 0,0 1 0 0 0,0-1 1 0 0,1 1-1 0 0,0 0 0 0 0,0 1 1 0 0,0 0-1 0 0,1 0 0 0 0,0 0 1 0 0,0 1-1 0 0,-8 15 0 0 0,-7 19 142 0 0,-26 74 1 0 0,40-93-108 0 0,1 0 1 0 0,0 0-1 0 0,2 0 1 0 0,1 1-1 0 0,0 29 0 0 0,2-34-4 0 0,2 0 0 0 0,1-1 0 0 0,0 1 0 0 0,1-1 0 0 0,1 0 0 0 0,1 0 0 0 0,11 28 0 0 0,-12-37-44 0 0,-1 1-1 0 0,3 13 1 0 0,-5-17-26 0 0,0 0-1 0 0,0 0 1 0 0,1 0 0 0 0,0 0 0 0 0,0-1-1 0 0,1 1 1 0 0,0 0 0 0 0,0-1 0 0 0,0 0 0 0 0,6 8-1 0 0,2-3 7 0 0,-1 0-1 0 0,2-1 1 0 0,-1 0-1 0 0,1 0 0 0 0,0-1 1 0 0,1-1-1 0 0,0 0 1 0 0,0-1-1 0 0,1-1 0 0 0,0 0 1 0 0,0 0-1 0 0,0-1 1 0 0,0-1-1 0 0,0-1 0 0 0,1 0 1 0 0,-1-1-1 0 0,1 0 1 0 0,0-1-1 0 0,23-3 0 0 0,-18 0-124 0 0,1-1-1 0 0,-1-1 0 0 0,0-1 1 0 0,26-11-1 0 0,-36 12-1701 0 0,0 0-1 0 0,17-12 1 0 0,-9 4-3365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7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7368 0 0,'0'0'1594'0'0,"3"-1"-1156"0"0,42-17 1223 0 0,-14 5-974 0 0,-12 5-283 0 0,-1-1 0 0 0,24-16 0 0 0,-29 16-92 0 0,16-15 1 0 0,9-5 126 0 0,-25 20-131 0 0,17-16 0 0 0,6-3 386 0 0,-35 27-540 0 0,-1 1-109 0 0,0 0 0 0 0,1-1 0 0 0,-1 1 0 0 0,0 0 0 0 0,1 0 0 0 0,-1-1 0 0 0,0 1 0 0 0,1 0 1 0 0,-1 0-1 0 0,0 0 0 0 0,1 0 0 0 0,-1-1 0 0 0,0 1 0 0 0,1 0 0 0 0,-1 0 0 0 0,0 0 0 0 0,1 0 1 0 0,-1 0-1 0 0,1 0 0 0 0,-1 0 0 0 0,0 0 0 0 0,1 0 0 0 0,0 0 0 0 0,-3 20 334 0 0,0 0 0 0 0,-7 28 0 0 0,-1 3-32 0 0,3-10-174 0 0,-4 48 141 0 0,9-69-110 0 0,-6 25 0 0 0,-1 15 205 0 0,8-45-331 0 0,-2 6 32 0 0,2 1 0 0 0,0-1 0 0 0,1 0 0 0 0,1 0 1 0 0,8 40-1 0 0,-9-52-2065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8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4 159 7368 0 0,'0'0'568'0'0,"0"1"-302"0"0,-1 1-170 0 0,0 0-1 0 0,1 0 0 0 0,-1 0 0 0 0,1 0 1 0 0,0 0-1 0 0,0 0 0 0 0,0 0 1 0 0,0 0-1 0 0,0 0 0 0 0,0 0 0 0 0,0 0 1 0 0,0-1-1 0 0,1 1 0 0 0,-1 0 0 0 0,2 2 1 0 0,15 27 1270 0 0,-9-17-779 0 0,-4-7-410 0 0,1-1 1 0 0,0 0-1 0 0,0 0 0 0 0,1-1 1 0 0,-1 1-1 0 0,1-1 1 0 0,0 0-1 0 0,7 4 1 0 0,1 0 235 0 0,1-1 1 0 0,26 12 0 0 0,-38-19-371 0 0,-1-1-1 0 0,0 1 0 0 0,1 0 0 0 0,-1-1 1 0 0,0 1-1 0 0,1-1 0 0 0,-1 0 1 0 0,1 0-1 0 0,-1 0 0 0 0,1 0 1 0 0,-1 0-1 0 0,1-1 0 0 0,-1 1 1 0 0,3-2-1 0 0,2 0 44 0 0,-1-1 0 0 0,0 0 1 0 0,10-6-1 0 0,-2 0-11 0 0,-8 5-57 0 0,0 0 0 0 0,-1 0 0 0 0,1-1 0 0 0,-1 0 0 0 0,0 0 0 0 0,-1-1 0 0 0,1 1 0 0 0,-1-1 0 0 0,0 0 0 0 0,4-10 0 0 0,-1 3 21 0 0,-1-1 0 0 0,0 0 0 0 0,7-29 1 0 0,-12 37-30 0 0,0-1 0 0 0,0 1 0 0 0,-1 0 0 0 0,0 0 0 0 0,0-1 1 0 0,0 1-1 0 0,-1 0 0 0 0,0-1 0 0 0,0 1 0 0 0,-1 0 1 0 0,1 0-1 0 0,-4-7 0 0 0,3 8-2 0 0,0 1-1 0 0,-1 0 1 0 0,1 0-1 0 0,-1 0 1 0 0,1 0-1 0 0,-1 0 1 0 0,0 1 0 0 0,-1-1-1 0 0,1 1 1 0 0,-1 0-1 0 0,1 0 1 0 0,-1 0 0 0 0,0 0-1 0 0,0 1 1 0 0,0 0-1 0 0,-8-4 1 0 0,7 5 5 0 0,0-1-1 0 0,-1 1 1 0 0,1 0 0 0 0,-1 1 0 0 0,1 0 0 0 0,-1-1-1 0 0,-8 2 1 0 0,-4 0 94 0 0,12-1-67 0 0,1 1-1 0 0,-1 0 0 0 0,1 0 1 0 0,0 0-1 0 0,-1 1 1 0 0,1 0-1 0 0,0 0 0 0 0,0 0 1 0 0,0 1-1 0 0,0 0 0 0 0,0 0 1 0 0,1 0-1 0 0,-1 0 1 0 0,-4 5-1 0 0,2-1 26 0 0,0-1 1 0 0,1 1-1 0 0,0 0 0 0 0,1 0 1 0 0,-1 1-1 0 0,1-1 0 0 0,-7 18 0 0 0,5-6 55 0 0,0 0 0 0 0,2 0-1 0 0,0 1 1 0 0,-2 26 0 0 0,-1 81 522 0 0,5-58-155 0 0,3-63-453 0 0,-1 0 0 0 0,1 0 0 0 0,0 1 0 0 0,1-1 0 0 0,0 0 0 0 0,0 0 0 0 0,0 0 0 0 0,0 0 0 0 0,1 0 0 0 0,0 0 0 0 0,1 0 0 0 0,-1 0 0 0 0,1-1 0 0 0,0 1 0 0 0,0-1 0 0 0,1 0 0 0 0,0 0 0 0 0,0 0 0 0 0,0 0 0 0 0,0-1 0 0 0,1 0 0 0 0,0 0 0 0 0,8 6 0 0 0,-6-6-34 0 0,0 1 0 0 0,0 0 0 0 0,1-1 0 0 0,-1 0 0 0 0,1 0 0 0 0,0-1 0 0 0,15 4 0 0 0,61 5-629 0 0,-48-11-4475 0 0,-7-1-1058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34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8288 0 0,'0'0'756'0'0,"-10"12"2092"0"0,6-12-1099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8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32 13016 0 0,'-1'0'61'0'0,"0"0"1"0"0,1 0 0 0 0,-1 0-1 0 0,1 0 1 0 0,-1 0 0 0 0,0 0-1 0 0,1 0 1 0 0,-1 0 0 0 0,1 0-1 0 0,-1 0 1 0 0,0 0 0 0 0,1 0-1 0 0,-1-1 1 0 0,1 1 0 0 0,-1-1-1 0 0,-3-2 47 0 0,0 0 1 0 0,0 0-1 0 0,1 1 0 0 0,-2-1 0 0 0,1 1 0 0 0,0-1 1 0 0,0 1-1 0 0,-1 1 0 0 0,1-1 0 0 0,-1 1 0 0 0,0-1 1 0 0,1 1-1 0 0,-1 1 0 0 0,0-1 0 0 0,0 1 0 0 0,-6 0 1 0 0,8 0-26 0 0,0 0 0 0 0,0 0 0 0 0,0 1 0 0 0,0-1 0 0 0,0 1 1 0 0,0 0-1 0 0,0 0 0 0 0,0 0 0 0 0,0 0 0 0 0,0 1 1 0 0,0-1-1 0 0,1 1 0 0 0,-1 0 0 0 0,0-1 0 0 0,1 1 0 0 0,0 0 1 0 0,-1 1-1 0 0,1-1 0 0 0,0 0 0 0 0,0 1 0 0 0,0-1 1 0 0,1 1-1 0 0,-1 0 0 0 0,0-1 0 0 0,1 1 0 0 0,-2 4 0 0 0,-3 11-21 0 0,-3 5-53 0 0,-9 40 0 0 0,16-52-6 0 0,0 1 0 0 0,1-1-1 0 0,1 0 1 0 0,-1 1 0 0 0,3 14-1 0 0,-1-13 44 0 0,-1-10-32 0 0,0 0 0 0 0,0 0 0 0 0,1 0-1 0 0,-1 0 1 0 0,1 0 0 0 0,-1 0 0 0 0,1 0 0 0 0,0 0-1 0 0,1-1 1 0 0,1 6 0 0 0,3 1-7 0 0,0 0 0 0 0,14 15 1 0 0,-17-21-3 0 0,1 1 0 0 0,0-1 1 0 0,-1-1-1 0 0,1 1 0 0 0,0 0 0 0 0,1-1 1 0 0,-1 0-1 0 0,0 0 0 0 0,8 2 0 0 0,10 3 13 0 0,0-1 0 0 0,25 3 0 0 0,-43-10-12 0 0,1 2-2 0 0,7 7-4 0 0,-9-6 11 0 0,0 1-1 0 0,0-1 1 0 0,0 1-1 0 0,-1-1 0 0 0,1 1 1 0 0,-1 0-1 0 0,0 0 0 0 0,1 0 1 0 0,-1 0-1 0 0,-1 1 0 0 0,1-1 1 0 0,0 0-1 0 0,-1 1 1 0 0,0-1-1 0 0,1 1 0 0 0,-1 0 1 0 0,-1-1-1 0 0,1 1 0 0 0,-1 0 1 0 0,1-1-1 0 0,-1 9 0 0 0,-1-7 66 0 0,1 1 0 0 0,-1-1 0 0 0,0 1 0 0 0,-1-1 0 0 0,1 1 0 0 0,-1-1 0 0 0,0 0 0 0 0,-1 0 0 0 0,1 0 0 0 0,-1 0 0 0 0,0 0 0 0 0,0-1-1 0 0,-1 1 1 0 0,1-1 0 0 0,-1 0 0 0 0,-8 8 0 0 0,1-3 135 0 0,0 0 0 0 0,0-1 0 0 0,-1-1 0 0 0,0 0-1 0 0,-23 10 1 0 0,24-12-99 0 0,0-1-1 0 0,0-1 0 0 0,-1 0 0 0 0,1 0 0 0 0,-1-1 1 0 0,1-1-1 0 0,-1 0 0 0 0,-13 0 0 0 0,21-1-173 0 0,-1-1-1 0 0,0 1 1 0 0,0-1-1 0 0,0 0 1 0 0,1 0 0 0 0,-1-1-1 0 0,0 1 1 0 0,1-1-1 0 0,-1 0 1 0 0,1 0-1 0 0,0-1 1 0 0,0 1-1 0 0,0-1 1 0 0,0 0-1 0 0,0 0 1 0 0,0 0-1 0 0,1 0 1 0 0,-1-1-1 0 0,1 0 1 0 0,0 0 0 0 0,-4-6-1 0 0,6 8-178 0 0,0 0-1 0 0,0 0 1 0 0,1 0-1 0 0,-1 0 1 0 0,1 0-1 0 0,-1 0 1 0 0,1 0 0 0 0,-1 0-1 0 0,1 0 1 0 0,0 0-1 0 0,0-3 1 0 0,0-10-1449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9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6 114 2304 0 0,'-1'1'8'0'0,"-3"36"156"0"0,4-34-130 0 0,0 0-1 0 0,0 1 1 0 0,0-1-1 0 0,0 0 0 0 0,1 1 1 0 0,-1-1-1 0 0,1 0 1 0 0,0 0-1 0 0,2 5 1 0 0,10 18 3202 0 0,10 18 1825 0 0,-14-27-4388 0 0,-7-12-527 0 0,1-1 0 0 0,-1 0 1 0 0,1 0-1 0 0,0 0 0 0 0,4 5 0 0 0,-5-7-92 0 0,-1-2-37 0 0,-1 1 1 0 0,1-1 0 0 0,0 1-1 0 0,-1-1 1 0 0,1 1-1 0 0,-1-1 1 0 0,0 1 0 0 0,1 0-1 0 0,-1-1 1 0 0,1 1-1 0 0,-1-1 1 0 0,0 1 0 0 0,1 0-1 0 0,-1-1 1 0 0,0 1-1 0 0,0 0 1 0 0,0 0 0 0 0,1 0-1 0 0,-1 0 457 0 0,2-1-385 0 0,10 0 6 0 0,-11 0-91 0 0,-1 0 1 0 0,1 0 0 0 0,0 0 0 0 0,0 0 0 0 0,-1 0 0 0 0,1 0 0 0 0,0 0 0 0 0,0-1-1 0 0,-1 1 1 0 0,1 0 0 0 0,0-1 0 0 0,-1 1 0 0 0,1 0 0 0 0,0-1 0 0 0,-1 1 0 0 0,1-1 0 0 0,0 0-1 0 0,3-2 5 0 0,0 1-20 0 0,0-1 1 0 0,0 0-1 0 0,-1 1 1 0 0,1-1-1 0 0,-1-1 1 0 0,1 1-1 0 0,-1-1 1 0 0,0 1-1 0 0,-1-1 1 0 0,1 0 0 0 0,0 0-1 0 0,1-4 1 0 0,-1 0-10 0 0,1 1 1 0 0,-2-1-1 0 0,1 1 1 0 0,-1-1-1 0 0,0 0 1 0 0,0-10 0 0 0,2-7-5 0 0,0-21-32 0 0,-3 29 19 0 0,-1 2 190 0 0,-2-22-1 0 0,2 32-42 0 0,-1 1-1 0 0,0 0 0 0 0,0 0 0 0 0,0 0 0 0 0,-1 1 0 0 0,1-1 0 0 0,-1 0 0 0 0,0 0 1 0 0,0 1-1 0 0,-3-6 0 0 0,4 8-49 0 0,1 0 1 0 0,-1 0-1 0 0,0 0 1 0 0,0 0 0 0 0,0 1-1 0 0,1-1 1 0 0,-1 0-1 0 0,0 0 1 0 0,0 0-1 0 0,0 1 1 0 0,0-1-1 0 0,0 1 1 0 0,0-1-1 0 0,0 1 1 0 0,0-1-1 0 0,-1 1 1 0 0,1-1 0 0 0,0 1-1 0 0,0 0 1 0 0,0 0-1 0 0,0-1 1 0 0,-1 1-1 0 0,1 0 1 0 0,0 0-1 0 0,0 0 1 0 0,0 1-1 0 0,-1-1 1 0 0,1 0-1 0 0,0 0 1 0 0,0 1-1 0 0,0-1 1 0 0,0 0 0 0 0,0 1-1 0 0,-1-1 1 0 0,1 1-1 0 0,0-1 1 0 0,0 1-1 0 0,0 0 1 0 0,0 0-1 0 0,1-1 1 0 0,-1 1-1 0 0,-1 1 1 0 0,-2 2 10 0 0,0 1 0 0 0,1-1 0 0 0,-1 1 0 0 0,1 0 0 0 0,0 0 0 0 0,1 0 0 0 0,-4 9-1 0 0,2-6-10 0 0,-1 4-7 0 0,1-1 0 0 0,0 1-1 0 0,1 0 1 0 0,0 0 0 0 0,-1 17-1 0 0,3-11-6 0 0,-1 1 152 0 0,2 1 0 0 0,2 38 0 0 0,0-43-88 0 0,1 1 0 0 0,1-1 0 0 0,0 0 0 0 0,10 24 0 0 0,-11-32-94 0 0,1 0-1 0 0,0 0 1 0 0,0-1-1 0 0,1 0 1 0 0,0 0-1 0 0,0 0 1 0 0,0 0-1 0 0,0-1 1 0 0,1 0-1 0 0,0 0 1 0 0,10 6-1 0 0,-11-8-8 0 0,0 0-1 0 0,1 0 1 0 0,-1-1-1 0 0,1 0 1 0 0,11 3-1 0 0,-14-4-175 0 0,0-1-1 0 0,0 1 1 0 0,0-1-1 0 0,0 0 1 0 0,0 0 0 0 0,0 0-1 0 0,0 0 1 0 0,0 0-1 0 0,0-1 1 0 0,0 0-1 0 0,0 1 1 0 0,0-1 0 0 0,5-2-1 0 0,2-5-1064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9:59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11520 0 0,'0'2'886'0'0,"-1"12"-517"0"0,-5 25 0 0 0,4-26 117 0 0,0-1 0 0 0,0 1 0 0 0,2 18 0 0 0,33 243 3824 0 0,-28-240-3736 0 0,17 52 0 0 0,-5-24-165 0 0,-11-41-302 0 0,0-1 0 0 0,13 30 1 0 0,19 23-412 0 0,-22-46-5920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0:0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15232 0 0,'0'0'2591'0'0,"10"0"-2487"0"0,4 0-24 0 0,0 0-8 0 0,0-5 0 0 0,5-4-808 0 0,0 5-168 0 0,3-4-31 0 0,-3-1-9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40:0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11520 0 0,'0'0'5119'0'0,"2"0"-4808"0"0,18-1-300 0 0,-1 0 0 0 0,38-9 0 0 0,-48 8-18 0 0,-1 0-1 0 0,0 1 0 0 0,1 0 0 0 0,-1 1 0 0 0,1 0 0 0 0,13 2 0 0 0,-20-2-1 0 0,1 0-1 0 0,-1 1 0 0 0,0-1 0 0 0,0 1 0 0 0,0-1 1 0 0,0 1-1 0 0,1 0 0 0 0,-1 0 0 0 0,0 0 0 0 0,-1 0 1 0 0,1 0-1 0 0,0 1 0 0 0,0-1 0 0 0,0 1 0 0 0,-1-1 0 0 0,1 1 1 0 0,-1-1-1 0 0,1 1 0 0 0,-1 0 0 0 0,0 0 0 0 0,1 0 1 0 0,-1 0-1 0 0,0 0 0 0 0,0 0 0 0 0,0 0 0 0 0,-1 0 1 0 0,1 0-1 0 0,0 0 0 0 0,0 5 0 0 0,0 4-7 0 0,-1 0 1 0 0,0 1-1 0 0,-1-1 0 0 0,-3 21 0 0 0,-15 44 156 0 0,9-39 19 0 0,7-27-123 0 0,-5 19 398 0 0,2 1 0 0 0,-5 41 0 0 0,11-64-366 0 0,-2 7 87 0 0,1 1-1 0 0,1-1 1 0 0,1 1-1 0 0,0 0 0 0 0,0-1 1 0 0,6 19-1 0 0,-5-26-122 0 0,1 6 34 0 0,1-1 0 0 0,5 12 0 0 0,-7-20-51 0 0,0 1 0 0 0,1-1 0 0 0,-1 0 0 0 0,1-1 0 0 0,0 1 0 0 0,0 0 0 0 0,0-1 0 0 0,0 0 1 0 0,7 5-1 0 0,-5-4-63 0 0,13 10 153 0 0,1-1 0 0 0,38 20 0 0 0,-51-31-259 0 0,1 1 0 0 0,-1-1-1 0 0,1 0 1 0 0,0 0 0 0 0,-1 0 0 0 0,1-1 0 0 0,0 0 0 0 0,0-1-1 0 0,0 0 1 0 0,0 0 0 0 0,0 0 0 0 0,0-1 0 0 0,13-2-1 0 0,-4-1-888 0 0</inkml:trace>
  <inkml:trace contextRef="#ctx0" brushRef="#br0" timeOffset="1">47 306 5528 0 0,'10'3'240'0'0,"-7"-3"56"0"0,3 0-232 0 0,4 5-64 0 0,-1-1 0 0 0,4-4 0 0 0,1 0 1864 0 0,10 3 368 0 0,-5 2 72 0 0,-1-1 8 0 0,6-4-1832 0 0,-2 5-376 0 0,2-5-104 0 0,-1 3 0 0 0,6-3 0 0 0,-6 0-64 0 0,1 4-8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3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37 0 8288 0 0,'0'0'756'0'0,"-6"18"-16"0"0,3-6-196 0 0,1-1 0 0 0,1 1 0 0 0,0 0 0 0 0,0 0 0 0 0,2 0 0 0 0,0 11 0 0 0,0 10 152 0 0,10 91 1581 0 0,-10-92-1489 0 0,9 48-1 0 0,-5-49-144 0 0,1 47-1 0 0,-5-59-634 0 0,5 29 0 0 0,-3-29-9 0 0,1 28 0 0 0,-1-20 1 0 0,-2-22 0 0 0,0-1 0 0 0,-1 0 0 0 0,1 1 0 0 0,-1-1 0 0 0,0 0 0 0 0,0 1 0 0 0,-2 6 0 0 0,3 10 1864 0 0,-6-28-1712 0 0,-3-7-152 0 0,5 9 0 0 0,0 0 0 0 0,0-1 0 0 0,0 1 0 0 0,1-1 0 0 0,0 0 0 0 0,-2-9 0 0 0,-3-17 0 0 0,-9-57 0 0 0,9 46 0 0 0,4 27 0 0 0,1 1 0 0 0,-1-19 0 0 0,0-30 0 0 0,1 43 0 0 0,1 1 0 0 0,3-40 0 0 0,-1 44 1 0 0,-1-30-1 0 0,0 34-18 0 0,-1-1 1 0 0,2 0-1 0 0,0 1 0 0 0,2-14 0 0 0,6-28 82 0 0,-2 18-122 0 0,-7 36 36 0 0,0-1 0 0 0,0 1-1 0 0,0 0 1 0 0,0 0 0 0 0,0 0 0 0 0,0 0 0 0 0,0 0 0 0 0,0-1 0 0 0,0 1 0 0 0,1 0 0 0 0,-1 0 0 0 0,0 0 0 0 0,0 0 0 0 0,0 0 0 0 0,0 0 0 0 0,0-1-1 0 0,0 1 1 0 0,1 0 0 0 0,-1 0 0 0 0,0 0 0 0 0,0 0 0 0 0,0 0 0 0 0,0 0 0 0 0,1 0 0 0 0,-1 0 0 0 0,0 0 0 0 0,0 0 0 0 0,0 0 0 0 0,0 0 0 0 0,1 0-1 0 0,-1 0 1 0 0,0 0 0 0 0,0 0 0 0 0,0 0 0 0 0,1 0 0 0 0,-1 0 0 0 0,0 0 0 0 0,0 0 0 0 0,0 0 0 0 0,0 0 0 0 0,0 1 0 0 0,1-1 0 0 0,-1 0 0 0 0,0 0-1 0 0,0 0 1 0 0,0 0 0 0 0,0 0 0 0 0,0 0 0 0 0,1 0 0 0 0,-1 1 0 0 0,0-1 0 0 0,0 0 0 0 0,0 0 0 0 0,0 0 0 0 0,0 1 0 0 0,11 11 24 0 0,-4-5-246 0 0,-7-7 228 0 0,1 1 0 0 0,-1-1 0 0 0,1 0-1 0 0,-1 1 1 0 0,1-1 0 0 0,-1 1-1 0 0,0-1 1 0 0,1 0 0 0 0,-1 1 0 0 0,0-1-1 0 0,1 1 1 0 0,-1-1 0 0 0,0 1-1 0 0,0-1 1 0 0,1 1 0 0 0,-1 0 0 0 0,0-1-1 0 0,0 1 1 0 0,1 2-17 0 0,25 29 142 0 0,-21-24-205 0 0,1-1 281 0 0,-3-6-115 0 0,6 5-169 0 0,0 0 0 0 0,16 6-1 0 0,-10-4 70 0 0,-13-7 30 0 0,0 0 0 0 0,0 1 1 0 0,0-1-1 0 0,0 0 0 0 0,0 0 1 0 0,0-1-1 0 0,1 1 0 0 0,3 1 0 0 0,-3-2 4 0 0,0 1-1 0 0,0 0 0 0 0,-1 0 0 0 0,1 0 0 0 0,0 1 0 0 0,-1-1 0 0 0,1 1 0 0 0,-1-1 1 0 0,5 5-1 0 0,-5-4 27 0 0,-1-1 1 0 0,1 1-1 0 0,0-1 0 0 0,0 1 1 0 0,0-1-1 0 0,0 0 1 0 0,1 0-1 0 0,-1 0 1 0 0,0 0-1 0 0,0 0 0 0 0,1-1 1 0 0,-1 1-1 0 0,3 0 1 0 0,49 2-497 0 0,-46-3 466 0 0,0-1 0 0 0,1 0 0 0 0,-1 0 0 0 0,9-4 0 0 0,-14 5 0 0 0,-1 0 0 0 0,1-1 0 0 0,-1 0 0 0 0,1 0 0 0 0,-1 0 0 0 0,1 0 0 0 0,-1 0 0 0 0,0 0 0 0 0,0 0 0 0 0,1-1 0 0 0,-1 1 0 0 0,0-1 0 0 0,0 0 0 0 0,2-2 0 0 0,-2 2 6 0 0,-1 0 0 0 0,1 1 1 0 0,0 0-1 0 0,0-1 0 0 0,-1 1 0 0 0,1 0 0 0 0,0 0 0 0 0,3-1 0 0 0,-4 1 17 0 0,1 0 0 0 0,-1 1 0 0 0,0-1 0 0 0,1 0 1 0 0,-1 0-1 0 0,0 0 0 0 0,0 0 0 0 0,1 0 0 0 0,-1 0 1 0 0,0 0-1 0 0,0 0 0 0 0,0 0 0 0 0,0 0 0 0 0,0-1 1 0 0,1-1-1 0 0,16-29-274 0 0,-17 29 291 0 0,1 0-1 0 0,-1 1 0 0 0,1-1 1 0 0,0 1-1 0 0,0 0 1 0 0,2-3-1 0 0,6-7-315 0 0,-6 6 137 0 0,-4-1 127 0 0,0 6 103 0 0,8-2 336 0 0,-8 7-462 0 0,-1 0-1 0 0,1 1 1 0 0,0-1 0 0 0,0 0 0 0 0,1 0 0 0 0,-1 1 0 0 0,1-1 0 0 0,0 0-1 0 0,0 0 1 0 0,3 6 0 0 0,-2-3 62 0 0,0 0 1 0 0,-1 0-1 0 0,2 14 0 0 0,-4-13 42 0 0,1 0-1 0 0,-2 0 0 0 0,-1 7 1 0 0,2-10-102 0 0,0 0 0 0 0,0-1 0 0 0,0 1 0 0 0,0 0 0 0 0,1-1 0 0 0,0 1 0 0 0,0 0 0 0 0,0 0 0 0 0,1-1 0 0 0,1 9 0 0 0,9 25 33 0 0,-1 0 0 0 0,-1 1 0 0 0,3 45 0 0 0,-11-72 63 0 0,0 0 0 0 0,1 1 0 0 0,1-1 0 0 0,0 0 0 0 0,1-1 0 0 0,0 1 0 0 0,10 20 0 0 0,-11-29-56 0 0,-1 1-1 0 0,0-1 1 0 0,0 1 0 0 0,0 0-1 0 0,-1 0 1 0 0,1 0 0 0 0,-1 0-1 0 0,0 0 1 0 0,0 0 0 0 0,-1 0-1 0 0,1 0 1 0 0,-1 5 0 0 0,1-4-33 0 0,-1-1 0 0 0,1 0 1 0 0,0 0-1 0 0,2 6 0 0 0,-2-7-11 0 0,0-1-1 0 0,0 0 1 0 0,0 0 0 0 0,-1 1 0 0 0,1-1-1 0 0,-1 1 1 0 0,0-1 0 0 0,0 0-1 0 0,0 1 1 0 0,0-1 0 0 0,0 1 0 0 0,0-1-1 0 0,0 0 1 0 0,-2 4 0 0 0,1 8 489 0 0,1-14-467 0 0,0 0-1 0 0,0 1 1 0 0,0-1-1 0 0,0 1 1 0 0,0-1 0 0 0,0 0-1 0 0,0 1 1 0 0,0-1-1 0 0,0 1 1 0 0,0-1-1 0 0,0 0 1 0 0,0 1-1 0 0,0-1 1 0 0,0 1-1 0 0,1-1 1 0 0,-1 0 0 0 0,0 1-1 0 0,0-1 1 0 0,1 0-1 0 0,-1 1 1 0 0,0-1-1 0 0,0 0 1 0 0,1 0-1 0 0,-1 1 1 0 0,0-1 0 0 0,1 0-1 0 0,-1 0 1 0 0,0 1-1 0 0,1-1 1 0 0,-1 0-1 0 0,0 0 1 0 0,1 0-1 0 0,-2-11-1840 0 0,-3 1 836 0 0,1-1-3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4.1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1 7256 0 0,'1'2'2616'0'0,"1"8"-1970"0"0,-1-10-613 0 0,-1 0 0 0 0,0 1-1 0 0,0-1 1 0 0,0 0 0 0 0,0 0-1 0 0,0 1 1 0 0,0-1 0 0 0,0 0-1 0 0,0 0 1 0 0,0 1 0 0 0,0-1 0 0 0,0 0-1 0 0,0 0 1 0 0,0 1 0 0 0,0-1-1 0 0,0 0 1 0 0,0 0 0 0 0,0 1 0 0 0,0-1-1 0 0,0 0 1 0 0,0 0 0 0 0,-1 1-1 0 0,1-1 1 0 0,0 0 0 0 0,0 0-1 0 0,0 0 1 0 0,0 1 0 0 0,0-1 0 0 0,-1 0-1 0 0,1 0 1 0 0,0 0 0 0 0,0 0-1 0 0,0 1 1 0 0,-1-1 0 0 0,1 0-1 0 0,0 0 1 0 0,0 0 0 0 0,-1 0 0 0 0,1 0-1 0 0,0 3 414 0 0,-4 98 2434 0 0,4-88-2426 0 0,-2-1 1 0 0,-4 23 0 0 0,-2 11 388 0 0,5-17-828 0 0,-2 31 330 0 0,4-24 193 0 0,0-19-147 0 0,2 29 0 0 0,4 9-74 0 0,-4-32-181 0 0,1-1-1 0 0,6 29 0 0 0,1-31-336 0 0,-9-19 197 0 0,1 1 1 0 0,-1-1-1 0 0,0 0 0 0 0,1 0 1 0 0,-1 0-1 0 0,1 0 0 0 0,0 0 1 0 0,-1 0-1 0 0,1 0 1 0 0,0 0-1 0 0,-1-1 0 0 0,1 1 1 0 0,0 0-1 0 0,0 0 1 0 0,0-1-1 0 0,0 1 0 0 0,0 0 1 0 0,0-1-1 0 0,0 1 0 0 0,0-1 1 0 0,0 1-1 0 0,2 0 1 0 0,1 0-4 0 0,3 2 7 0 0,1 0 0 0 0,0-1 0 0 0,-1 0 0 0 0,1-1 0 0 0,0 1 0 0 0,0-2 0 0 0,0 1 0 0 0,0-1 0 0 0,15-2 0 0 0,5 2 0 0 0,73-8 419 0 0,-25-1 210 0 0,34 1-559 0 0,-74 4-142 0 0,3-3-1054 0 0,-14 2-4297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4.5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42 11976 0 0,'0'0'1200'0'0,"2"0"-1099"0"0,76 9 1048 0 0,-59-10-622 0 0,0-1 1 0 0,33-7-1 0 0,-24 3-110 0 0,-10 4-173 0 0,-10 1-48 0 0,0 0-1 0 0,14-4 0 0 0,5-2-743 0 0,0 0 0 0 0,29-2-1 0 0,-45 8-527 0 0,-3 1-306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4.9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33 8288 0 0,'0'0'756'0'0,"0"2"-623"0"0,0 3 20 0 0,0-3-2 0 0,0-1-1 0 0,1 0 1 0 0,-1 0-1 0 0,0 0 1 0 0,1 0-1 0 0,-1 0 1 0 0,1 0-1 0 0,-1 0 0 0 0,1 0 1 0 0,-1 0-1 0 0,1 0 1 0 0,0 0-1 0 0,-1-1 1 0 0,1 1-1 0 0,0 0 1 0 0,0 0-1 0 0,0-1 1 0 0,0 1-1 0 0,0 0 1 0 0,-1-1-1 0 0,1 1 0 0 0,0-1 1 0 0,0 1-1 0 0,1-1 1 0 0,0 1-1 0 0,1 0 146 0 0,0 0-1 0 0,1 0 1 0 0,-1 0-1 0 0,1 0 0 0 0,-1-1 1 0 0,4 1-1 0 0,12-3-92 0 0,-1 0 0 0 0,0-1 0 0 0,1-1 0 0 0,-1 0 0 0 0,25-11-1 0 0,-37 13-307 0 0,1-1 0 0 0,0 1-1 0 0,0-2 1 0 0,11-6-1 0 0,-6 2-273 0 0,2-1-130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5.2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0 9184 0 0,'0'2'830'0'0,"0"-1"-816"0"0,0 1 0 0 0,0-1 0 0 0,0 1 0 0 0,0-1 0 0 0,0 0 0 0 0,0 1 0 0 0,-1-1 0 0 0,1 1 0 0 0,-1-1 0 0 0,1 0 0 0 0,-1 2 0 0 0,0-3-10 0 0,1 1-1 0 0,0-1 1 0 0,0 1 0 0 0,0-1 0 0 0,-1 1 0 0 0,1-1 0 0 0,0 1-1 0 0,0-1 1 0 0,0 1 0 0 0,0-1 0 0 0,0 1 0 0 0,0-1 0 0 0,0 1-1 0 0,0-1 1 0 0,0 1 0 0 0,0-1 0 0 0,0 1 0 0 0,0-1 0 0 0,1 1-1 0 0,0 2 141 0 0,-1 0-1 0 0,0-1 0 0 0,1 1 0 0 0,-1 0 0 0 0,0-1 0 0 0,0 1 0 0 0,0 0 1 0 0,0-1-1 0 0,-1 1 0 0 0,0 3 0 0 0,1-5-67 0 0,0 1 1 0 0,-1 0-1 0 0,1 0 0 0 0,1 0 0 0 0,-1-1 1 0 0,0 1-1 0 0,0 0 0 0 0,1 0 1 0 0,-1 0-1 0 0,1-1 0 0 0,0 3 0 0 0,4 14 344 0 0,-14 53 964 0 0,8-26-724 0 0,1 35 176 0 0,5 77 409 0 0,-3-92-1228 0 0,2 11 479 0 0,0 15 775 0 0,-4-67-1654 0 0,2-22 287 0 0,4 1-41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2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459 137 11832 0 0,'-2'-1'540'0'0,"-34"-20"208"0"0,32 19-530 0 0,1 0 0 0 0,0-1 0 0 0,0 1 1 0 0,0-1-1 0 0,0 0 0 0 0,0 0 0 0 0,1 0 0 0 0,-1 0 1 0 0,1-1-1 0 0,-3-4 0 0 0,2 3 87 0 0,0 1 1 0 0,0-1-1 0 0,0 1 0 0 0,-1-1 0 0 0,-8-6 0 0 0,4 6-167 0 0,0 0-1 0 0,-1 0 1 0 0,-10-4-1 0 0,-6-3 753 0 0,22 11-823 0 0,0 0-1 0 0,-1-1 1 0 0,0 1-1 0 0,1 1 1 0 0,-1-1-1 0 0,0 0 1 0 0,1 1-1 0 0,-8 0 1 0 0,-6-1-58 0 0,11 1 26 0 0,1 0 0 0 0,0 0 0 0 0,-1 1-1 0 0,1-1 1 0 0,0 1 0 0 0,0 1-1 0 0,-1-1 1 0 0,1 1 0 0 0,0 0-1 0 0,0 0 1 0 0,1 0 0 0 0,-9 5 0 0 0,1 1-111 0 0,1 0 1 0 0,0 1 0 0 0,-16 15 0 0 0,18-14 211 0 0,0 0-1 0 0,1 1 1 0 0,0 0 0 0 0,0 0-1 0 0,1 1 1 0 0,1-1 0 0 0,0 2-1 0 0,0-1 1 0 0,2 1 0 0 0,-1-1-1 0 0,-2 16 1 0 0,2-2-36 0 0,1-1 1 0 0,-1 40-1 0 0,5-45-100 0 0,0 0 0 0 0,1-1 0 0 0,1 1 0 0 0,0-1 0 0 0,2 0 0 0 0,10 35 0 0 0,-11-45 0 0 0,1-1 0 0 0,-1 1 0 0 0,2-1 0 0 0,-1 0 0 0 0,1 0 0 0 0,0-1 0 0 0,1 1 0 0 0,-1-1 0 0 0,2-1 0 0 0,-1 1 0 0 0,1-1 0 0 0,0 0 0 0 0,0 0 0 0 0,0-1 0 0 0,1 0 0 0 0,0 0 0 0 0,0-1 0 0 0,0 0 0 0 0,10 3 0 0 0,-10-4 0 0 0,0 0 0 0 0,0-1 0 0 0,0 0 0 0 0,0-1 0 0 0,1 0 0 0 0,-1 0 0 0 0,0 0 0 0 0,1-1 0 0 0,-1-1 0 0 0,1 1 0 0 0,-1-1 0 0 0,0-1 0 0 0,0 0 0 0 0,9-2 0 0 0,-6 0 0 0 0,-7 3 0 0 0,-1 1 0 0 0,1-2 0 0 0,0 1 0 0 0,-1 0 0 0 0,1-1 0 0 0,-1 0 0 0 0,0 1 0 0 0,1-1 0 0 0,-1-1 0 0 0,6-4 0 0 0,5-5 0 0 0,-10 9 0 0 0,-1 0 0 0 0,0 0 0 0 0,0 0 0 0 0,0 0 0 0 0,3-4 0 0 0,-5 6 0 0 0,36-51 128 0 0,-31 44-78 0 0,-1-1-1 0 0,0 0 0 0 0,-1 0 0 0 0,0-1 0 0 0,0 0 0 0 0,3-14 1 0 0,-5 18-83 0 0,0-5-37 0 0,0 1 0 0 0,0-1 0 0 0,-1 1 0 0 0,0-18 0 0 0,0 0 36 0 0,0-145 411 0 0,-2 94-306 0 0,1 79-72 0 0,0-1 1 0 0,1 1 0 0 0,-1 0 0 0 0,0-1-1 0 0,0 1 1 0 0,0-1 0 0 0,0 1-1 0 0,0 0 1 0 0,0-1 0 0 0,0 1 0 0 0,0-1-1 0 0,0 1 1 0 0,0 0 0 0 0,0-1-1 0 0,0 1 1 0 0,0-1 0 0 0,0 1-1 0 0,0 0 1 0 0,-1-1 0 0 0,1 1 0 0 0,0-1-1 0 0,0 1 1 0 0,0 0 0 0 0,0-1-1 0 0,-1 1 1 0 0,1 0 0 0 0,0-1-1 0 0,-1 1 1 0 0,1 0 0 0 0,0 0 0 0 0,0-1-1 0 0,-1 1 1 0 0,0 0 0 0 0,-4 0-55 0 0,4 1 50 0 0,0 0 1 0 0,0 1-1 0 0,0-1 1 0 0,0 0-1 0 0,0 0 0 0 0,0 1 1 0 0,0-1-1 0 0,1 0 0 0 0,-1 1 1 0 0,0-1-1 0 0,1 1 1 0 0,-1-1-1 0 0,1 1 0 0 0,0-1 1 0 0,0 1-1 0 0,-1-1 1 0 0,1 1-1 0 0,0 0 0 0 0,0 1 1 0 0,3 33-46 0 0,-3-35 49 0 0,2 17 1 0 0,-2 0 0 0 0,-1 20 0 0 0,0-23 0 0 0,1 0 0 0 0,0 0 0 0 0,1 0 0 0 0,4 16 0 0 0,1 1-28 0 0,15 54-7 0 0,-17-73 35 0 0,0 0 0 0 0,1 0 0 0 0,1-1-1 0 0,9 17 1 0 0,-2-7-10 0 0,-9-16-13 0 0,-1 1 1 0 0,1-1-1 0 0,1 0 0 0 0,-1 0 1 0 0,1 0-1 0 0,0 0 0 0 0,12 9 0 0 0,-9-9-87 0 0,12 9-1196 0 0,-6-8-3508 0 0,4-3-1763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35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5840 0 0,'3'7'91'0'0,"-1"7"1204"0"0,11-6-475 0 0,-4-3-474 0 0,-1-1-41 0 0,0 1 1 0 0,1-1-1 0 0,-1-1 0 0 0,1 0 0 0 0,12 4 1 0 0,-16-6-162 0 0,0 1 0 0 0,1-1 1 0 0,-1 1-1 0 0,0 1 0 0 0,0-1 1 0 0,0 1-1 0 0,7 5 0 0 0,-7-5-94 0 0,0 1 0 0 0,0-1 0 0 0,1-1-1 0 0,-1 1 1 0 0,10 3 0 0 0,21 1 171 0 0,-24-4-14 0 0,1-1 1 0 0,-1 2-1 0 0,0-1 1 0 0,14 8 0 0 0,-20-9-190 0 0,-1 0 1 0 0,1 0 0 0 0,0-1-1 0 0,0 1 1 0 0,0-1 0 0 0,7 0 0 0 0,24 5-230 0 0,-32-5 228 0 0,1 0 1 0 0,-1 0 0 0 0,1 0-1 0 0,0-1 1 0 0,-1 0-1 0 0,1 0 1 0 0,0-1 0 0 0,-1 1-1 0 0,1-1 1 0 0,-1-1 0 0 0,1 1-1 0 0,5-3 1 0 0,-8 3-9 0 0,0-1 1 0 0,-1 0 0 0 0,0 0-1 0 0,1 1 1 0 0,3-5-1 0 0,10-8 41 0 0,-12 11-23 0 0,0 0 1 0 0,0-1-1 0 0,0 0 1 0 0,0 1-1 0 0,-1-2 1 0 0,6-8 0 0 0,14-14-583 0 0,-11 18-2533 0 0,-6-4-1094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5.6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1 10136 0 0,'-10'17'769'0'0,"10"-16"-743"0"0,0 0 0 0 0,0 0 0 0 0,1 0 0 0 0,-1 0 0 0 0,0 0 0 0 0,1 0 0 0 0,-1 0 0 0 0,0 0 1 0 0,1-1-1 0 0,0 3 0 0 0,8 10 140 0 0,-8-12-101 0 0,0 1-1 0 0,1 0 1 0 0,-1 0 0 0 0,0 0 0 0 0,0-1 0 0 0,0 1 0 0 0,0 1 0 0 0,0-1-1 0 0,0 0 1 0 0,-1 0 0 0 0,1 0 0 0 0,0 4 0 0 0,-4 3 232 0 0,2-7-248 0 0,1-1 1 0 0,-1 0-1 0 0,1 1 1 0 0,-1-1-1 0 0,1 0 0 0 0,-1 1 1 0 0,1-1-1 0 0,0 1 1 0 0,0-1-1 0 0,0 1 1 0 0,0-1-1 0 0,0 1 1 0 0,0-1-1 0 0,0 0 0 0 0,1 2 1 0 0,-1-1-3 0 0,3 7 332 0 0,0 1 0 0 0,-1 0 0 0 0,0-1 0 0 0,0 18 1 0 0,2 31 830 0 0,-2-42-768 0 0,-1 0 1 0 0,-1 0-1 0 0,-2 28 0 0 0,-1-29-233 0 0,1 1 0 0 0,1 0-1 0 0,1-1 1 0 0,1 27-1 0 0,4 83 460 0 0,-5-111-615 0 0,1-1 1 0 0,0 1 0 0 0,1 0 0 0 0,1 0-1 0 0,6 17 1 0 0,3 21 81 0 0,-8-24-123 0 0,-2-11-12 0 0,1 0 0 0 0,7 20 0 0 0,-10-35 5 0 0,1-1-1 0 0,-1 0 1 0 0,0 0-1 0 0,0 0 0 0 0,1 0 1 0 0,-1 0-1 0 0,0 1 1 0 0,0-1-1 0 0,0 0 1 0 0,0 0-1 0 0,0 0 0 0 0,-1 3 1 0 0,0 7-783 0 0,-12-11-1180 0 0,3 0 93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6.0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12 120 7832 0 0,'-11'7'7441'0'0,"14"-9"-7289"0"0,1 1 0 0 0,0-1 0 0 0,0 1-1 0 0,8-2 1 0 0,-7 2-62 0 0,0 0-1 0 0,0-1 0 0 0,0 0 0 0 0,7-3 0 0 0,24-12 236 0 0,-26 12-293 0 0,0 1 1 0 0,0-1-1 0 0,13-9 1 0 0,50-38-601 0 0,-61 46-597 0 0,1 3-363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6.4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1376 0 0,'1'2'107'0'0,"10"55"2260"0"0,-4-20 2560 0 0,14 52 454 0 0,41 116-1972 0 0,-28-113-2217 0 0,7 19-464 0 0,-11-28-472 0 0,-28-51-381 0 0,-2-29-122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6.8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1 150 5528 0 0,'4'-43'1668'0'0,"-3"35"-466"0"0,0 4-1076 0 0,1 0-1 0 0,-1 1 0 0 0,1-1 1 0 0,-1 1-1 0 0,1-1 1 0 0,0 1-1 0 0,1 0 0 0 0,-1 0 1 0 0,0 0-1 0 0,1 0 0 0 0,-1 0 1 0 0,7-4-1 0 0,2-3 377 0 0,25-15 0 0 0,-34 23-498 0 0,-2 1 0 0 0,1 1 0 0 0,0-1 0 0 0,-1 1-1 0 0,1-1 1 0 0,0 1 0 0 0,-1-1 0 0 0,1 1-1 0 0,0-1 1 0 0,-1 1 0 0 0,1 0 0 0 0,0 0 0 0 0,0-1-1 0 0,-1 1 1 0 0,1 0 0 0 0,0 0 0 0 0,0 0-1 0 0,0 0 1 0 0,-1 0 0 0 0,3 0 0 0 0,10-3 110 0 0,1 1 1 0 0,0 0-1 0 0,0 1 1 0 0,0 0-1 0 0,-1 1 0 0 0,15 2 1 0 0,-23 0-6 0 0,-1-1-1 0 0,1 0 1 0 0,-1 1 0 0 0,1 0-1 0 0,-1 0 1 0 0,0 0 0 0 0,0 1-1 0 0,0-1 1 0 0,0 1 0 0 0,-1 0-1 0 0,4 4 1 0 0,-6-6-107 0 0,0 0-1 0 0,0 1 1 0 0,0-1-1 0 0,0 0 1 0 0,0 1-1 0 0,-1-1 1 0 0,1 1 0 0 0,-1-1-1 0 0,1 1 1 0 0,-1-1-1 0 0,1 1 1 0 0,-1-1-1 0 0,0 4 1 0 0,1 3-1 0 0,1-1-1 0 0,-1 0 0 0 0,0 1 0 0 0,0-1 0 0 0,0 0 0 0 0,-1 1 0 0 0,-1-1 0 0 0,-1 13 0 0 0,0-4 0 0 0,2-7 5 0 0,0-1 0 0 0,1 0 1 0 0,0 0-1 0 0,2 10 1 0 0,-1-11 72 0 0,-1 0 0 0 0,0 0 1 0 0,-1-1-1 0 0,1 1 1 0 0,-1 0-1 0 0,-2 13 1 0 0,-36 119 987 0 0,21-83-899 0 0,2-20-152 0 0,15-29 1 0 0,0-4-2 0 0,0-1 0 0 0,0 0 0 0 0,0 1 1 0 0,0-1-1 0 0,1 0 0 0 0,-1 0 0 0 0,1 1 1 0 0,0-1-1 0 0,-1 0 0 0 0,1 0 1 0 0,0 0-1 0 0,1 0 0 0 0,-1 0 0 0 0,0 0 1 0 0,2 2-1 0 0,0 0 93 0 0,1-1 1 0 0,-1 0 0 0 0,1-1-1 0 0,0 1 1 0 0,6 3-1 0 0,10 7 511 0 0,-18-12-503 0 0,12 2 88 0 0,167 18 243 0 0,-176-20-446 0 0,1 0 0 0 0,0 0 0 0 0,-1 1 0 0 0,8 3 0 0 0,12 3 0 0 0,-18-6 9 0 0,-1 0-1 0 0,0 1 0 0 0,-1-1 1 0 0,1 1-1 0 0,0 1 0 0 0,9 6 1 0 0,14 9 66 0 0,-24-16-300 0 0,0 0 1 0 0,1 1 0 0 0,6 6-1 0 0,-3-1-826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7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0 707 8288 0 0,'0'0'756'0'0,"8"-13"-608"0"0,15-49 1656 0 0,-14 38-634 0 0,7-25 0 0 0,-11 32-983 0 0,4-14 127 0 0,-5 8-80 0 0,13-37 0 0 0,-2 6 37 0 0,2-23-126 0 0,-6 27-127 0 0,1-1 0 0 0,29-74 1 0 0,-34 112-19 0 0,5-19 104 0 0,-8 24 14 0 0,-4 7-114 0 0,0 1 0 0 0,1-1 0 0 0,-1 1 0 0 0,0 0 1 0 0,0-1-1 0 0,1 1 0 0 0,-1-1 0 0 0,0 1 0 0 0,0-1 0 0 0,0 1 0 0 0,0-1 0 0 0,0 1 0 0 0,0-1 1 0 0,1 1-1 0 0,-1-1 0 0 0,0 0 0 0 0,-1 1 0 0 0,1-1 0 0 0,0 1 0 0 0,0-1 0 0 0,0 1 1 0 0,0-1-1 0 0,0 1 0 0 0,-1-1 0 0 0,2 0 3 0 0,-1 1-1 0 0,1-1 1 0 0,0 1 0 0 0,-1 0-1 0 0,1-1 1 0 0,0 1 0 0 0,-1 0-1 0 0,1 0 1 0 0,0-1 0 0 0,0 1-1 0 0,-1 0 1 0 0,1 0 0 0 0,0 0 0 0 0,-1 0-1 0 0,1 0 1 0 0,0 0 0 0 0,1 0-1 0 0,-1 0-12 0 0,0 0 0 0 0,0 0 0 0 0,0 0 0 0 0,-1 0-1 0 0,1 0 1 0 0,0 0 0 0 0,0 1 0 0 0,0-1 0 0 0,0 0-1 0 0,-1 0 1 0 0,1 0 0 0 0,0 1 0 0 0,0-1 0 0 0,-1 1 0 0 0,1-1-1 0 0,0 0 1 0 0,0 1 0 0 0,-1-1 0 0 0,1 1 0 0 0,0 0-1 0 0,-1-1 1 0 0,1 1 0 0 0,0 1 0 0 0,8 11-39 0 0,5 9 546 0 0,-5-6-276 0 0,-7-13-189 0 0,0 0 0 0 0,0 0 0 0 0,-1-1 0 0 0,1 1 0 0 0,-1 0 0 0 0,0 0 0 0 0,1 0 0 0 0,0 5 0 0 0,-1-1 10 0 0,1-1 1 0 0,0 0-1 0 0,0 0 0 0 0,1 0 0 0 0,0 0 1 0 0,0-1-1 0 0,0 1 0 0 0,8 9 0 0 0,5 9 83 0 0,31 55 225 0 0,-28-41-189 0 0,55 123 708 0 0,-33-71-352 0 0,1 2-170 0 0,-36-77-310 0 0,13 21 0 0 0,-7-13-92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8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70 10136 0 0,'3'0'2562'0'0,"0"2"-2440"0"0,0-1-1 0 0,0 0 1 0 0,0-1-1 0 0,1 1 1 0 0,-1 0 0 0 0,1-1-1 0 0,-1 0 1 0 0,0 0-1 0 0,1 0 1 0 0,-1 0-1 0 0,7-2 1 0 0,-3 0 90 0 0,1 0-1 0 0,-1-1 1 0 0,0-1 0 0 0,11-5 0 0 0,63-32-1014 0 0,-63 29 316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8.6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1 3680 0 0,'-3'9'327'0'0,"-7"35"-7"0"0,9-37 584 0 0,1 1 0 0 0,0-1 1 0 0,1 0-1 0 0,-1 0 0 0 0,4 13 0 0 0,0 8 1044 0 0,-1 1-1277 0 0,19 141 1167 0 0,-14-116-1110 0 0,-5-31-299 0 0,1-1 0 0 0,8 28 0 0 0,20 76 727 0 0,-27-102-1198 0 0,13 67 29 0 0,-17-78-2310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8.9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 6448 0 0,'0'0'745'0'0,"5"1"184"0"0,0 0-721 0 0,0 0 0 0 0,-1 0-1 0 0,1 1 1 0 0,-1 0-1 0 0,1 0 1 0 0,-1 0 0 0 0,0 0-1 0 0,0 1 1 0 0,7 4-1 0 0,23 15 389 0 0,-28-18-459 0 0,1-1 0 0 0,-1 1 0 0 0,1 1-1 0 0,-1-1 1 0 0,0 1 0 0 0,-1 0 0 0 0,1 0 0 0 0,-1 1-1 0 0,8 11 1 0 0,-11-13-27 0 0,0 1 0 0 0,1 0 0 0 0,-1-1 0 0 0,1 1 0 0 0,0-1 0 0 0,1 0-1 0 0,-1 0 1 0 0,1 0 0 0 0,-1-1 0 0 0,1 1 0 0 0,6 3 0 0 0,10 9 252 0 0,23 23-1 0 0,7 6-39 0 0,-34-30-254 0 0,-1 0-1 0 0,-1 0 0 0 0,15 21 1 0 0,17 19 42 0 0,79 96 32 0 0,-117-141-145 0 0,14 23 80 0 0,-22-31 74 0 0,1-2-61 0 0,-1 0-1 0 0,1 1 1 0 0,-1-1 0 0 0,1 0 0 0 0,-1 0 0 0 0,1 0-1 0 0,-1 1 1 0 0,1-1 0 0 0,-1 0 0 0 0,1 0 0 0 0,-1 0-1 0 0,1 0 1 0 0,-1 0 0 0 0,1 0 0 0 0,0 0 0 0 0,0 0-1 0 0,1-4-67 0 0,0 1-1 0 0,0-1 0 0 0,0 0 0 0 0,-1 0 0 0 0,1 1 0 0 0,-1-1 0 0 0,0 0 0 0 0,0-1 0 0 0,-1 1 0 0 0,1 0 0 0 0,-1 0 0 0 0,0-4 0 0 0,0-12 18 0 0,-5-25-1 0 0,2 18 3 0 0,-14-83 20 0 0,3 34-58 0 0,6 21-3 0 0,-1-8 0 0 0,-3-93 0 0 0,10 130 320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39.8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457 0 10160 0 0,'0'0'920'0'0,"-2"1"-755"0"0,-12 7 549 0 0,-1-2 0 0 0,1 0 0 0 0,-1-1 0 0 0,0 0 0 0 0,-31 5 1 0 0,23-6-121 0 0,0 2-1 0 0,-30 11 1 0 0,9 7 37 0 0,16-7-358 0 0,25-16-250 0 0,-1 1-1 0 0,1 0 0 0 0,0 1 0 0 0,0-1 0 0 0,0 0 0 0 0,1 1 0 0 0,-1-1 0 0 0,0 1 0 0 0,1 0 1 0 0,0 0-1 0 0,-1 0 0 0 0,1 0 0 0 0,1 1 0 0 0,-1-1 0 0 0,0 0 0 0 0,0 5 0 0 0,-19 28 119 0 0,16-28-93 0 0,0 1 0 0 0,-7 15 1 0 0,-21 52 15 0 0,22-45-58 0 0,6-20 8 0 0,1 2-1 0 0,0-1 1 0 0,1 0 0 0 0,-3 22-1 0 0,0 4-14 0 0,4-32 8 0 0,1 0-1 0 0,0 1 1 0 0,0-1 0 0 0,0 0 0 0 0,1 1 0 0 0,0-1 0 0 0,0 1 0 0 0,1-1 0 0 0,-1 0 0 0 0,4 12 0 0 0,0-8 21 0 0,0 0-1 0 0,1 0 1 0 0,0-1-1 0 0,1 1 1 0 0,7 8-1 0 0,15 31 147 0 0,-26-47-170 0 0,1 0-1 0 0,-1 0 1 0 0,0 0 0 0 0,0 0 0 0 0,1-1-1 0 0,-1 1 1 0 0,1-1 0 0 0,-1 0 0 0 0,1 1-1 0 0,-1-1 1 0 0,1 0 0 0 0,0-1 0 0 0,0 1-1 0 0,-1 0 1 0 0,1-1 0 0 0,5 1 0 0 0,10 2-2 0 0,-4 0-2 0 0,0-1 0 0 0,-1-1 0 0 0,1 0 0 0 0,20-2 0 0 0,-2 0 0 0 0,-8 0-27 0 0,1-2 0 0 0,0-1-1 0 0,-1-1 1 0 0,27-9 0 0 0,10-2-553 0 0,-54 15 302 0 0,1-1 0 0 0,-1-1 0 0 0,0 0 0 0 0,0 0 0 0 0,11-6 0 0 0,-3-3-1033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0.2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0 171 920 0 0,'6'-8'568'0'0,"-1"0"0"0"0,1 1-1 0 0,26-26 3868 0 0,-14 10-2501 0 0,15-31-8 0 0,-31 50-1849 0 0,1 0 0 0 0,0 1 0 0 0,1 0-1 0 0,-1 0 1 0 0,1 0 0 0 0,-1 0 0 0 0,1 0 0 0 0,6-3-1 0 0,-2 1 163 0 0,-7 4-87 0 0,6 2 292 0 0,5 2 648 0 0,-9 1-939 0 0,1 0-1 0 0,-1 0 1 0 0,0 1 0 0 0,0-1 0 0 0,0 0 0 0 0,0 1 0 0 0,-1 0 0 0 0,0 0 0 0 0,0-1 0 0 0,2 7 0 0 0,2 10 276 0 0,3 25-1 0 0,-4-22-77 0 0,13 43 217 0 0,-11-45-401 0 0,-1 0 0 0 0,4 24 0 0 0,-8-36-131 0 0,0 0 0 0 0,1 0 0 0 0,4 10 0 0 0,-4-13-70 0 0,-1 0 0 0 0,1 1 1 0 0,-1-1-1 0 0,-1 1 0 0 0,2 12 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3:36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3224 0 0,'1'0'76'0'0,"2"-1"83"0"0,6-16 6364 0 0,-7 18-6281 0 0,1 0-168 0 0,-1 1 1 0 0,0-1-1 0 0,0 0 1 0 0,1 1-1 0 0,-1 0 1 0 0,0-1-1 0 0,-1 1 1 0 0,1 0-1 0 0,0 0 1 0 0,2 3-1 0 0,11 11 305 0 0,-9-10-223 0 0,-1 0-1 0 0,0 0 1 0 0,0 0-1 0 0,-1 1 1 0 0,0-1-1 0 0,6 14 1 0 0,8 13 229 0 0,8 9 232 0 0,-24-37-556 0 0,0-1 0 0 0,0 1 0 0 0,0-1 1 0 0,-1 1-1 0 0,0-1 0 0 0,0 1 0 0 0,0 0 0 0 0,0 5 1 0 0,0-3 21 0 0,0-1 0 0 0,1 1 0 0 0,-1-1 1 0 0,1 1-1 0 0,1-1 0 0 0,-1 0 1 0 0,1 0-1 0 0,0 0 0 0 0,1 0 1 0 0,-1-1-1 0 0,6 6 0 0 0,5 13 187 0 0,-11-20-205 0 0,1 1 1 0 0,-1-1-1 0 0,8 8 0 0 0,6 8 125 0 0,-15-18-169 0 0,0-1 0 0 0,0 1 1 0 0,0 0-1 0 0,1-1 0 0 0,-1 0 1 0 0,0 1-1 0 0,1-1 0 0 0,-1 0 1 0 0,1 0-1 0 0,-1 0 0 0 0,6 0 1 0 0,-8-1-18 0 0,15 3 181 0 0,0-1 0 0 0,16-1 1 0 0,-25-1-135 0 0,-1-1 1 0 0,1 0 0 0 0,-1 0 0 0 0,1 0 0 0 0,-1-1 0 0 0,9-3 0 0 0,-4 1 16 0 0,-7 2-43 0 0,0 0 0 0 0,0 0 0 0 0,-1-1-1 0 0,1 1 1 0 0,0-1 0 0 0,-1 0-1 0 0,0 0 1 0 0,1 1 0 0 0,-1-2-1 0 0,0 1 1 0 0,2-6 0 0 0,5-5 49 0 0,3-2-55 0 0,-2 0 1 0 0,0 0-1 0 0,-1-1 0 0 0,0 0 1 0 0,8-26-1 0 0,-10 22 14 0 0,1 0 1 0 0,13-22-1 0 0,2-8 63 0 0,-16 38-186 0 0,-1 1 1 0 0,14-19-1 0 0,-12 19 83 0 0,0 0 0 0 0,9-19-1 0 0,-13 22 8 0 0,0 1 0 0 0,8-10 0 0 0,-7 12 0 0 0,-1-1 0 0 0,-1 1 0 0 0,6-11 0 0 0,-6 10-102 0 0,0 1-1 0 0,0 0 0 0 0,1 0 1 0 0,0 0-1 0 0,8-9 0 0 0,-8 10-499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0.6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4144 0 0,'1'44'9699'0'0,"-1"-30"-9183"0"0,1 1 0 0 0,1 0 0 0 0,0 0-1 0 0,6 19 1 0 0,-7-27-426 0 0,1 0-1 0 0,-1-1 1 0 0,-1 1-1 0 0,1 0 1 0 0,-1 0-1 0 0,0 0 1 0 0,-2 9-1 0 0,1-9-7 0 0,0 1 0 0 0,1-1-1 0 0,0 0 1 0 0,0 0-1 0 0,1 0 1 0 0,0 0 0 0 0,2 9-1 0 0,6 17 248 0 0,-5-17-73 0 0,0-1 0 0 0,1 0 0 0 0,9 17-1 0 0,20 39 753 0 0,-29-64-916 0 0,1 1 0 0 0,-1-1-1 0 0,1-1 1 0 0,1 1-1 0 0,13 10 1 0 0,0 0 52 0 0,-14-12-132 0 0,1 0 0 0 0,-1 0 1 0 0,1-1-1 0 0,0 0 0 0 0,0-1 0 0 0,1 1 1 0 0,7 1-1 0 0,56 15 36 0 0,-60-18-38 0 0,0 0-1 0 0,-1-1 1 0 0,1-1-1 0 0,0 0 0 0 0,0 0 1 0 0,-1-1-1 0 0,13-2 1 0 0,5-3-51 0 0,37-14 0 0 0,15-5-1787 0 0,-66 20 1126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1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80 8288 0 0,'8'-3'7605'0'0,"-2"1"-7198"0"0,0 0 0 0 0,0 0 0 0 0,0 0 0 0 0,0-1 0 0 0,7-4 0 0 0,-8 4-347 0 0,0 0-1 0 0,1 1 0 0 0,0-1 0 0 0,9-2 0 0 0,45-11 256 0 0,-38 9-542 0 0,0 1 1 0 0,0 2 0 0 0,0 0-1 0 0,29-2 1 0 0,-36 7-1412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1.4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59 2304 0 0,'0'0'101'0'0,"4"4"22"0"0,-3-3 73 0 0,0 1 0 0 0,1-1 0 0 0,0 0 0 0 0,33 7 7432 0 0,-28-8-6706 0 0,5-1 1392 0 0,-3 0-1963 0 0,-1 0-1 0 0,0 0 1 0 0,1 0 0 0 0,-1-1 0 0 0,0 0 0 0 0,12-5 0 0 0,48-26-344 0 0,-32 15-152 0 0,-19 10-13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2.0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7944 0 0,'2'2'720'0'0,"-2"-1"-709"0"0,1 0 0 0 0,0 0 0 0 0,-1 0 0 0 0,1 0 0 0 0,0 0 0 0 0,-1 1 0 0 0,1-1 1 0 0,-1 0-1 0 0,0 0 0 0 0,0 1 0 0 0,1-1 0 0 0,-1 2 0 0 0,0-1-4 0 0,0 0 0 0 0,1 0-1 0 0,-1 0 1 0 0,1 0 0 0 0,-1 0 0 0 0,1-1-1 0 0,-1 1 1 0 0,1 0 0 0 0,0 0 0 0 0,1 1-1 0 0,6 7 283 0 0,-1-1 1 0 0,-1 1-1 0 0,0 0 0 0 0,5 11 0 0 0,85 211 1411 0 0,15 37-1366 0 0,-105-251-416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2.7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10 187 4608 0 0,'-1'0'9'0'0,"1"0"-1"0"0,0 0 1 0 0,-1 0 0 0 0,1 1-1 0 0,0-1 1 0 0,0 0 0 0 0,-1 0-1 0 0,1 0 1 0 0,0 0 0 0 0,0-1-1 0 0,-1 1 1 0 0,1 0 0 0 0,0 0 0 0 0,0 0-1 0 0,-1 0 1 0 0,1 0 0 0 0,0 0-1 0 0,0 0 1 0 0,-1 0 0 0 0,1-1-1 0 0,0 1 1 0 0,0 0 0 0 0,-1 0-1 0 0,1 0 1 0 0,0 0 0 0 0,0-1-1 0 0,0 1 1 0 0,0 0 0 0 0,-1 0 0 0 0,1 0-1 0 0,0-1 1 0 0,0 1 0 0 0,0 0-1 0 0,0 0 1 0 0,0-1 0 0 0,0 1-1 0 0,0 0 1 0 0,-1-1 0 0 0,1 1-1 0 0,0 0 1 0 0,-1-20 697 0 0,2 15-351 0 0,0-1 0 0 0,0 1 0 0 0,0 0 0 0 0,0-1 0 0 0,4-8 0 0 0,0 6-199 0 0,1 0 1 0 0,0 1-1 0 0,0 0 0 0 0,1 0 1 0 0,0 0-1 0 0,0 0 0 0 0,0 1 1 0 0,1 0-1 0 0,0 1 1 0 0,0 0-1 0 0,0 0 0 0 0,1 1 1 0 0,10-5-1 0 0,2 2-99 0 0,-15 4-28 0 0,0 0 0 0 0,1 1 0 0 0,-1 0 1 0 0,9-1-1 0 0,9-1 90 0 0,-18 2-84 0 0,-1 1 1 0 0,1 0-1 0 0,0 0 0 0 0,8 1 1 0 0,-8 0-27 0 0,3 0 90 0 0,0 0 0 0 0,1 0 0 0 0,13 4 1 0 0,-20-4-81 0 0,0 1 1 0 0,-1 0-1 0 0,1 0 0 0 0,-1 0 1 0 0,1 0-1 0 0,-1 1 1 0 0,1-1-1 0 0,-1 1 0 0 0,0-1 1 0 0,1 1-1 0 0,-1 0 1 0 0,0 0-1 0 0,0 0 0 0 0,0 0 1 0 0,-1 0-1 0 0,3 3 1 0 0,1 4 10 0 0,0 0 0 0 0,-1 1-1 0 0,0 0 1 0 0,0 0 0 0 0,-1 0 0 0 0,0 1 0 0 0,-1-1 0 0 0,0 0 0 0 0,-1 1 0 0 0,1 18 0 0 0,-3-11 28 0 0,0 0-1 0 0,0 0 1 0 0,-2 0-1 0 0,0-1 1 0 0,-10 28-1 0 0,4-12-8 0 0,6-22-40 0 0,0 0 1 0 0,0 0 0 0 0,-1-1 0 0 0,0 0-1 0 0,-12 20 1 0 0,9-19-175 0 0,0 1 0 0 0,-10 22 0 0 0,16-33 17 0 0,0 1 331 0 0,1-2-177 0 0,0 0 0 0 0,0 0 0 0 0,-1 0 0 0 0,1 0 0 0 0,0 0 0 0 0,0 0 0 0 0,0 0 0 0 0,0 0 0 0 0,0 0 0 0 0,0 0 0 0 0,0 0 0 0 0,0 0 0 0 0,0 0 1 0 0,0 0-1 0 0,0 0 0 0 0,-1 0 0 0 0,1 1 0 0 0,0-1 0 0 0,0 0 0 0 0,0 0 0 0 0,0 0 0 0 0,0 0 0 0 0,0 0 0 0 0,0 0 0 0 0,0 0 0 0 0,0 0 0 0 0,0 0 0 0 0,0 0 1 0 0,0 0-1 0 0,0 1 0 0 0,0-1 0 0 0,0 0 0 0 0,0 0 0 0 0,0 0 0 0 0,0 0 0 0 0,0 0 0 0 0,0 0 0 0 0,0 0 0 0 0,0 0 0 0 0,0 0 0 0 0,0 0 0 0 0,0 1 0 0 0,0-1 1 0 0,0 0-1 0 0,0 0 0 0 0,0 0 0 0 0,0 0 0 0 0,0 0 0 0 0,0 0 0 0 0,0 0 0 0 0,0 0 0 0 0,21 2-64 0 0,-16-1 51 0 0,-4-1 7 0 0,1 0 0 0 0,-1 0-1 0 0,1 0 1 0 0,-1 0 0 0 0,1-1 0 0 0,-1 1-1 0 0,1 0 1 0 0,-1-1 0 0 0,1 1-1 0 0,-1-1 1 0 0,3 0 0 0 0,26-14-41 0 0,-1 1 18 0 0,-19 9 23 0 0,1 1 0 0 0,11-9 0 0 0,7-2 0 0 0,30-14-54 0 0,-53 26 37 0 0,1 0 1 0 0,-1 0-1 0 0,1 1 0 0 0,0 0 0 0 0,0 0 0 0 0,0 1 0 0 0,0 0 0 0 0,1 0 0 0 0,-1 0 0 0 0,0 1 1 0 0,11 1-1 0 0,-12 0-6 0 0,-3-1 19 0 0,-1 0 0 0 0,1 0 0 0 0,-1 0-1 0 0,1 1 1 0 0,-1-1 0 0 0,1 1 0 0 0,-1 0 0 0 0,1 0-1 0 0,-1 0 1 0 0,0 0 0 0 0,0 0 0 0 0,1 1 0 0 0,1 1-1 0 0,4 2 74 0 0,-7-4-53 0 0,1 0 0 0 0,-1 0 0 0 0,1 0 0 0 0,-1 0 1 0 0,1 0-1 0 0,-1 0 0 0 0,0 0 0 0 0,1 0 0 0 0,-1 1 0 0 0,0-1 1 0 0,0 0-1 0 0,0 1 0 0 0,0-1 0 0 0,0 1 0 0 0,-1-1 1 0 0,1 1-1 0 0,0-1 0 0 0,-1 1 0 0 0,1 0 0 0 0,-1-1 0 0 0,1 1 1 0 0,-1 0-1 0 0,0 0 0 0 0,0-1 0 0 0,1 1 0 0 0,-1 0 0 0 0,-1 2 1 0 0,1 7 94 0 0,-1-1 0 0 0,2 1 0 0 0,2 17 0 0 0,0 14 309 0 0,-3-24-228 0 0,-1 36 291 0 0,0-48-413 0 0,1-1 1 0 0,-1 1 0 0 0,-1 0-1 0 0,1-1 1 0 0,-1 1-1 0 0,0-1 1 0 0,-3 6 0 0 0,-7 8 289 0 0,-22 30 1 0 0,2-5 14 0 0,27-37-242 0 0,-1 1 0 0 0,0-1 0 0 0,0 0 0 0 0,-1-1 0 0 0,0 0 1 0 0,0 0-1 0 0,0 0 0 0 0,-1-1 0 0 0,0 0 0 0 0,0 0 0 0 0,0-1 1 0 0,0 0-1 0 0,-1 0 0 0 0,1-1 0 0 0,-1 0 0 0 0,-10 1 0 0 0,14-3-95 0 0,0-1-1 0 0,1-1 0 0 0,-1 1 1 0 0,0-1-1 0 0,0 0 0 0 0,1 0 0 0 0,-1 0 1 0 0,1 0-1 0 0,-1-1 0 0 0,1 0 1 0 0,0 0-1 0 0,-1 0 0 0 0,1 0 0 0 0,-5-4 1 0 0,2 1-20 0 0,1 0 0 0 0,-1-1 1 0 0,1 1-1 0 0,0-1 1 0 0,0 0-1 0 0,-9-14 0 0 0,5 4-343 0 0,-25-41 357 0 0,31 50-1482 0 0,1 0-1 0 0,1 1 1 0 0,-4-14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3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1 102 4608 0 0,'15'-16'266'0'0,"-14"14"-241"0"0,1 0 0 0 0,0-1 0 0 0,0 1 0 0 0,1 0 0 0 0,-1 0 0 0 0,0 0 0 0 0,1 0 0 0 0,-1 1 1 0 0,1-1-1 0 0,-1 1 0 0 0,1-1 0 0 0,0 1 0 0 0,3-1 0 0 0,0 0 642 0 0,0 0 1 0 0,0 0-1 0 0,0-1 0 0 0,0 0 0 0 0,-1 0 1 0 0,8-6-1 0 0,-7 5-366 0 0,0 0 0 0 0,0 1 1 0 0,1 0-1 0 0,10-5 0 0 0,-2 4 75 0 0,-10 2-248 0 0,0 0 0 0 0,0 1-1 0 0,0-1 1 0 0,0 1 0 0 0,0 0 0 0 0,0 1-1 0 0,1-1 1 0 0,-1 1 0 0 0,10 1 0 0 0,22 2 356 0 0,-28-3-396 0 0,-1 0-1 0 0,1 1 0 0 0,-1 0 1 0 0,13 3-1 0 0,-8 1-10 0 0,0 0 0 0 0,-1 1 0 0 0,1 0 0 0 0,-1 1 0 0 0,13 10 1 0 0,-14-8-16 0 0,-1 0 1 0 0,0 1 0 0 0,-1 0-1 0 0,0 1 1 0 0,-1 0 0 0 0,0 0-1 0 0,0 1 1 0 0,-1 0 0 0 0,-1 0-1 0 0,0 1 1 0 0,5 16 0 0 0,4 4 42 0 0,-11-25-57 0 0,0 1 0 0 0,5 16 0 0 0,-4-7 31 0 0,-1-7-21 0 0,-1-1 0 0 0,-1 1 1 0 0,0 0-1 0 0,0 0 1 0 0,-1 0-1 0 0,-1 19 1 0 0,0-28-50 0 0,-2 21 219 0 0,-1-1-1 0 0,-6 23 1 0 0,7-39-137 0 0,0 1 0 0 0,0-1 0 0 0,-1 1 0 0 0,0-1 0 0 0,0 0 0 0 0,0 0 1 0 0,-1 0-1 0 0,0-1 0 0 0,0 1 0 0 0,0-1 0 0 0,-8 7 0 0 0,3-4 81 0 0,0 0 0 0 0,-1-1-1 0 0,0 0 1 0 0,-1-1 0 0 0,1 0-1 0 0,-1 0 1 0 0,0-1 0 0 0,-1 0 0 0 0,1-1-1 0 0,-1-1 1 0 0,0 1 0 0 0,0-2-1 0 0,-12 2 1 0 0,-65 0 288 0 0,78-4-441 0 0,0-1 0 0 0,0 0 0 0 0,0-1 0 0 0,0 0 0 0 0,0 0 0 0 0,-10-5 0 0 0,13 4-21 0 0,1-1 0 0 0,0 0 1 0 0,0 0-1 0 0,1-1 0 0 0,-1 0 0 0 0,1 0 0 0 0,0-1 0 0 0,0 1 0 0 0,1-1 0 0 0,-1-1 0 0 0,1 1 0 0 0,-5-10 0 0 0,2 2-81 0 0,0-1 0 0 0,1 0 0 0 0,0-1 0 0 0,-7-29 0 0 0,9 24-165 0 0,2 0-1 0 0,0 0 0 0 0,2 0 1 0 0,1-41-1 0 0,1 18-264 0 0,0 22-554 0 0,5-39-1 0 0,2 27-3499 0 0,0 9-526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3.7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12728 0 0,'1'2'289'0'0,"1"2"-180"0"0,0-1 0 0 0,0 1 0 0 0,-1 0 0 0 0,1 0 0 0 0,-1 0 0 0 0,0 0 0 0 0,0 0 0 0 0,0 0 0 0 0,0 9 0 0 0,3 17-96 0 0,29 94 741 0 0,-18-72-89 0 0,-9-33-275 0 0,5 25 1 0 0,-7-26-105 0 0,1-1 1 0 0,13 30 0 0 0,-3-9-70 0 0,-8-24-411 0 0,-6-13 45 0 0,-1 0 1 0 0,1 0 0 0 0,0 0-1 0 0,-1 0 1 0 0,1 0 0 0 0,-1 0-1 0 0,1 0 1 0 0,-1 0-1 0 0,1 1 1 0 0,-1-1 0 0 0,0 2-1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4.1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0 112 11976 0 0,'0'0'1370'0'0,"9"-1"-195"0"0,6-2-455 0 0,0-2 1 0 0,-1 0-1 0 0,27-13 0 0 0,-3 0-33 0 0,-14 7-402 0 0,20-6 76 0 0,-8 5-313 0 0,-26 8-293 0 0,0 0 1 0 0,0 1 0 0 0,1 0-1 0 0,-1 0 1 0 0,1 2 0 0 0,0-1-1 0 0,0 1 1 0 0,20 1 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4.5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1 10136 0 0,'0'1'464'0'0,"-5"45"168"0"0,4-6 298 0 0,1 35 1594 0 0,1-1-1622 0 0,-2-56-404 0 0,0 1 0 0 0,2-1 0 0 0,0 0 0 0 0,5 22 0 0 0,0-2 30 0 0,-5-27-296 0 0,5 23 0 0 0,-3-26-152 0 0,0 0 0 0 0,0-1 0 0 0,1 1 0 0 0,0-1 0 0 0,1 1 0 0 0,0-1 0 0 0,8 9 0 0 0,-1-3 77 0 0,0-1 1 0 0,22 18-1 0 0,-23-22-113 0 0,0-1 1 0 0,1 0-1 0 0,0-1 0 0 0,0 0 0 0 0,1-1 1 0 0,-1 0-1 0 0,1-1 0 0 0,0-1 0 0 0,0 0 1 0 0,1-1-1 0 0,-1 0 0 0 0,0-1 0 0 0,1 0 1 0 0,-1-1-1 0 0,22-3 0 0 0,20-7 58 0 0,-37 6 26 0 0,22-2-1 0 0,-18 3 22 0 0,-14 2-254 0 0,0 0 0 0 0,0 0 0 0 0,0 1 1 0 0,0 0-1 0 0,1 0 0 0 0,8 3 0 0 0,58 9-2270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4.8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 9672 0 0,'2'0'3632'0'0,"9"3"-2555"0"0,-1-1 1 0 0,1-1-1 0 0,19 1 1 0 0,-3 0-321 0 0,-20-1-614 0 0,0 0 0 0 0,0-1 0 0 0,7 0 0 0 0,-1-1 35 0 0,3 0 13 0 0,-1 0 1 0 0,29-8-1 0 0,-33 7-152 0 0,0 0-1 0 0,0 0 0 0 0,13 0 1 0 0,-11 1-32 0 0,24-4 0 0 0,-27 3-201 0 0,-1 1-1 0 0,19-1 0 0 0,4 0-899 0 0,-29 2 813 0 0,-1 0 1 0 0,1 0-1 0 0,-1 0 1 0 0,1 1 0 0 0,-1-1-1 0 0,0 0 1 0 0,1 1-1 0 0,2 0 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18.99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452.71826"/>
      <inkml:brushProperty name="anchorY" value="-2354.32983"/>
      <inkml:brushProperty name="scaleFactor" value="0.5"/>
    </inkml:brush>
  </inkml:definitions>
  <inkml:trace contextRef="#ctx0" brushRef="#br0">1 3662 1840 0 0,'2'-1'7512'0'0,"0"-1"-7930"0"0,2-2 780 0 0,3-5-241 0 0,2 0 106 0 0,1-1-23 0 0,0 0 29 0 0,3-1-2 0 0,0 0 1 0 0,1-1 0 0 0,2 1 0 0 0,0-1-168 0 0,2 1-55 0 0,1-2 118 0 0,0 0-159 0 0,0-2 393 0 0,1 0-105 0 0,0-2 47 0 0,1 1 1 0 0,0-2-168 0 0,7-3 150 0 0,2 1-202 0 0,0 0 179 0 0,8-4 252 0 0,-1 0-351 0 0,0 1 21 0 0,5 0 148 0 0,0 0-237 0 0,-3 2-20 0 0,-1 1-73 0 0,-2 2 120 0 0,-3 1-155 0 0,-1 0 262 0 0,6-3 82 0 0,10-4-201 0 0,1-1-298 0 0,-2-1 118 0 0,2-1 29 0 0,-2 1 165 0 0,-2 1-30 0 0,-2 2 24 0 0,-3 1 38 0 0,-1 0-1 0 0,-2 0 3 0 0,-1 0 1 0 0,0 1-299 0 0,-1 0 20 0 0,-1 1-33 0 0,1-1-6 0 0,0 0 418 0 0,0 0-36 0 0,0 0 54 0 0,1 0 7 0 0,3-1-221 0 0,6-5 102 0 0,1-1-193 0 0,0 0 207 0 0,1 0-95 0 0,-1 1 22 0 0,0 0-2 0 0,0 1-19 0 0,-1 1-5 0 0,0 0 0 0 0,1 0-1 0 0,-1-1-9 0 0,0 1 2 0 0,1-1-1 0 0,11-5 0 0 0,1-1-84 0 0,-1 0 24 0 0,11-5 138 0 0,-1-1-193 0 0,-1 0 176 0 0,-4 1-90 0 0,-4 3 26 0 0,-3 2-79 0 0,-2 1 132 0 0,-2 0-79 0 0,0 0 36 0 0,0 1-9 0 0,2-2 2 0 0,1 1 0 0 0,1 0-84 0 0,2 0 136 0 0,1 1-156 0 0,2 1 160 0 0,1 0-160 0 0,10-5 142 0 0,2 0-44 0 0,-1-1-79 0 0,-2 1 101 0 0,-3 2-109 0 0,-4 0 106 0 0,-2 0-106 0 0,-1 0 125 0 0,0 0-131 0 0,-1 0 134 0 0,1 0-134 0 0,1-3 134 0 0,-1 1-134 0 0,0-1 134 0 0,1-1 53 0 0,-1 0-4 0 0,0 2 20 0 0,-1 0-2 0 0,2 1-203 0 0,0 2 58 0 0,0-1-122 0 0,11-4 120 0 0,11-6-41 0 0,1 1 98 0 0,-1 1-108 0 0,-5 1 130 0 0,-6 3-133 0 0,-6 3 134 0 0,-4 2-134 0 0,-2 2 40 0 0,-2 1 71 0 0,2-1-108 0 0,0 0 36 0 0,0 0 63 0 0,-1-1-96 0 0,1-1 31 0 0,-2 1-10 0 0,0 0 84 0 0,-1 1-108 0 0,1 0 36 0 0,0 2-12 0 0,10-4 0 0 0,0 1 0 0 0,-1 2 75 0 0,-4 1-96 0 0,-6 2 31 0 0,-4 2-10 0 0,-5 1 75 0 0,-4 2-96 0 0,-4 1 31 0 0,8-1-206 0 0,4-3-373 0 0,8-4-372 0 0,-3 3 771 0 0,-6 1-8563 0 0,-12 6-1765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5.2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15864 0 0,'0'2'100'0'0,"1"1"0"0"0,0-1 0 0 0,0 0 0 0 0,0 0 0 0 0,0 0 0 0 0,0 1 0 0 0,0-1 0 0 0,1 0 0 0 0,-1 0 0 0 0,1 0 0 0 0,-1-1 0 0 0,1 1 0 0 0,0 0 0 0 0,0-1 0 0 0,0 1 0 0 0,0-1 1 0 0,0 1-1 0 0,2 0 0 0 0,1 2 13 0 0,0-1 1 0 0,1-1 0 0 0,-1 1 0 0 0,0-1-1 0 0,1 1 1 0 0,8 1 0 0 0,-1-3 361 0 0,1 0 0 0 0,21-2 0 0 0,-8 1-198 0 0,-12-1-354 0 0,0-1 0 0 0,0 0 1 0 0,-1-1-1 0 0,1-1 0 0 0,0 0 0 0 0,21-9 0 0 0,-21 8-1719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5.6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 0 7832 0 0,'-1'7'3592'0'0,"-1"0"-3000"0"0,1-1 1 0 0,0 0 0 0 0,0 0 0 0 0,0 1-1 0 0,1-1 1 0 0,0 1 0 0 0,1 8 0 0 0,9 46-132 0 0,-4-32-329 0 0,31 178-1543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5.9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8 1840 0 0,'0'0'11496'0'0,"5"-7"-12376"0"0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0:46.3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2760 0 0,'0'11'7244'0'0,"1"0"-5685"0"0,1 0 1 0 0,3 17-1 0 0,2 7-932 0 0,16 70-250 0 0,0 26 978 0 0,-1-28-817 0 0,-5-28-1440 0 0,-10-25-2730 0 0,-7-28 2051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1.6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 14744 0 0,'9'-3'4846'0'0,"1"7"-5161"0"0,-3 2 189 0 0,-5-4-24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3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1 443 7832 0 0,'0'0'4653'0'0,"3"8"-3922"0"0,0 9-94 0 0,5 17 318 0 0,2 19 178 0 0,-3-27-506 0 0,7 47 1 0 0,1 3 102 0 0,14 78 21 0 0,-19-92-437 0 0,22 104 422 0 0,-10-70-352 0 0,2 7-152 0 0,-20-73-170 0 0,1 7 24 0 0,19 66 1 0 0,-16-77-61 0 0,-1 0 0 0 0,-1 1 0 0 0,-1 0 0 0 0,1 34-1 0 0,-4-46-6 0 0,1 1-1 0 0,8 26 0 0 0,1 8 14 0 0,44 237 176 0 0,-23-121-155 0 0,56 179 86 0 0,-68-284-56 0 0,5 22-193 0 0,-10-36 148 0 0,-12-35 87 0 0,8 24-1 0 0,-1 12-105 0 0,-3-20-15 0 0,5 38 1 0 0,-10-48 13 0 0,-1-15 473 0 0,0-4-437 0 0,5-3-44 0 0,-1-3-10 0 0,-3 4 0 0 0,-1 0 0 0 0,1-1 0 0 0,-1 1 0 0 0,0 0 0 0 0,0-1 0 0 0,2-4 0 0 0,1-2 0 0 0,-3 7 0 0 0,-1 0 0 0 0,0 1 0 0 0,0-1 0 0 0,0 0 0 0 0,-1 0 0 0 0,1 0 0 0 0,-1 0 0 0 0,1 0 0 0 0,-1 0 0 0 0,0-3 0 0 0,2-14 0 0 0,4-8 0 0 0,-2 10 0 0 0,-1 0 0 0 0,2-33 0 0 0,-4 30 0 0 0,1 0 0 0 0,5-23 0 0 0,3-15 0 0 0,2-24-2 0 0,2-21 58 0 0,8-53 33 0 0,-2 23-40 0 0,-4 27-49 0 0,1-5 0 0 0,-10 62 0 0 0,19-67 0 0 0,-7 34 0 0 0,25-77 12 0 0,-27 104 36 0 0,19-49-18 0 0,3-9 24 0 0,-28 82-1 0 0,17-36 1 0 0,-3 8 62 0 0,177-402 329 0 0,-170 391-405 0 0,51-120 20 0 0,-67 140-60 0 0,1-1 0 0 0,7-14 23 0 0,-18 46-9 0 0,1 1 0 0 0,18-35-1 0 0,-13 26 27 0 0,-10 23-46 0 0,0 1 0 0 0,0-1 0 0 0,0 0 0 0 0,0 1 0 0 0,1 0 0 0 0,0-1 0 0 0,5-5 0 0 0,-8 10-99 0 0,4-7 15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4.1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1270 8352 0 0,'1'-2'2285'0'0,"0"0"-2185"0"0,1 0-1 0 0,-1 0 1 0 0,1 0 0 0 0,0 0-1 0 0,0 0 1 0 0,-1 0 0 0 0,2 1-1 0 0,-1-1 1 0 0,0 1 0 0 0,0-1-1 0 0,0 1 1 0 0,1 0-1 0 0,-1 0 1 0 0,0 0 0 0 0,1 0-1 0 0,3-1 1 0 0,15-8 670 0 0,24-17 920 0 0,-6 2-383 0 0,51-38 0 0 0,100-71 399 0 0,-95 72-1098 0 0,92-49 192 0 0,-91 57-486 0 0,223-105 478 0 0,-213 109-554 0 0,95-35-86 0 0,-38 17-160 0 0,-84 32 49 0 0,211-85 170 0 0,-134 66-147 0 0,93-31 71 0 0,-182 60-66 0 0,-21 7-21 0 0,-23 9-1009 0 0,42-24 0 0 0,-55 28-222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8.0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1023 85 8232 0 0,'-6'-2'88'0'0,"-1"1"0"0"0,1 0 0 0 0,0-1 0 0 0,-1-1 0 0 0,1 1 0 0 0,0-1 0 0 0,0 0 0 0 0,1 0 1 0 0,-9-6-1 0 0,-15-7 441 0 0,6 8 195 0 0,0 0-1 0 0,0 2 0 0 0,-48-7 1 0 0,41 10-239 0 0,-1 2 1 0 0,0 0 0 0 0,0 2 0 0 0,0 1 0 0 0,1 2 0 0 0,-1 1-1 0 0,-48 14 1 0 0,30-2-252 0 0,1 1 1 0 0,-84 47-1 0 0,115-55-158 0 0,1 0-1 0 0,0 2 1 0 0,0-1 0 0 0,1 2 0 0 0,1 0 0 0 0,0 1-1 0 0,0 0 1 0 0,2 1 0 0 0,0 0 0 0 0,-11 19 0 0 0,9-11-40 0 0,1 2 1 0 0,2 0 0 0 0,0 0-1 0 0,2 1 1 0 0,0 0 0 0 0,-7 44-1 0 0,13-54-38 0 0,1-7 14 0 0,0-1-1 0 0,1 0 0 0 0,0 1 0 0 0,1 16 0 0 0,2 3 22 0 0,3 31 75 0 0,-4-52-94 0 0,0 0-1 0 0,0-1 1 0 0,1 1 0 0 0,0-1 0 0 0,1 0-1 0 0,4 9 1 0 0,26 52 107 0 0,3 4 6 0 0,-19-41-60 0 0,-1 0 19 0 0,2-1 0 0 0,1-1 0 0 0,28 33 0 0 0,-19-29-33 0 0,-19-20-28 0 0,0-2-1 0 0,1 1 0 0 0,0-1 1 0 0,0-1-1 0 0,1 0 0 0 0,14 9 1 0 0,43 27 43 0 0,-48-31-39 0 0,0 0 1 0 0,36 17 0 0 0,-30-20-1 0 0,1-2 1 0 0,0 0-1 0 0,1-2 0 0 0,0-1 1 0 0,0-1-1 0 0,1-2 0 0 0,-1 0 1 0 0,35-2-1 0 0,-50-3-7 0 0,0 1-1 0 0,20-7 1 0 0,-19 5 17 0 0,0 0 1 0 0,16-1 0 0 0,-7 1 33 0 0,0-2 0 0 0,-1 0 0 0 0,0-1 0 0 0,27-12 0 0 0,-32 10-31 0 0,0 0 1 0 0,-1-1-1 0 0,21-15 0 0 0,8-5-19 0 0,-33 21-5 0 0,0 0-1 0 0,-1-1 0 0 0,0-1 1 0 0,0 1-1 0 0,-1-2 0 0 0,-1 1 1 0 0,9-13-1 0 0,5-5 33 0 0,-3 3 15 0 0,0 0 0 0 0,-2-1 0 0 0,21-40-1 0 0,-29 40 68 0 0,0 0-1 0 0,-2-1 0 0 0,-1 0 0 0 0,4-29 0 0 0,-9 42-52 0 0,-1-1 0 0 0,-2-27 0 0 0,0 25 35 0 0,2-27-1 0 0,2 22 14 0 0,-1 12 16 0 0,-1-1 1 0 0,1 1 0 0 0,-2-1 0 0 0,0 1 0 0 0,0-1 0 0 0,-1 0 0 0 0,-3-13 0 0 0,-4-4-237 0 0,-1 1 1 0 0,-1 1 0 0 0,-23-44-1 0 0,18 42 233 0 0,10 18-99 0 0,0 1 1 0 0,0 0 0 0 0,-7-9 0 0 0,-62-65 273 0 0,70 79-279 0 0,-1 1 0 0 0,1-1 0 0 0,-1 1 1 0 0,0 0-1 0 0,-7-3 0 0 0,-14-9 119 0 0,20 11-142 0 0,0 1 0 0 0,0 0 0 0 0,0 0 0 0 0,0 1 0 0 0,-1-1 0 0 0,1 1 0 0 0,-1 1 0 0 0,0-1 0 0 0,-7 1 0 0 0,-11-2 35 0 0,-26 2-1 0 0,44 1-46 0 0,-106 4-1554 0 0,91 0 97 0 0,2 4-375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8.4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16 3224 0 0,'0'0'13433'0'0,"1"-2"-13324"0"0,3-6-12 0 0,-3 6-6 0 0,1 1-32 0 0,11-2-1308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8.8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 0 11976 0 0,'0'0'1082'0'0,"-2"1"-890"0"0,-5 2-109 0 0,6-2 232 0 0,0 0-252 0 0,1-1 0 0 0,0 0 0 0 0,-1 1 0 0 0,1-1 0 0 0,0 0 0 0 0,-1 1 0 0 0,1-1 0 0 0,0 1 0 0 0,0-1 1 0 0,-1 1-1 0 0,1-1 0 0 0,0 1 0 0 0,0-1 0 0 0,0 1 0 0 0,0-1 0 0 0,0 1 0 0 0,0-1 0 0 0,-1 1 1 0 0,1-1-1 0 0,1 1 0 0 0,2 24 366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21.63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8915.58594"/>
      <inkml:brushProperty name="anchorY" value="3240.53662"/>
      <inkml:brushProperty name="scaleFactor" value="0.5"/>
    </inkml:brush>
  </inkml:definitions>
  <inkml:trace contextRef="#ctx0" brushRef="#br0">23 1 10136 0 0,'0'0'0'0'0,"-6"3"1096"0"0,-1 2-1279 0 0,0 0 366 0 0,4-2-183 0 0,5 0 0 0 0,6 1 0 0 0,5-1 0 0 0,3 1 224 0 0,6 1 216 0 0,3 2-300 0 0,2 0 130 0 0,6 3 249 0 0,7 2-71 0 0,9 5 48 0 0,-1 1-291 0 0,0 0 150 0 0,5 4 332 0 0,0 0-477 0 0,-2 1-210 0 0,-1 0 54 0 0,-2 0-138 0 0,-1-1 108 0 0,0 1-36 0 0,1 0 12 0 0,0-1 0 0 0,13 5 186 0 0,11 3-15 0 0,3 1-96 0 0,-2-2-75 0 0,-3-1-115 0 0,-5-3 50 0 0,-1-1-18 0 0,-2-1 412 0 0,-1-1-31 0 0,1-1 43 0 0,13 6 215 0 0,13 8-375 0 0,16 5-38 0 0,11 7-57 0 0,-5-2-15 0 0,-6-2 32 0 0,3 3 118 0 0,-9-2-153 0 0,-8-3-68 0 0,-7-3-151 0 0,-7-3 69 0 0,-3-2-26 0 0,-2-1 264 0 0,1-2-27 0 0,1-1 43 0 0,0-2 1 0 0,1 0-202 0 0,14 7 133 0 0,1 1-125 0 0,1 1-109 0 0,-3-2-35 0 0,-1-1-20 0 0,11 2 257 0 0,-2 1 230 0 0,-3-2-22 0 0,-6-1 36 0 0,-5-2-210 0 0,-4 0 23 0 0,-4-1-29 0 0,-1-1-3 0 0,-2 0-1 0 0,-1 0-9 0 0,1-1 2 0 0,-1 0-1 0 0,1 0 10 0 0,0-1-4 0 0,0 0 2 0 0,12 5 75 0 0,0-1-208 0 0,-1-1 175 0 0,-4 0-95 0 0,-3-3 26 0 0,8 4 33 0 0,-3 0-49 0 0,-4-1 35 0 0,7 3 83 0 0,-4-1-118 0 0,-3-4 180 0 0,-6-2-25 0 0,-6-2 22 0 0,-4-1 0 0 0,-4-1-268 0 0,7 4-213 0 0,0 0 203 0 0,-1 0 44 0 0,-4-1-15 0 0,-5-2 131 0 0,-2-2-144 0 0,-4 0 151 0 0,-2 0-148 0 0,-1-2 137 0 0,8 3-60 0 0,0-1-56 0 0,0-3 18 0 0,-2 0-10 0 0,-4-4 75 0 0,-2-2-96 0 0,-3-1 31 0 0,-3-3 74 0 0,-2-1-108 0 0,-2-1 36 0 0,-4-2-12 0 0,2 1-224 0 0,1-2-309 0 0,-2 0 364 0 0,-2-1-3338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19.1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1 131 9384 0 0,'1'-1'2296'0'0,"14"-5"-1610"0"0,7-5-76 0 0,-10 3 56 0 0,1 0 0 0 0,1 1 1 0 0,-1 1-1 0 0,22-7 1 0 0,-16 6-530 0 0,-15 5-89 0 0,0 0 0 0 0,0 0 0 0 0,0 0-1 0 0,-1-1 1 0 0,5-3 0 0 0,-6 4-29 0 0,0 0 0 0 0,1 1 0 0 0,-1-1 0 0 0,0 0 0 0 0,1 1 0 0 0,-1 0 0 0 0,1 0 0 0 0,0-1 0 0 0,-1 1 0 0 0,1 1 0 0 0,4-2-1 0 0,7 1 31 0 0,-10 1-37 0 0,0-1 0 0 0,0 1 0 0 0,1-1 0 0 0,-1 0 0 0 0,0 0 0 0 0,0 0 0 0 0,4-2-1 0 0,-5 1-3 0 0,0 1 0 0 0,1-1-1 0 0,-1 1 1 0 0,0 0-1 0 0,0 0 1 0 0,1 0 0 0 0,-1 0-1 0 0,1 0 1 0 0,-1 1-1 0 0,0 0 1 0 0,1 0 0 0 0,5 0-1 0 0,-2 0 2 0 0,0-1 0 0 0,0 0 0 0 0,0 0 0 0 0,0 0 0 0 0,8-3-1 0 0,-13 3-4 0 0,0 1-1 0 0,0-1 0 0 0,-1 1 1 0 0,1 0-1 0 0,0 0 0 0 0,0 0 0 0 0,-1 0 1 0 0,1 0-1 0 0,0 1 0 0 0,0-1 0 0 0,-1 0 1 0 0,1 1-1 0 0,0-1 0 0 0,-1 1 0 0 0,1 0 1 0 0,2 1-1 0 0,-1-1-2 0 0,-1 0 0 0 0,0 0 0 0 0,0 0 0 0 0,0-1 0 0 0,1 1 0 0 0,-1-1 0 0 0,0 1 0 0 0,4-1-1 0 0,-4 0-46 0 0,1 0 0 0 0,-1 0-1 0 0,1 0 1 0 0,0 1 0 0 0,-1-1-1 0 0,1 0 1 0 0,-1 1-1 0 0,1 0 1 0 0,-1 0 0 0 0,1 0-1 0 0,-1 0 1 0 0,0 0 0 0 0,4 2-1 0 0,7 6-767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26.9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1 235 2304 0 0,'0'2'3119'0'0,"0"25"463"0"0,-1-9-2896 0 0,1-1 0 0 0,1 1 0 0 0,0-1 0 0 0,7 30 1 0 0,-4-31-338 0 0,2 29 1 0 0,3 11 139 0 0,10 67 399 0 0,-14-77-631 0 0,-4-35-207 0 0,0 1 1 0 0,1-1 0 0 0,3 11 0 0 0,3 18-29 0 0,-8-33 32 0 0,0-6 90 0 0,0-3-78 0 0,-10-28-4 0 0,6 20-35 0 0,1 0-1 0 0,-3-17 1 0 0,-5-20-13 0 0,7 33-1 0 0,1-1 0 0 0,-3-18 0 0 0,3 1-18 0 0,1-1-1 0 0,2 0 1 0 0,6-51 0 0 0,0 24 50 0 0,-6 43-12 0 0,2 0 0 0 0,5-25 1 0 0,7-11-171 0 0,-12 42 148 0 0,1-1 0 0 0,0 1 0 0 0,1 0 0 0 0,1 1 0 0 0,0-1 0 0 0,0 1 0 0 0,9-14 0 0 0,-12 22-13 0 0,0-1 0 0 0,0 1 0 0 0,0 0 0 0 0,0 0 0 0 0,0 0 0 0 0,1 1 1 0 0,-1-1-1 0 0,1 0 0 0 0,-1 1 0 0 0,1 0 0 0 0,-1-1 0 0 0,1 1 0 0 0,4-1 1 0 0,-1 0-3 0 0,0 1 0 0 0,0 0 1 0 0,0 0-1 0 0,11 0 1 0 0,-16 1 10 0 0,-1 0 1 0 0,1 0 0 0 0,-1 0 0 0 0,1 1 0 0 0,-1-1-1 0 0,1 0 1 0 0,-1 0 0 0 0,0 0 0 0 0,1 1 0 0 0,-1-1-1 0 0,1 0 1 0 0,-1 0 0 0 0,1 1 0 0 0,-1-1 0 0 0,0 0-1 0 0,1 1 1 0 0,-1 0 0 0 0,4 2 10 0 0,2 0-8 0 0,0-1-1 0 0,-1 2 1 0 0,1-1-1 0 0,-1 1 1 0 0,0 0-1 0 0,8 7 1 0 0,-6-4-18 0 0,0 2 0 0 0,-1-1 0 0 0,0 1 0 0 0,-1 0 0 0 0,0 0 0 0 0,0 0 0 0 0,-1 1 0 0 0,6 18 0 0 0,11 22-227 0 0,-3-5 450 0 0,-1 1 0 0 0,21 92 1 0 0,-20-56-120 0 0,-15-69-96 0 0,-2 1 0 0 0,1 0 0 0 0,-2 0 0 0 0,-1 21 0 0 0,1-4 0 0 0,0-27 6 0 0,0 0 0 0 0,0 0 1 0 0,-1 0-1 0 0,1 0 1 0 0,-1 0-1 0 0,0 0 0 0 0,0 0 1 0 0,0 0-1 0 0,-3 5 1 0 0,-2 1-5 0 0,3-10 18 0 0,2-1 2 0 0,-1 1 29 0 0,1-1 0 0 0,-1 0 0 0 0,0 1 0 0 0,0-1 0 0 0,1 0 0 0 0,-1 0 0 0 0,0 0 0 0 0,1 0 0 0 0,-1-1 0 0 0,1 1 0 0 0,0 0 0 0 0,-1 0 0 0 0,1-1 0 0 0,0 1 1 0 0,-2-4-1 0 0,0 1-231 0 0,-1-1 1 0 0,1 1-1 0 0,1-1 1 0 0,-1 0-1 0 0,-2-6 1 0 0,0-9 234 0 0,0-1 0 0 0,-2-31 1 0 0,1 12-78 0 0,5 28-107 0 0,1-1 1 0 0,0 0 0 0 0,0 0 0 0 0,4-16 0 0 0,-2 5 33 0 0,3-4 148 0 0,1 1 0 0 0,1-1 1 0 0,2 1-1 0 0,19-44 0 0 0,9-18 297 0 0,-28 68-350 0 0,0 0 0 0 0,2 0 0 0 0,0 1 0 0 0,1 0 0 0 0,1 1 0 0 0,25-27 0 0 0,-35 43 0 0 0,0 1 0 0 0,-1 0 0 0 0,1 0 0 0 0,1 0 0 0 0,-1 0 0 0 0,0 1 0 0 0,0-1 0 0 0,1 1 0 0 0,-1 0 0 0 0,5-2 0 0 0,-4 2 0 0 0,9-1 0 0 0,-10 3 0 0 0,0 0 0 0 0,0 0 0 0 0,0 0 0 0 0,0 1 0 0 0,5 3 0 0 0,3 2 0 0 0,-5-3 6 0 0,0 0 1 0 0,-1 0 0 0 0,0 0-1 0 0,0 1 1 0 0,0-1 0 0 0,-1 1-1 0 0,0 1 1 0 0,6 8 0 0 0,3 5 21 0 0,10 24 1 0 0,-9-12 6 0 0,12 41 0 0 0,-18-50-20 0 0,0 7 58 0 0,8 53 1 0 0,-10-43 31 0 0,29 209 456 0 0,-34-226-561 0 0,-1-15 8 0 0,0-1 0 0 0,0 1-1 0 0,1 0 1 0 0,3 11 0 0 0,-3-13-181 0 0,0-1 1 0 0,0 1-1 0 0,0-1 0 0 0,0 1 1 0 0,-1 7-1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27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1 284 6448 0 0,'0'0'957'0'0,"3"1"-665"0"0,9 2 79 0 0,-6-1-271 0 0,0 0-1 0 0,1 0 0 0 0,-1-1 1 0 0,12 0-1 0 0,-3-1 202 0 0,1 0 1 0 0,18-4-1 0 0,-26 3 14 0 0,0 1 0 0 0,0 0 0 0 0,1 0 0 0 0,-1 0 0 0 0,8 2 0 0 0,19 1-10 0 0,-14-2-64 0 0,-12-1-113 0 0,1 1-1 0 0,0-2 1 0 0,15-1 0 0 0,-23 1-101 0 0,1 0 0 0 0,0 0 0 0 0,0 1 0 0 0,-1-1 1 0 0,1-1-1 0 0,0 1 0 0 0,-1 0 0 0 0,0-1 0 0 0,1 1 0 0 0,-1-1 0 0 0,0 0 0 0 0,1 0 0 0 0,-1 0 1 0 0,0 0-1 0 0,-1 0 0 0 0,4-4 0 0 0,-1 0 31 0 0,0-1 1 0 0,0 0-1 0 0,-1-1 0 0 0,0 1 1 0 0,0-1-1 0 0,-1 1 0 0 0,0-1 1 0 0,0 0-1 0 0,0 0 0 0 0,-1 0 1 0 0,-1 0-1 0 0,1 0 0 0 0,-1 0 1 0 0,-1 0-1 0 0,0-8 0 0 0,0 7-9 0 0,1 7-32 0 0,0 1 0 0 0,0 0 0 0 0,-1 0 0 0 0,1-1 0 0 0,0 1 0 0 0,0 0 0 0 0,-1 0 0 0 0,1 0 0 0 0,-1 0 0 0 0,1-1 0 0 0,-1 1 0 0 0,0-1 0 0 0,-8-17 210 0 0,9 16-204 0 0,-1 1 1 0 0,0 0 0 0 0,0 0 0 0 0,0-1 0 0 0,0 1-1 0 0,0 0 1 0 0,0 0 0 0 0,-1 0 0 0 0,1 0-1 0 0,-1 0 1 0 0,1 1 0 0 0,-1-1 0 0 0,-3-2 0 0 0,-11-10 162 0 0,13 11-146 0 0,0 1 1 0 0,0-1 0 0 0,0 1 0 0 0,0-1-1 0 0,-1 1 1 0 0,1 0 0 0 0,-1 1-1 0 0,1-1 1 0 0,-8-2 0 0 0,-16-5 171 0 0,19 6-100 0 0,0 1-1 0 0,-1-1 0 0 0,-10-1 1 0 0,16 4-84 0 0,0 0-1 0 0,0 0 1 0 0,0 0 0 0 0,1 0 0 0 0,-1 0-1 0 0,0 1 1 0 0,0-1 0 0 0,0 1 0 0 0,0 0-1 0 0,0 0 1 0 0,1 0 0 0 0,-1 0 0 0 0,-4 3-1 0 0,-5 4 123 0 0,0 0 0 0 0,1 1 0 0 0,-20 19 0 0 0,19-14 7 0 0,-15 19 0 0 0,23-28-135 0 0,0 1 1 0 0,1 0-1 0 0,0 0 1 0 0,0 0-1 0 0,0 1 1 0 0,1-1-1 0 0,-3 9 1 0 0,-3 21-12 0 0,2-13-11 0 0,-4 38-1 0 0,9-39 108 0 0,1-1-1 0 0,1 0 1 0 0,1 0-1 0 0,1 0 0 0 0,1 0 1 0 0,1-1-1 0 0,1 1 0 0 0,0-1 1 0 0,2 0-1 0 0,0-1 0 0 0,1 0 1 0 0,1 0-1 0 0,1-1 0 0 0,1 0 1 0 0,0-1-1 0 0,28 30 0 0 0,-31-38-57 0 0,1 2 15 0 0,17 23 1 0 0,-24-30-58 0 0,0 0 1 0 0,1-1 0 0 0,-1 1 0 0 0,1-1-1 0 0,0 0 1 0 0,-1 0 0 0 0,1 0 0 0 0,1 0-1 0 0,-1-1 1 0 0,0 1 0 0 0,9 2 0 0 0,2 0-8 0 0,0 0 1 0 0,23 3-1 0 0,-32-6 0 0 0,0-2 0 0 0,1 1 0 0 0,-1-1 0 0 0,0 0 0 0 0,0 0 0 0 0,0-1 0 0 0,0 0 0 0 0,0 0 0 0 0,1 0 0 0 0,10-5 0 0 0,-2-1 0 0 0,1 0 0 0 0,23-17 0 0 0,-38 23 0 0 0,6-4-355 0 0,0-1 0 0 0,0 1 0 0 0,-1-2 0 0 0,11-12 0 0 0,-10 11-196 0 0,8-13-746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28.3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 1 4144 0 0,'0'0'191'0'0,"-1"2"197"0"0,-2 6 766 0 0,1-1 0 0 0,-1 2 1 0 0,1-1-1 0 0,-2 13 0 0 0,3-11-716 0 0,1 0-1 0 0,0 0 0 0 0,2 17 1 0 0,0 3 201 0 0,-1-17-258 0 0,1 1 0 0 0,3 17 0 0 0,13 61 990 0 0,-9-35-780 0 0,-1 9-143 0 0,-1 0-99 0 0,11 55 207 0 0,-9-52-262 0 0,10 58 246 0 0,-16-107-383 0 0,0 34 0 0 0,-2-31-6 0 0,3 23 0 0 0,9 58 117 0 0,-9-86-246 0 0,-2-13-4 0 0,-1 0 0 0 0,0 0 0 0 0,0 1 0 0 0,-1-1 0 0 0,1 0 0 0 0,-1 7 0 0 0,0-10 174 0 0,0-15-128 0 0,-1 10-64 0 0,1-1 0 0 0,0 1 0 0 0,-1 0 0 0 0,0 0 0 0 0,-1-5 0 0 0,1 5 0 0 0,-1 0 0 0 0,2-1 0 0 0,-1 1 0 0 0,0-1 0 0 0,0-5 0 0 0,0-34 0 0 0,0 26 0 0 0,1 0 0 0 0,0 0 0 0 0,1-1 0 0 0,6-27 0 0 0,1-7 0 0 0,-6 39 0 0 0,0-1 0 0 0,1 0 0 0 0,5-14 0 0 0,9-30 0 0 0,-8 29 0 0 0,-8 24 0 0 0,0 0 0 0 0,0-1 0 0 0,1 1 0 0 0,0 0 0 0 0,2-4 0 0 0,3-4 0 0 0,1 1 0 0 0,0 1 0 0 0,1-1 0 0 0,0 1 0 0 0,16-14 0 0 0,-5 13 0 0 0,-3 3 0 0 0,-14 6 0 0 0,1 1 0 0 0,-1-1 0 0 0,1 1 0 0 0,0 0 0 0 0,0 0 0 0 0,0 0 0 0 0,0 1 0 0 0,0 0 0 0 0,0-1 0 0 0,0 1 0 0 0,6 0 0 0 0,3-2 0 0 0,-2 3 0 0 0,-9 2 0 0 0,1-1 0 0 0,-1 0 0 0 0,1 1 0 0 0,-1-1 0 0 0,0 1 0 0 0,0 0 0 0 0,1 0 0 0 0,-1 0 0 0 0,0 0 0 0 0,-1 0 0 0 0,1 1 0 0 0,0-1 0 0 0,2 4 0 0 0,1 5 0 0 0,0 0 0 0 0,4 12 0 0 0,-1-2 0 0 0,15 45 66 0 0,-13-34-68 0 0,-2-5 2 0 0,5 42 0 0 0,-1-6 0 0 0,34 164 207 0 0,-44-220-226 0 0,0-1 0 0 0,0 1 0 0 0,1-1 0 0 0,0 1 0 0 0,6 10 0 0 0,-7-14 40 0 0,0 0 1 0 0,0-1-1 0 0,0 1 0 0 0,1 0 1 0 0,-1-1-1 0 0,1 1 0 0 0,-1-1 0 0 0,1 0 1 0 0,0 0-1 0 0,0 0 0 0 0,0 0 0 0 0,6 3 1 0 0,-2-3-243 0 0,23 7-217 0 0,-28-9 302 0 0,0 0-1 0 0,0 0 1 0 0,0 0 0 0 0,-1 0 0 0 0,1 0-1 0 0,0-1 1 0 0,0 1 0 0 0,0-1 0 0 0,0 1-1 0 0,0-1 1 0 0,-1 0 0 0 0,1 1 0 0 0,0-1-1 0 0,1-1 1 0 0,8-6-1402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28.8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9128 0 0,'0'0'1012'0'0,"1"2"-771"0"0,10 28 379 0 0,20 50 1533 0 0,-10-25-1043 0 0,-9-18-404 0 0,38 110 1790 0 0,-40-115-2587 0 0,6 22 91 0 0,11 65 0 0 0,-23-105 21 0 0,-2-8 1220 0 0,-8-13-615 0 0,2 0-644 0 0,0 0-1 0 0,0-1 0 0 0,1 1 0 0 0,0-1 1 0 0,1 0-1 0 0,-3-10 0 0 0,2 6-32 0 0,-3-14 32 0 0,4 17 19 0 0,0-1 1 0 0,-7-16-1 0 0,6 14 0 0 0,-1 0 0 0 0,2-1 0 0 0,0 1 0 0 0,0-1 0 0 0,1 1 0 0 0,1-16 0 0 0,8-89 0 0 0,-7 108-2 0 0,1 0 0 0 0,0 0 0 0 0,1 1 0 0 0,0 0 0 0 0,6-15 0 0 0,-6 19-4 0 0,0 0 0 0 0,-1 0 0 0 0,1 0 0 0 0,0 0 0 0 0,1 0 0 0 0,-1 1 0 0 0,1-1 0 0 0,-1 1 0 0 0,9-5 0 0 0,-3 2-7 0 0,0 1-1 0 0,0 1 1 0 0,16-6 0 0 0,0 3-145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0.0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 1 5064 0 0,'0'0'389'0'0,"0"10"952"0"0,-7 5 945 0 0,4-7-1769 0 0,0-1 0 0 0,0 1 0 0 0,1-1 0 0 0,-3 13 0 0 0,0 10-197 0 0,3-22-183 0 0,0 0 1 0 0,0 0 0 0 0,2 1-1 0 0,-1-1 1 0 0,1 1 0 0 0,0-1-1 0 0,0 1 1 0 0,4 15 0 0 0,54 166 1858 0 0,-27-94-1184 0 0,-10-40-430 0 0,3 7-149 0 0,16 63 76 0 0,5 16-111 0 0,11 43 335 0 0,-53-174-568 0 0,1-1-1 0 0,0 1 0 0 0,1-1 0 0 0,0 1 1 0 0,10 14-1 0 0,-14-24 86 0 0,-1-1-1 0 0,0 1 1 0 0,1-1 0 0 0,-1 1 0 0 0,0-1 0 0 0,1 1-1 0 0,-1-1 1 0 0,0 1 0 0 0,1-1 0 0 0,-1 0 0 0 0,1 1 0 0 0,-1-1-1 0 0,1 0 1 0 0,-1 1 0 0 0,1-1 0 0 0,-1 0 0 0 0,1 1-1 0 0,-1-1 1 0 0,1 0 0 0 0,-1 0 0 0 0,2 1 0 0 0,-5-13 441 0 0,0 4-550 0 0,-1-11 104 0 0,1 1 1 0 0,-1-22-1 0 0,2 21-39 0 0,0-10-6 0 0,3-39 0 0 0,1 16 0 0 0,-1 42 0 0 0,0 1 0 0 0,0 0 0 0 0,1 0 0 0 0,4-10 0 0 0,-3 7 0 0 0,5-23 0 0 0,-5 7 0 0 0,8-32 0 0 0,-6 33 0 0 0,-4 20 0 0 0,1 0 0 0 0,-1 1 0 0 0,1-1 0 0 0,0 0 0 0 0,3-6 0 0 0,-3 1 0 0 0,-2 11 0 0 0,0 0 0 0 0,0-1 0 0 0,0 1 0 0 0,0 0 0 0 0,1 0 0 0 0,-1 0 0 0 0,0 0 0 0 0,0 0 0 0 0,1 0 0 0 0,-1 0 0 0 0,1 0 0 0 0,-1 0 0 0 0,1 0 0 0 0,-1 0 0 0 0,1 0 0 0 0,0 0 0 0 0,-1 0 0 0 0,1 0 0 0 0,0 1 0 0 0,0-1 0 0 0,0 0 0 0 0,-1 1 0 0 0,1-1 0 0 0,0 0 0 0 0,0 1 0 0 0,0-1 0 0 0,2 0 0 0 0,3-2 0 0 0,5 7 0 0 0,-8 0 4 0 0,0-1 0 0 0,0 1 0 0 0,0 0 0 0 0,4 8-1 0 0,-1-2 32 0 0,-2-2-15 0 0,0 1 0 0 0,0-1-1 0 0,-1 1 1 0 0,3 10 0 0 0,2 5 51 0 0,5 19-52 0 0,-8-27-66 0 0,8 22-1 0 0,7 13-32 0 0,-13-31 82 0 0,13 25 0 0 0,-13-30-2 0 0,0-1 0 0 0,-1 1 0 0 0,0 1 0 0 0,5 25 0 0 0,-9-34 0 0 0,-1 1 0 0 0,1 0 0 0 0,0 0 0 0 0,0 0 0 0 0,1 0 0 0 0,6 13 0 0 0,6 5 0 0 0,12 31 0 0 0,-21-43 19 0 0,2 0 0 0 0,12 18 0 0 0,0 0 55 0 0,-15-24-41 0 0,-1-1-1 0 0,1 0 0 0 0,8 8 1 0 0,11 14 90 0 0,-23-28-121 0 0,-1-1-1 0 0,0 1 1 0 0,0-1 0 0 0,0 0-1 0 0,1 1 1 0 0,-1-1-1 0 0,0 1 1 0 0,1-1-1 0 0,-1 0 1 0 0,0 0-1 0 0,1 1 1 0 0,-1-1-1 0 0,1 0 1 0 0,-1 1-1 0 0,0-1 1 0 0,1 0-1 0 0,-1 0 1 0 0,1 0-1 0 0,-1 1 1 0 0,1-1-1 0 0,-1 0 1 0 0,0 0 0 0 0,2 0-1 0 0,15 5 29 0 0,-15-5-94 0 0,-2-1-3 0 0,6-5 30 0 0,-5 5 47 0 0,0 0-1 0 0,-1 0 1 0 0,1 1-1 0 0,0-1 1 0 0,0 0 0 0 0,-1 0-1 0 0,1 0 1 0 0,-1 0 0 0 0,1 0-1 0 0,-1 0 1 0 0,1 0-1 0 0,-1 0 1 0 0,0 0 0 0 0,1 0-1 0 0,-1 0 1 0 0,0-1-1 0 0,0 1 1 0 0,0-2 0 0 0,1-30 216 0 0,-1-30 50 0 0,-2 8-162 0 0,3 34-57 0 0,-6-40-1 0 0,3 47-53 0 0,1 0 1 0 0,1-1-1 0 0,1-18 1 0 0,0 14 22 0 0,-1-22 1 0 0,-2 6-6 0 0,1 1 0 0 0,5-50 1 0 0,5-54-12 0 0,-6 83-10 0 0,2 0 0 0 0,13-54 0 0 0,-11 68 0 0 0,34-122 0 0 0,-27 114 0 0 0,1-6 0 0 0,-10 32-7 0 0,-5 20-69 0 0,0 0 0 0 0,1 0 0 0 0,-1 0-1 0 0,1 0 1 0 0,0 0 0 0 0,0 0 0 0 0,0 0-1 0 0,3-4 1 0 0,1-8-1920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0.5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63 286 9848 0 0,'-1'-1'889'0'0,"0"-2"-851"0"0,0 0 0 0 0,0 0 0 0 0,0-1 1 0 0,0 1-1 0 0,0 0 0 0 0,1 0 0 0 0,0-1 0 0 0,-1 1 0 0 0,1 0 0 0 0,0-1 1 0 0,1 1-1 0 0,-1 0 0 0 0,1 0 0 0 0,1-6 0 0 0,1-2 371 0 0,0 0 1 0 0,9-20-1 0 0,-1 11 30 0 0,0 1 1 0 0,1 0-1 0 0,0 0 1 0 0,31-32-1 0 0,-39 46-413 0 0,0 1 1 0 0,1-1-1 0 0,0 1 0 0 0,-1 1 0 0 0,2-1 0 0 0,-1 1 0 0 0,0-1 0 0 0,1 2 1 0 0,-1-1-1 0 0,1 0 0 0 0,0 1 0 0 0,0 0 0 0 0,0 1 0 0 0,0-1 0 0 0,0 1 1 0 0,0 0-1 0 0,0 1 0 0 0,0-1 0 0 0,1 1 0 0 0,-1 1 0 0 0,0-1 0 0 0,10 2 1 0 0,-13 0-3 0 0,1-1 1 0 0,-1 1 0 0 0,1 0 0 0 0,-1 0 0 0 0,0 0 0 0 0,0 0 0 0 0,0 1 0 0 0,0-1 0 0 0,0 1-1 0 0,3 4 1 0 0,2 2 89 0 0,-1 0 0 0 0,7 13 1 0 0,3 8 48 0 0,-1 0 0 0 0,-2 2 1 0 0,-1-1-1 0 0,-1 2 1 0 0,-2-1-1 0 0,9 49 0 0 0,-17-61-55 0 0,-2 0 0 0 0,0 0 0 0 0,-1-1 0 0 0,-4 22 0 0 0,0 17 232 0 0,3-43-229 0 0,0 0-1 0 0,0 0 1 0 0,-2 0-1 0 0,0-1 1 0 0,0 1-1 0 0,-2-1 0 0 0,1 0 1 0 0,-2-1-1 0 0,0 1 1 0 0,-15 20-1 0 0,11-16 46 0 0,9-15-122 0 0,1 0 1 0 0,-1 0-1 0 0,0 0 1 0 0,0 0-1 0 0,0 0 0 0 0,-1 0 1 0 0,1 0-1 0 0,-1-1 1 0 0,-5 5-1 0 0,2-4-2 0 0,-1 0 0 0 0,1 0-1 0 0,-1 0 1 0 0,0-1 0 0 0,1 0 0 0 0,-1 0-1 0 0,0-1 1 0 0,0 0 0 0 0,0 0 0 0 0,0 0-1 0 0,0-1 1 0 0,0 0 0 0 0,-1-1 0 0 0,1 0-1 0 0,0 0 1 0 0,0 0 0 0 0,1-1 0 0 0,-1 0-1 0 0,0 0 1 0 0,0-1 0 0 0,1 1 0 0 0,0-2-1 0 0,-1 1 1 0 0,1-1 0 0 0,0 0 0 0 0,1 0 0 0 0,-1 0-1 0 0,1-1 1 0 0,0 0 0 0 0,0 0 0 0 0,0 0-1 0 0,-6-11 1 0 0,-7-12-21 0 0,1-1-1 0 0,1-1 1 0 0,2 0 0 0 0,-10-33-1 0 0,18 47-6 0 0,-3-11-40 0 0,2 0 1 0 0,0-1-1 0 0,-3-29 1 0 0,-3-83-2296 0 0,12 91-4295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1.5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 1 10568 0 0,'-1'8'956'0'0,"-2"1"-895"0"0,1 1 1 0 0,0 0 0 0 0,1-1-1 0 0,0 1 1 0 0,1 0 0 0 0,0 15 0 0 0,1-17 48 0 0,-1 1 0 0 0,-1-1 0 0 0,0 1 0 0 0,-2 10 0 0 0,-1 11 192 0 0,1 28 538 0 0,3 0 0 0 0,15 113 0 0 0,0-18 90 0 0,-4-68-74 0 0,16 93-595 0 0,-14-104-261 0 0,-9-46 0 0 0,12 42 0 0 0,-7-39-2 0 0,8 24 340 0 0,-16-53-32 0 0,-2-5-726 0 0,0 2 407 0 0,1-1 0 0 0,-1 1 0 0 0,1-1 0 0 0,0 1 0 0 0,0 0 0 0 0,-1-1 0 0 0,1 1 0 0 0,0-3-1 0 0,0-3 192 0 0,-1 0-1 0 0,0 0 0 0 0,-4-12 1 0 0,-2-12 327 0 0,3 12-270 0 0,2 13-134 0 0,1 0-1 0 0,0 0 1 0 0,-1-11-1 0 0,0-22-395 0 0,1 28 223 0 0,0 1 1 0 0,1-1 0 0 0,0 1-1 0 0,0-1 1 0 0,4-17-1 0 0,7-25 20 0 0,-9 35 49 0 0,2 1 0 0 0,0 0 0 0 0,8-22 0 0 0,-5 20-3 0 0,6-26 0 0 0,-8 28-20 0 0,11-31 0 0 0,-3 19 21 0 0,-6 11-3 0 0,1 0-1 0 0,0 1 1 0 0,2 0 0 0 0,0 1-1 0 0,0 0 1 0 0,15-16-1 0 0,-21 29-45 0 0,0 0 0 0 0,1 0 0 0 0,-1 0 0 0 0,1 1 0 0 0,0-1 0 0 0,-1 1-1 0 0,1 0 1 0 0,0 1 0 0 0,1-1 0 0 0,-1 1 0 0 0,0 0 0 0 0,9-1-1 0 0,-12 2-125 0 0,9 7 522 0 0,-7-3-275 0 0,0 0 0 0 0,0 1 0 0 0,0-1 0 0 0,0 1 0 0 0,0-1 0 0 0,-1 1 0 0 0,0 0 0 0 0,0 1 0 0 0,3 7 0 0 0,0 4-22 0 0,7 32 0 0 0,-8-27 49 0 0,-2-2-15 0 0,0-1-1 0 0,-2 1 1 0 0,0 25-1 0 0,2 32 180 0 0,4-17-11 0 0,-3-19-2 0 0,2-1-1 0 0,1 1 0 0 0,20 63 0 0 0,-22-92-190 0 0,0 1 0 0 0,1-1-1 0 0,8 13 1 0 0,-11-21-49 0 0,-1-1 1 0 0,1 1-1 0 0,0-1 0 0 0,0 1 1 0 0,0-1-1 0 0,1 0 0 0 0,-1 0 1 0 0,1-1-1 0 0,0 1 0 0 0,-1-1 1 0 0,1 0-1 0 0,6 3 0 0 0,-8-4-5 0 0,-1-1 0 0 0,0 0 0 0 0,1 0 0 0 0,-1 0 0 0 0,0 1 0 0 0,1-1 0 0 0,-1 0 0 0 0,0-1 0 0 0,1 1 0 0 0,-1 0 0 0 0,0 0 0 0 0,1-1 0 0 0,-1 1 0 0 0,0 0 0 0 0,1-1 0 0 0,1 0 0 0 0,19-13 0 0 0,-18 10 0 0 0,3-2-229 0 0,-1 0-1 0 0,1-1 0 0 0,-2 0 0 0 0,1 0 1 0 0,-1 0-1 0 0,0-1 0 0 0,-1 0 1 0 0,0 0-1 0 0,4-10 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2.6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55 9584 0 0,'-2'7'127'0'0,"0"0"-1"0"0,1 1 1 0 0,0-1 0 0 0,0 0 0 0 0,1 1 0 0 0,1 13 0 0 0,0-3-15 0 0,0 6 758 0 0,8 47 1 0 0,0-8 272 0 0,5 44 603 0 0,0-20-406 0 0,1-24-836 0 0,-10-40-369 0 0,-2-9-14 0 0,-8-21-84 0 0,3-1-37 0 0,0 0 0 0 0,0 0 0 0 0,0 0 0 0 0,-1-12 0 0 0,-1-8 0 0 0,2 12 0 0 0,0-1 0 0 0,1 0 0 0 0,1 0 0 0 0,0 0 0 0 0,5-32 0 0 0,-3 30 0 0 0,2-12 0 0 0,8-15-9 0 0,-5 18 98 0 0,16-42-1 0 0,-17 57-39 0 0,-5 8-54 0 0,1 1 0 0 0,0 0 0 0 0,0-1 0 0 0,0 1 0 0 0,0 0 0 0 0,1 0 0 0 0,0 0 0 0 0,0 0 0 0 0,5-4 0 0 0,21-26-88 0 0,-23 27 94 0 0,0-1 0 0 0,1 1 1 0 0,0 0-1 0 0,11-9 0 0 0,-3 4-1 0 0,-12 10 0 0 0,0-1 0 0 0,-1 1 0 0 0,1 0 0 0 0,0 0 0 0 0,0 0 0 0 0,0 0 0 0 0,1 0 0 0 0,-1 1 0 0 0,0-1 0 0 0,1 1 0 0 0,-1 0 0 0 0,1 0 0 0 0,-1 0 0 0 0,1 1 0 0 0,-1-1 0 0 0,1 1 0 0 0,-1 0 0 0 0,1 0 0 0 0,0 0 0 0 0,6 1 0 0 0,6 3 0 0 0,-6 5 0 0 0,1 5-7 0 0,-5-7 21 0 0,-1 1 0 0 0,0-1 0 0 0,0 1 0 0 0,0 0 0 0 0,-1 1 0 0 0,0-1 0 0 0,-1 0 0 0 0,0 1 0 0 0,3 12-1 0 0,17 57 74 0 0,0 43 42 0 0,-18-88-67 0 0,2 39 0 0 0,-1-9 14 0 0,9 50-106 0 0,-13-98-142 0 0,0-1 1 0 0,-2 24-1 0 0,0-15-1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3.1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33 3224 0 0,'-1'13'240'0'0,"-3"3"398"0"0,2-14-211 0 0,0 1 135 0 0,-10 57 6105 0 0,7-17-4691 0 0,2 57 0 0 0,3-73-1547 0 0,1 0 0 0 0,1 0 0 0 0,7 37 0 0 0,-7-50-189 0 0,4 10 399 0 0,4 5 75 0 0,-8-22-660 0 0,0 1 1 0 0,0-1-1 0 0,1 0 0 0 0,1 0 1 0 0,-1 0-1 0 0,8 11 0 0 0,2-2-54 0 0,-10-12 0 0 0,-1 0 0 0 0,1 0 0 0 0,0 0 0 0 0,0-1 0 0 0,0 1 0 0 0,1-1 0 0 0,-1 0 0 0 0,1 0 0 0 0,0 0 0 0 0,0-1 0 0 0,0 1 0 0 0,0-1 0 0 0,7 3 0 0 0,-4-3 0 0 0,1 0 0 0 0,-1-1 0 0 0,0 0 0 0 0,0 0 0 0 0,1 0 0 0 0,-1-1 0 0 0,0 0 0 0 0,1-1 0 0 0,-1 0 0 0 0,0 0 0 0 0,0 0 0 0 0,10-4 0 0 0,-17 5 0 0 0,7-2 8 0 0,0-1 0 0 0,0 0 1 0 0,0 0-1 0 0,10-7 0 0 0,-15 8-5 0 0,1 0-1 0 0,-1 0 1 0 0,0-1-1 0 0,0 1 1 0 0,0-1-1 0 0,0 1 1 0 0,0-1-1 0 0,-1 0 1 0 0,1 0-1 0 0,-1 1 1 0 0,1-1-1 0 0,-1 0 1 0 0,1-5-1 0 0,-1 3 12 0 0,0 1-1 0 0,-1-1 0 0 0,1 0 1 0 0,-1 0-1 0 0,0-5 0 0 0,-1 4-2 0 0,1 1 0 0 0,1 0 0 0 0,-1-1 0 0 0,2-8 0 0 0,1 4 14 0 0,1-3-7 0 0,-1 1-1 0 0,0-1 1 0 0,-1 0 0 0 0,1-22-1 0 0,-5-20 12 0 0,0 27 0 0 0,5-51 0 0 0,-2 58-2 0 0,-1-28-1 0 0,0 18-26 0 0,-1 29 2 0 0,1 0 0 0 0,0 0-1 0 0,-1 1 1 0 0,1-1-1 0 0,-1 0 1 0 0,0 1 0 0 0,1-1-1 0 0,-1 0 1 0 0,0 1 0 0 0,0-1-1 0 0,0 1 1 0 0,0 0-1 0 0,0-1 1 0 0,-2 0 0 0 0,-7-12 37 0 0,8 11-38 0 0,1 1-1 0 0,-1 0 0 0 0,0 0 0 0 0,1 0 0 0 0,-1 0 0 0 0,-3-3 0 0 0,3 4-1 0 0,1 0 0 0 0,0 1 0 0 0,0-2 0 0 0,0 1 0 0 0,0 0 0 0 0,-1 0 0 0 0,2 0 0 0 0,-1 0 0 0 0,0-1 0 0 0,0 1 0 0 0,0 0 0 0 0,0-1 0 0 0,1 1 0 0 0,-1-1 0 0 0,1 1 0 0 0,-1-1 0 0 0,1-1 0 0 0,1-7-53 0 0,-1 9-110 0 0,1 0 0 0 0,-1 0 0 0 0,0 0 0 0 0,0 0-1 0 0,0-1 1 0 0,0 1 0 0 0,0 0 0 0 0,0 0 0 0 0,0 0 0 0 0,0 0 0 0 0,0-1 0 0 0,0 1 0 0 0,0 0 0 0 0,-1 0-1 0 0,1 0 1 0 0,-1 0 0 0 0,0-2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17.46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709.33008"/>
      <inkml:brushProperty name="anchorY" value="686.70874"/>
      <inkml:brushProperty name="scaleFactor" value="0.5"/>
    </inkml:brush>
  </inkml:definitions>
  <inkml:trace contextRef="#ctx0" brushRef="#br0">0 18 1840 0 0,'4'-17'9216'0'0,"-2"18"-8934"0"0,2 1 16 0 0,0 0-24 0 0,1 0 0 0 0,2 1-105 0 0,0 1 2 0 0,0 0-7 0 0,2 1 145 0 0,2 0-248 0 0,0 1 81 0 0,1 0-30 0 0,-1 1 9 0 0,2 1 138 0 0,0 0-179 0 0,-3-2 69 0 0,0 0-22 0 0,1 1 1 0 0,4 2 261 0 0,1 1-186 0 0,1 0 69 0 0,-1 1-16 0 0,0-2-299 0 0,1 0 86 0 0,0 0-43 0 0,0 0 0 0 0,1-1 0 0 0,-1-1 0 0 0,0 1 0 0 0,-1 0 0 0 0,0-1 261 0 0,0 2-74 0 0,1 0 37 0 0,1 1 0 0 0,1 0 65 0 0,6 1 327 0 0,1 0-426 0 0,0 0-190 0 0,4 0-260 0 0,-1 0 208 0 0,-1 0 48 0 0,-2-2-16 0 0,-1 0 132 0 0,3 0-60 0 0,-1 0-60 0 0,-1 0 20 0 0,-2-1 72 0 0,0 0-108 0 0,-2-1 111 0 0,-1 1-108 0 0,0-1 106 0 0,1 1-106 0 0,-1-1 31 0 0,0 0-10 0 0,0-1 75 0 0,1 1-96 0 0,4 1 31 0 0,-1 0-10 0 0,0 1 0 0 0,0 0 75 0 0,2 0-96 0 0,0 0 106 0 0,2-2-106 0 0,0 1 125 0 0,1-1-131 0 0,-1-1 134 0 0,0 1-134 0 0,0 0 152 0 0,-2-1-157 0 0,0 0 160 0 0,-1 0-253 0 0,-1 0 37 0 0,-1 0-28 0 0,3 0-3 0 0,-1 2 139 0 0,1 0-40 0 0,-2 0 20 0 0,-2 1 0 0 0,-2 0 0 0 0,1-2 0 0 0,-1 0 0 0 0,1-1 262 0 0,4 1 372 0 0,0 0-435 0 0,0 0-127 0 0,1 1-41 0 0,-1 0-21 0 0,1 0 65 0 0,0-1-96 0 0,1 0 125 0 0,-1 0-131 0 0,-1-1 124 0 0,0 1-121 0 0,0 1 111 0 0,-1 0-108 0 0,0 0 190 0 0,1 0-65 0 0,-1 0 16 0 0,0 0 1 0 0,-2 0-141 0 0,-1 1-81 0 0,0-1 33 0 0,0 1-13 0 0,-1-1 93 0 0,1-1-26 0 0,-2 1 14 0 0,5 2 0 0 0,1 0 75 0 0,0 0-96 0 0,-1-1 31 0 0,0 0 65 0 0,3 1-3 0 0,0 0-88 0 0,-1 0 104 0 0,-2 1-109 0 0,-2 0 31 0 0,4 1 84 0 0,-1 0-121 0 0,1 0 134 0 0,0 0-134 0 0,0-1 115 0 0,-2 1-109 0 0,0-1 31 0 0,0 0 74 0 0,1 1-108 0 0,-1 0 148 0 0,1-1-156 0 0,0 0 160 0 0,-1 0-160 0 0,-1-1 48 0 0,-1-1 68 0 0,1 0-108 0 0,0 1 36 0 0,-1 0 72 0 0,1 0-108 0 0,-1 2 36 0 0,1-1-105 0 0,-1 1-58 0 0,1-1 2 0 0,1 0-19 0 0,0 0 197 0 0,1-1-57 0 0,0 0 28 0 0,2 0 0 0 0,0 1 187 0 0,1-1 21 0 0,0 1 15 0 0,1 1 17 0 0,0-1-282 0 0,1 1 157 0 0,0 0-136 0 0,6 2 31 0 0,1 0-10 0 0,-2-1 75 0 0,-1 1-96 0 0,-3-2 31 0 0,4 5 65 0 0,-1 1-96 0 0,-1-1 31 0 0,-1 0-10 0 0,-1-2 0 0 0,0-1 0 0 0,1-2 0 0 0,-2 1 0 0 0,-1 0 0 0 0,-1-1 0 0 0,0 1 75 0 0,-1 0-96 0 0,2-1 31 0 0,0 1-10 0 0,3 0 75 0 0,0-1-96 0 0,-1 0 31 0 0,1 0-10 0 0,0 0 0 0 0,5 2 75 0 0,0 0-96 0 0,-1 0 31 0 0,-2-1-10 0 0,-1 0 0 0 0,-1-2 0 0 0,-1 1 0 0 0,0 0 0 0 0,0-2 75 0 0,6 3-96 0 0,0-1 31 0 0,0 0-10 0 0,-1-1 0 0 0,0-1 0 0 0,-2-1 0 0 0,-1 0 75 0 0,1 1-96 0 0,-1 0 31 0 0,1 0-10 0 0,-2 0 75 0 0,0 0-96 0 0,0 1 31 0 0,-1 0-10 0 0,0 0 0 0 0,-2-1 0 0 0,0-1 0 0 0,-2 0 0 0 0,1 1 0 0 0,1-1 0 0 0,0 0 131 0 0,0 1-10 0 0,-2-1 21 0 0,0 1 0 0 0,1-1-268 0 0,0-1 30 0 0,-1 2-44 0 0,2-1-2 0 0,0 1 166 0 0,6 1-48 0 0,2-1 24 0 0,0 0 0 0 0,-2 1 75 0 0,-2 0-96 0 0,-3 0 31 0 0,-1 0 65 0 0,-2 0-96 0 0,-2 0 31 0 0,1 0-10 0 0,-1 0 75 0 0,1 0-96 0 0,0 0 31 0 0,0-1 74 0 0,1 1-108 0 0,0 0 36 0 0,0-1 72 0 0,7 4-33 0 0,0-1-60 0 0,0-1 94 0 0,6 2-32 0 0,-1-1-63 0 0,-2 0 95 0 0,-2-1-106 0 0,-1 0 106 0 0,-2-2-106 0 0,-3 1 106 0 0,-2-2-106 0 0,-2 1 31 0 0,-2 0-10 0 0,0 0 0 0 0,-1 0 75 0 0,-1-1-246 0 0,-1 1 38 0 0,-1 0-22 0 0,-1 0-6472 0 0,-2 1 549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3.6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 1 11024 0 0,'-2'10'178'0'0,"0"0"1"0"0,0 0 0 0 0,1 1-1 0 0,1-1 1 0 0,0 1 0 0 0,1 14 0 0 0,0 9-193 0 0,6 56 921 0 0,-1-27 143 0 0,-2-34-130 0 0,10 48 0 0 0,-2-21-57 0 0,-7-25-575 0 0,-4-17-192 0 0,1-1 1 0 0,1 0-1 0 0,0 0 0 0 0,1 0 0 0 0,6 14 0 0 0,-6-19-80 0 0,0 0 10 0 0,-6-16 100 0 0,2-58-322 0 0,-5-9 127 0 0,4 64 99 0 0,1 0 0 0 0,1 0 0 0 0,-1 0 0 0 0,4-12 0 0 0,-1-4-270 0 0,9-40 488 0 0,-10 54-275 0 0,1 1-1 0 0,0 0 1 0 0,1 0-1 0 0,1 0 1 0 0,0 0-1 0 0,0 1 1 0 0,1 0-1 0 0,9-13 0 0 0,-13 20 55 0 0,1 1 0 0 0,-1 0 0 0 0,1 0-1 0 0,-1 0 1 0 0,1 0 0 0 0,0 0 0 0 0,0 1-1 0 0,0-1 1 0 0,0 1 0 0 0,5-3 0 0 0,-6 4-23 0 0,0 0 1 0 0,1 1-1 0 0,-1-1 1 0 0,0 1-1 0 0,0-1 1 0 0,0 1-1 0 0,1 0 1 0 0,-1 0-1 0 0,0 0 1 0 0,0 0-1 0 0,0 0 1 0 0,1 0-1 0 0,-1 1 1 0 0,0-1-1 0 0,0 1 1 0 0,0 0-1 0 0,0 0 0 0 0,0-1 1 0 0,4 3-1 0 0,-2 0-5 0 0,1-1-1 0 0,-1 1 0 0 0,0 0 0 0 0,1 0 1 0 0,-1 0-1 0 0,0 1 0 0 0,-1 0 0 0 0,5 5 0 0 0,8 14 17 0 0,-2 0-1 0 0,0 1 0 0 0,-2 0 0 0 0,12 35 1 0 0,-20-50 15 0 0,1 7 167 0 0,-1-1 1 0 0,0 1-1 0 0,-1 0 1 0 0,-1 1 0 0 0,0 27-1 0 0,1-7-218 0 0,-2-26-31 0 0,0 6-37 0 0,0 0-1 0 0,2 1 0 0 0,0-1 0 0 0,7 19 1 0 0,-1-2-797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4.8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449 154 5528 0 0,'0'0'249'0'0,"-2"-1"-1"0"0,-1-1-233 0 0,-1 1 1 0 0,1-1-1 0 0,0-1 0 0 0,-1 1 1 0 0,-3-4-1 0 0,-10-7 168 0 0,10 9 383 0 0,-12-7 1361 0 0,0 0 0 0 0,-33-28-1 0 0,44 31-1571 0 0,-1 1 0 0 0,0 0-1 0 0,0 1 1 0 0,-12-7 0 0 0,15 10-174 0 0,1 0 1 0 0,-1 1 0 0 0,0 0 0 0 0,0 0-1 0 0,0 0 1 0 0,0 1 0 0 0,0 0 0 0 0,-12-1 0 0 0,13 2-81 0 0,1 0 0 0 0,-1 0 1 0 0,1 1-1 0 0,-1-1 1 0 0,1 1-1 0 0,-1 0 1 0 0,1 0-1 0 0,-5 2 1 0 0,6-1-57 0 0,1-1 1 0 0,-1 1-1 0 0,1 0 1 0 0,-1 0-1 0 0,1 0 0 0 0,0 0 1 0 0,-1 1-1 0 0,1-1 1 0 0,0 0-1 0 0,1 1 1 0 0,-1-1-1 0 0,-2 4 0 0 0,-6 12 172 0 0,6-12-183 0 0,0 0-1 0 0,0 0 1 0 0,1 0 0 0 0,0 1-1 0 0,0-1 1 0 0,1 1-1 0 0,-2 8 1 0 0,-4 22-400 0 0,-5 35 353 0 0,12-64 87 0 0,0 2-1 0 0,1-1 0 0 0,1 0 0 0 0,-1 0 1 0 0,1-1-1 0 0,3 11 0 0 0,31 99-33 0 0,-27-100-41 0 0,0 1 0 0 0,1-1 1 0 0,0 0-1 0 0,14 17 0 0 0,-19-30 1 0 0,0 0 0 0 0,0-1 0 0 0,0 1 0 0 0,0-1 0 0 0,1 0 0 0 0,-1-1 0 0 0,1 1 0 0 0,0-1 0 0 0,0 0 0 0 0,11 5 0 0 0,-12-7 0 0 0,0 1 0 0 0,0-1 0 0 0,0 0 0 0 0,0 0 0 0 0,0-1 0 0 0,0 1 0 0 0,0-1 0 0 0,1 0 0 0 0,-1 0 0 0 0,0 0 0 0 0,0-1 0 0 0,0 0 0 0 0,0 1 0 0 0,0-1 0 0 0,1-1 0 0 0,4-1 0 0 0,-5 0 0 0 0,0 0 0 0 0,-1 0 0 0 0,1 0 0 0 0,-1 0 0 0 0,0-1 0 0 0,1 1 0 0 0,-2-1 0 0 0,1 0 0 0 0,4-7 0 0 0,2-2 0 0 0,1-4-126 0 0,0 1-1 0 0,-2-1 0 0 0,0-1 0 0 0,0 0 0 0 0,4-20 1 0 0,-12 37 126 0 0,6-20 39 0 0,-1-1 0 0 0,3-30-1 0 0,-4 23 168 0 0,-4 24-200 0 0,1 1 0 0 0,-2-1 1 0 0,1 1-1 0 0,-2-9 0 0 0,0-9-240 0 0,1 18 561 0 0,0 14-331 0 0,0 17-319 0 0,1-25 304 0 0,2 12 86 0 0,1 1 0 0 0,1-1 0 0 0,8 25 0 0 0,4 0-316 0 0,-7-22 180 0 0,7 19 0 0 0,1 4 72 0 0,38 80-3 0 0,-49-105 62 0 0,7 29 0 0 0,1 4 217 0 0,-7-27-147 0 0,3 6 123 0 0,19 38-1 0 0,12 28 61 0 0,-17-33-146 0 0,-12-30-73 0 0,-1 1-1 0 0,9 46 0 0 0,-17-58-45 0 0,-1-1 1 0 0,-1 1-1 0 0,-1 0 0 0 0,-2 25 1 0 0,1-36-4 0 0,-1 0 1 0 0,1 1-1 0 0,-2-1 1 0 0,1 0-1 0 0,-1-1 0 0 0,0 1 1 0 0,-1 0-1 0 0,0-1 1 0 0,0 0-1 0 0,0 0 1 0 0,-1 0-1 0 0,0 0 1 0 0,0-1-1 0 0,-1 0 0 0 0,0 0 1 0 0,-10 7-1 0 0,-4 10 160 0 0,16-17-144 0 0,0-1-1 0 0,0 0 1 0 0,-1 0 0 0 0,-5 4-1 0 0,-4 1 22 0 0,-1-1-1 0 0,0-1 1 0 0,-1 0-1 0 0,0 0 0 0 0,0-2 1 0 0,-22 7-1 0 0,22-9 36 0 0,1 0-1 0 0,0 0 1 0 0,-29 1-1 0 0,34-4-88 0 0,0-1 0 0 0,0-1-1 0 0,0 0 1 0 0,0 0 0 0 0,0-1 0 0 0,0 0 0 0 0,-12-5-1 0 0,-2-4-18 0 0,0-1 0 0 0,1-1-1 0 0,0-1 1 0 0,1-1 0 0 0,-35-31-1 0 0,41 32-7 0 0,1-1 0 0 0,-24-30 1 0 0,31 35-376 0 0,1 0 0 0 0,1 0 0 0 0,0-1 0 0 0,1 0 0 0 0,0 0 0 0 0,-5-15 0 0 0,5 9-1410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5.4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7 272 4608 0 0,'0'0'353'0'0,"2"0"-63"0"0,7 1 653 0 0,0 0 0 0 0,0 1 0 0 0,-1-1 0 0 0,16 6 0 0 0,-12-3-485 0 0,0-1 0 0 0,16 2 0 0 0,-4-3 23 0 0,-5 0-30 0 0,0 0 1 0 0,36 10 0 0 0,-48-11-264 0 0,0 0 0 0 0,1 0 0 0 0,-1 0 0 0 0,1-1 0 0 0,-1-1 0 0 0,1 1 0 0 0,-1-1 0 0 0,1 0 1 0 0,10-3-1 0 0,9-1 19 0 0,-24 4-171 0 0,0 0 0 0 0,0 0 0 0 0,-1 0 0 0 0,1 0 0 0 0,-1 0 0 0 0,1 0 0 0 0,-1-1 1 0 0,1 0-1 0 0,-1 1 0 0 0,0-1 0 0 0,0 0 0 0 0,0 0 0 0 0,0 0 0 0 0,4-5 0 0 0,-1 1-107 0 0,-1-1 0 0 0,0 0 0 0 0,0 0 0 0 0,4-10 0 0 0,-6 11 176 0 0,-1 0-1 0 0,0 0 1 0 0,0-1-1 0 0,-1 1 0 0 0,1 0 1 0 0,-1-1-1 0 0,-1 1 1 0 0,1 0-1 0 0,-1-1 1 0 0,0 1-1 0 0,-4-10 1 0 0,1-4 0 0 0,3 14-48 0 0,-1 1 0 0 0,0-1 0 0 0,-1 0 0 0 0,1 1 0 0 0,-1 0 0 0 0,0-1 0 0 0,0 1 1 0 0,-1 0-1 0 0,1 1 0 0 0,-1-1 0 0 0,0 1 0 0 0,-1 0 0 0 0,1-1 0 0 0,-10-5 0 0 0,6 4 99 0 0,-1 0 0 0 0,0 1 0 0 0,0 0-1 0 0,-1 0 1 0 0,1 1 0 0 0,-1 0 0 0 0,-17-4-1 0 0,16 6 50 0 0,-1 0 0 0 0,0 1 0 0 0,1 0 0 0 0,-1 1 0 0 0,-16 2 0 0 0,22-2-136 0 0,0 1 0 0 0,0 0 1 0 0,1 1-1 0 0,-1-1 0 0 0,0 1 0 0 0,1 0 0 0 0,0 1 0 0 0,-1-1 0 0 0,1 1 0 0 0,0 0 0 0 0,0 0 0 0 0,-6 7 0 0 0,0 1-7 0 0,1 1-1 0 0,0 1 0 0 0,1-1 1 0 0,1 2-1 0 0,0-1 0 0 0,1 1 1 0 0,0 0-1 0 0,-7 24 0 0 0,11-26-48 0 0,0 0 0 0 0,0 0 0 0 0,2 0 0 0 0,0 0 0 0 0,0 0 0 0 0,1 1 0 0 0,0-1-1 0 0,1 0 1 0 0,0 0 0 0 0,1 1 0 0 0,5 15 0 0 0,-1-1 74 0 0,-5-21-72 0 0,0 1-1 0 0,0-1 1 0 0,0 0-1 0 0,1 0 1 0 0,0 0-1 0 0,1-1 1 0 0,-1 1-1 0 0,1 0 1 0 0,4 5-1 0 0,15 23 87 0 0,-16-23-67 0 0,0-1 0 0 0,1 1-1 0 0,1-2 1 0 0,8 10-1 0 0,-1-4 33 0 0,0 0-27 0 0,1-1 1 0 0,20 15-1 0 0,-31-25-33 0 0,1-1 0 0 0,-1 0 0 0 0,1 0 0 0 0,0 0 0 0 0,-1-1 0 0 0,1 0 0 0 0,0 0 0 0 0,1 0 0 0 0,-1-1 0 0 0,0 0 0 0 0,12 1 0 0 0,-10-2-6 0 0,5 0 0 0 0,-1 0 0 0 0,1-1 0 0 0,0 0 0 0 0,0 0 0 0 0,-1-2 0 0 0,15-4 0 0 0,18-11-903 0 0,59-35 0 0 0,-85 42-779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5:01:36.1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1 10136 0 0,'-3'2'146'0'0,"-8"4"626"0"0,11 6-594 0 0,1-5-5 0 0,-1-1 0 0 0,1 0 0 0 0,0 0 0 0 0,0 0 0 0 0,4 9 0 0 0,0 3 229 0 0,-5-15-312 0 0,1 0-1 0 0,-1-1 1 0 0,0 1 0 0 0,0 0 0 0 0,0 0 0 0 0,0 0 0 0 0,-1 3 0 0 0,0-3 1 0 0,1 0-1 0 0,0 0 1 0 0,-1-1 0 0 0,1 1 0 0 0,0 0-1 0 0,1 0 1 0 0,-1 0 0 0 0,2 5 0 0 0,39 83 2190 0 0,-35-73-1738 0 0,8 23 530 0 0,22 46 0 0 0,-33-81-1021 0 0,-1 0-1 0 0,0 1 1 0 0,2 9-1 0 0,3 11 42 0 0,-3-16-27 0 0,-2-1 14 0 0,1-1 0 0 0,-2-7 158 0 0,-13-26-11 0 0,5 10-228 0 0,4 8 14 0 0,1-1-1 0 0,0 0 0 0 0,0 0 0 0 0,-1-12 0 0 0,-4-17-9 0 0,4 24-3 0 0,1 0 0 0 0,0-1 0 0 0,1 1 0 0 0,0-1 0 0 0,1 1 0 0 0,0-1 0 0 0,1 1 0 0 0,1-1 0 0 0,5-23 0 0 0,-5 29-12 0 0,1 0 0 0 0,0 0 0 0 0,0 0 0 0 0,1 1 0 0 0,8-12 0 0 0,3-6 12 0 0,-14 21 0 0 0,2-4 0 0 0,1 0 0 0 0,0 1 0 0 0,0-1 0 0 0,1 1 0 0 0,0 0 0 0 0,6-6 0 0 0,-7 8 0 0 0,0 0 0 0 0,1 0 0 0 0,-1 1 0 0 0,1 0 0 0 0,6-4 0 0 0,-9 6 0 0 0,0 1 0 0 0,0-1 0 0 0,1 0 0 0 0,-1 1 0 0 0,0 0 0 0 0,0-1 0 0 0,1 1 0 0 0,-1 0 0 0 0,0 0 0 0 0,0 0 0 0 0,1 1 0 0 0,-1-1 0 0 0,0 0 0 0 0,0 1 0 0 0,0 0 0 0 0,3 0 0 0 0,15 7 0 0 0,31 17 0 0 0,-34-17 0 0 0,-13-6 0 0 0,0 0 0 0 0,0-1 0 0 0,0 1 0 0 0,-1 1 0 0 0,1-1 0 0 0,-1 1 0 0 0,6 4 0 0 0,11 13 0 0 0,-13-13 3 0 0,1 1 0 0 0,-1 0-1 0 0,7 11 1 0 0,-2-2 36 0 0,10 17 142 0 0,20 38 364 0 0,7 16-42 0 0,22 46-478 0 0,-66-125-26 0 0,0-2-1 0 0,-1 0 0 0 0,0 0-1 0 0,5 16 1 0 0,-9-14-1470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01.85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0 3199 7888 0 0,'1'20'171'0'0,"1"-1"0"0"0,0 0 0 0 0,1 0 1 0 0,8 25-1 0 0,11 31-27 0 0,3 0 0 0 0,3-1 0 0 0,52 95 0 0 0,-72-155 48 0 0,0-1-1 0 0,2 0 1 0 0,-1 0 0 0 0,2-1 0 0 0,-1 0 0 0 0,1-1 0 0 0,1-1 0 0 0,0 0-1 0 0,27 17 1 0 0,-5-5-150 0 0,-24-15-9 0 0,0-1 0 0 0,1 1 0 0 0,0-2 0 0 0,23 9 0 0 0,-23-10 7 0 0,0-1 0 0 0,0 0 0 0 0,0 0 0 0 0,0-2 0 0 0,1 1 0 0 0,-1-1 0 0 0,1-1 0 0 0,15-1 0 0 0,-24 0-37 0 0,1 0 1 0 0,0 0-1 0 0,-1 0 0 0 0,1-1 1 0 0,4-2-1 0 0,9-3 48 0 0,-10 4-33 0 0,-1-1 1 0 0,0 1 0 0 0,0-1 0 0 0,0 0-1 0 0,-1-1 1 0 0,1 1 0 0 0,8-11 0 0 0,-9 10 14 0 0,-1 0 0 0 0,0 1 1 0 0,-1-1-1 0 0,1-1 0 0 0,-1 1 0 0 0,0-1 1 0 0,0 1-1 0 0,0-1 0 0 0,2-8 0 0 0,2-25 141 0 0,-2-1-1 0 0,2-73 0 0 0,-6 56 70 0 0,-2-57 274 0 0,-1 19-145 0 0,-2-11-6 0 0,2 79-336 0 0,-2-2-8 0 0,2 1 0 0 0,2-42 0 0 0,11-139 42 0 0,0 84-38 0 0,0 26 12 0 0,1-23-38 0 0,1-21 0 0 0,3-10 23 0 0,2-42 18 0 0,-10 86-41 0 0,26-130 0 0 0,-22 168 0 0 0,0 12 0 0 0,4 0 0 0 0,23-60 0 0 0,-3 15 0 0 0,-28 81 13 0 0,1 1 0 0 0,15-26 1 0 0,-13 28 11 0 0,-2 1 0 0 0,0-1 1 0 0,7-25-1 0 0,-7 10-15 0 0,-3 9 39 0 0,20-51 0 0 0,66-116 262 0 0,14-39-375 0 0,-80 179 5 0 0,-14 26 52 0 0,26-42 1 0 0,-5 21 6 0 0,22-36 0 0 0,-38 58 18 0 0,2 1 0 0 0,0 1 0 0 0,2 1 0 0 0,38-35 0 0 0,-39 39 22 0 0,-13 14-19 0 0,0-1 0 0 0,0 1-1 0 0,0 1 1 0 0,1-1 0 0 0,0 1 0 0 0,8-3-1 0 0,21-11 129 0 0,-32 16-142 0 0,-1 0 0 0 0,0 1 0 0 0,1-1 0 0 0,-1 1 0 0 0,1 0 0 0 0,0 1 1 0 0,-1-1-1 0 0,1 1 0 0 0,0 0 0 0 0,8 0 0 0 0,-3 1-5 0 0,-7-1-3 0 0,-1 0 1 0 0,1 0 0 0 0,0 1 0 0 0,-1 0 0 0 0,1-1 0 0 0,0 1 0 0 0,-1 0 0 0 0,1 0 0 0 0,-1 0 0 0 0,0 1 0 0 0,3 1 0 0 0,24 20 2 0 0,-16-11 7 0 0,-9-9-3 0 0,-1 0 0 0 0,-1 0 0 0 0,1 0 0 0 0,0 1 0 0 0,-1-1 0 0 0,0 1 0 0 0,0 0 0 0 0,4 7 0 0 0,7 13-6 0 0,8 8-50 0 0,-1 1 0 0 0,-2 1 1 0 0,16 39-1 0 0,-14-31-6 0 0,-13-28 82 0 0,-1-1-1 0 0,0 1 1 0 0,-1 0-1 0 0,4 17 1 0 0,-3 5 43 0 0,-5-23-34 0 0,1 1 0 0 0,7 21 1 0 0,1-8-20 0 0,-5-17-3 0 0,-1 0 0 0 0,-1 1 1 0 0,5 20-1 0 0,7 104 63 0 0,-7-54-24 0 0,-4 55 11 0 0,-1-10 29 0 0,6-64-65 0 0,-4-36 7 0 0,1 33 1 0 0,-7 2-5 0 0,1 16 36 0 0,11 34-1 0 0,3 52 48 0 0,-14-140-104 0 0,7 86 78 0 0,-1-75-37 0 0,-2-11 20 0 0,2 45-1 0 0,-9-13 16 0 0,1 14 18 0 0,7-14-35 0 0,0 15 12 0 0,-13 50 63 0 0,1 1 18 0 0,6-78-75 0 0,-2 1 0 0 0,-9 46 0 0 0,4-26 82 0 0,0 63 0 0 0,6-90-115 0 0,1 35 92 0 0,10 75-1 0 0,-8-124-91 0 0,-3 32 0 0 0,0-35-16 0 0,2 1-1 0 0,2 24 1 0 0,3-8 12 0 0,-2-19-17 0 0,0-1 0 0 0,-1 20-1 0 0,-4 136 209 0 0,0-130-128 0 0,-8 46-1 0 0,4-46-6 0 0,0 48-1 0 0,6-69-68 0 0,-1 0 0 0 0,0 0 0 0 0,-10 41 0 0 0,9-50-23 0 0,0 0-1 0 0,1 0 1 0 0,0 0 0 0 0,2 20-1 0 0,-1 24-3 0 0,0-48-54 0 0,0 0-1 0 0,0 0 0 0 0,1 0 0 0 0,1 0 1 0 0,-1-1-1 0 0,2 1 0 0 0,-1 0 1 0 0,1-1-1 0 0,7 15 0 0 0,-10-22-12 0 0,1 1 0 0 0,0-1 0 0 0,-1 1 0 0 0,0-1 0 0 0,1 1 0 0 0,-1 0-1 0 0,0-1 1 0 0,1 1 0 0 0,-1-1 0 0 0,0 1 0 0 0,0 0 0 0 0,-1 1 0 0 0,1 5-1212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04.596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1149 2995 6912 0 0,'-15'1'273'0'0,"-38"-2"97"0"0,47 1-201 0 0,0-1-1 0 0,0 1 1 0 0,0-1 0 0 0,1 0-1 0 0,-1-1 1 0 0,-7-2 0 0 0,-2-10 525 0 0,6 9-620 0 0,8 5-53 0 0,0-1 1 0 0,-1 1 0 0 0,1-1-1 0 0,0 0 1 0 0,0 0 0 0 0,-1 0-1 0 0,1 1 1 0 0,0-1 0 0 0,0-1 0 0 0,0 1-1 0 0,0 0 1 0 0,0 0 0 0 0,0 0-1 0 0,1 0 1 0 0,-1-1 0 0 0,0 1-1 0 0,0 0 1 0 0,0-2 0 0 0,0 1 6 0 0,0 0 0 0 0,0 1 0 0 0,-1 0 0 0 0,1-1 0 0 0,0 1 0 0 0,-1 0 0 0 0,1-1 0 0 0,-1 1 0 0 0,1 0 0 0 0,-1 0 0 0 0,0 0 0 0 0,1 0 0 0 0,-1 1 0 0 0,-3-2 0 0 0,0 0 44 0 0,-36-20 517 0 0,29 14-360 0 0,-1 1-1 0 0,0 1 0 0 0,-18-6 0 0 0,-128-33 971 0 0,126 38-969 0 0,-1 2 0 0 0,-67-3 1 0 0,87 8-215 0 0,-83 3 349 0 0,84-2-278 0 0,0 1 0 0 0,0 1 0 0 0,0 0 0 0 0,0 1 1 0 0,-15 7-1 0 0,-23 9 209 0 0,35-15-251 0 0,0 2-1 0 0,0 0 1 0 0,1 0 0 0 0,-22 15 0 0 0,6-3-23 0 0,25-17-11 0 0,0 1 0 0 0,0 1 0 0 0,0-1 0 0 0,1 1 0 0 0,-1 0 0 0 0,1 0 1 0 0,0 1-1 0 0,0 0 0 0 0,-6 7 0 0 0,7-6-8 0 0,0-1 0 0 0,-1 0 0 0 0,-10 8 0 0 0,12-10-4 0 0,-1 0 1 0 0,1 0 0 0 0,0 0 0 0 0,0 0 0 0 0,0 1 0 0 0,0-1 0 0 0,0 1 0 0 0,1 0 0 0 0,0-1 0 0 0,-1 1 0 0 0,-1 7 0 0 0,2-5 0 0 0,1 1 0 0 0,0 0 0 0 0,0 13 0 0 0,-1 9 0 0 0,1-24 0 0 0,0 0 0 0 0,0 1 0 0 0,1-1 0 0 0,0 9 0 0 0,0-12 0 0 0,1 1 0 0 0,-1 0 0 0 0,1 0 0 0 0,0 0 0 0 0,0-1 0 0 0,0 1 0 0 0,1-1 0 0 0,-1 1 0 0 0,1-1 0 0 0,1 3 0 0 0,0-1 0 0 0,-1 1 0 0 0,0-1 0 0 0,0 0 0 0 0,2 8 0 0 0,-2-8 0 0 0,-1 0 0 0 0,0 0 0 0 0,1-1 0 0 0,0 1 0 0 0,0 0 0 0 0,0-1 0 0 0,4 5 0 0 0,4 2 0 0 0,19 16 0 0 0,0 0 0 0 0,-19-17 0 0 0,1 0 0 0 0,0-1 0 0 0,0 0 0 0 0,17 8 0 0 0,50 19 0 0 0,-66-29 0 0 0,5 0 0 0 0,1 0 0 0 0,-1-2 0 0 0,1 1 0 0 0,0-2 0 0 0,33 2 0 0 0,93-7 0 0 0,-111 0 0 0 0,44-4 0 0 0,0-3 0 0 0,-1-4 0 0 0,89-26 0 0 0,-67 6 0 0 0,-41 12 0 0 0,42-22-1 0 0,-49 20 22 0 0,100-50 391 0 0,-48 21-175 0 0,-62 31-143 0 0,71-52 1 0 0,-73 46-74 0 0,37-28 59 0 0,-2-3 1 0 0,96-101-2 0 0,-93 87-79 0 0,6-5 64 0 0,-46 45-47 0 0,-27 24 8 0 0,0 1 0 0 0,-1-1 1 0 0,14-16-1 0 0,-17 19 285 0 0,-7 6-246 0 0,-2 2-55 0 0,0 0 0 0 0,1 0-1 0 0,-1 1 1 0 0,1-1 0 0 0,-1 1-1 0 0,1 0 1 0 0,0 0 0 0 0,1 0-1 0 0,-5 8 1 0 0,-1 2-12 0 0,-4 6 35 0 0,1 1 0 0 0,-17 43 0 0 0,8-15 11 0 0,-23 77 106 0 0,26-70-58 0 0,-2 10 57 0 0,2 0-1 0 0,-13 121 1 0 0,24-139-137 0 0,-2 38-1 0 0,5-37 16 0 0,-2 106-423 0 0,8-66 629 0 0,17 102 0 0 0,-16-173-232 0 0,1 0 0 0 0,0-1 0 0 0,1 1 0 0 0,1-1 0 0 0,1 0 0 0 0,0-1 0 0 0,1 0 0 0 0,1 0 0 0 0,1-1 0 0 0,0 0 0 0 0,1-1 0 0 0,18 18 0 0 0,-26-28 0 0 0,1 0 0 0 0,0 0 0 0 0,0 0 0 0 0,0-1 0 0 0,0 0 0 0 0,1 1 0 0 0,-1-2 0 0 0,1 1 0 0 0,0-1 0 0 0,0 0 0 0 0,0 0 0 0 0,8 1 0 0 0,-5-2 0 0 0,0 0 0 0 0,1-1 0 0 0,-1 0 0 0 0,0 0 0 0 0,0-1 0 0 0,0 0 0 0 0,16-5 0 0 0,-6 0 0 0 0,1-1 0 0 0,-1-1 0 0 0,0-1 0 0 0,-1-1 0 0 0,0-1 0 0 0,29-22 0 0 0,-26 15 0 0 0,-1-1 0 0 0,35-43 0 0 0,17-34 0 0 0,-54 73 0 0 0,-1 0 0 0 0,-1-2 0 0 0,-1 0-1 0 0,13-28 1 0 0,39-114 40 0 0,-19 45-15 0 0,-4 5-25 0 0,41-169 0 0 0,-82 275 0 0 0,15-61 0 0 0,16-54 0 0 0,2 6 0 0 0,-26 86 0 0 0,7-47 0 0 0,-6 25 0 0 0,-8 44-1 0 0,-1-1-1 0 0,0 1 1 0 0,-1-1-1 0 0,-1 0 1 0 0,0 1-1 0 0,-2-18 1 0 0,1 12-63 0 0,0 16 21 0 0,-8 3 20 0 0,0 4-25 0 0,5-2 47 0 0,0 1 0 0 0,0 0 0 0 0,1 0 0 0 0,-1 0 0 0 0,1 0 0 0 0,0 0 0 0 0,0 1 0 0 0,0-1 0 0 0,1 1 0 0 0,0 0-1 0 0,-4 9 1 0 0,0 7 2 0 0,-6 35 0 0 0,6-24-2 0 0,-8 66 1 0 0,9-49 0 0 0,-26 341 291 0 0,30-362-268 0 0,-1 160 121 0 0,3-102-130 0 0,0-41-155 0 0,2-1-1 0 0,2 1 0 0 0,2-1 0 0 0,2 0 1 0 0,26 74-1 0 0,7 2 1043 0 0,-34-98-822 0 0,-6-17-76 0 0,0 0-1 0 0,-1 0 1 0 0,2 0-1 0 0,-1 0 1 0 0,1 0-1 0 0,0 0 1 0 0,0-1-1 0 0,5 6 0 0 0,6 7-2 0 0,-9-10 0 0 0,1-1 0 0 0,0 1 0 0 0,0-1 0 0 0,0 0 0 0 0,1-1 0 0 0,0 1 0 0 0,0-1 0 0 0,0-1 0 0 0,1 1 0 0 0,10 4 0 0 0,-5-5-60 0 0,0-1 0 0 0,0 0-1 0 0,0 0 1 0 0,0-2-1 0 0,1 1 1 0 0,-1-2 0 0 0,0 0-1 0 0,1 0 1 0 0,-1-1 0 0 0,20-5-1 0 0,4-2 213 0 0,0-3 0 0 0,52-21 0 0 0,-59 19-197 0 0,-1-2 0 0 0,0-1 0 0 0,-1-1 0 0 0,28-23-1 0 0,98-92 944 0 0,-5-18-740 0 0,-45 36-763 0 0,-7 7-428 0 0,-65 76 1152 0 0,-16 16 156 0 0,23-26 1 0 0,-4-5 152 0 0,14-17 98 0 0,-2 3-394 0 0,52-86 0 0 0,-39 54-124 0 0,13-11 29 0 0,36-56-10 0 0,-12 12-27 0 0,17-30 0 0 0,157-323 128 0 0,-205 341-128 0 0,-30 71 0 0 0,7-13 0 0 0,44-110 54 0 0,-45 82-43 0 0,-17 49-12 0 0,21-96 1 0 0,-38 143 0 0 0,22-146 54 0 0,-27 131-16 0 0,-1-54 0 0 0,-3 57-61 0 0,1 28-22 0 0,-2 1-1 0 0,0-1 1 0 0,0 1 0 0 0,-2 0-1 0 0,-6-21 1 0 0,0 11 107 0 0,-1-1 0 0 0,-17-29-1 0 0,22 44-74 0 0,-1 1 0 0 0,0 0 0 0 0,-1 0 0 0 0,0 1 0 0 0,-1 0 0 0 0,0 0 0 0 0,0 1-1 0 0,-1 1 1 0 0,0-1 0 0 0,-1 1 0 0 0,0 1 0 0 0,-19-10 0 0 0,23 14-13 0 0,0-1 1 0 0,-1 2 0 0 0,1-1-1 0 0,-1 1 1 0 0,1 0-1 0 0,-1 0 1 0 0,0 1 0 0 0,0 0-1 0 0,0 1 1 0 0,0 0-1 0 0,0 0 1 0 0,0 1 0 0 0,0 0-1 0 0,0 0 1 0 0,1 0-1 0 0,-1 1 1 0 0,0 1 0 0 0,1-1-1 0 0,0 1 1 0 0,-13 7-1 0 0,-25 16 9 0 0,2 3-1 0 0,1 1 1 0 0,2 2-1 0 0,1 1 1 0 0,1 3-1 0 0,2 1 1 0 0,-60 80-1 0 0,84-100 18 0 0,-6 8 0 0 0,0 2 0 0 0,-18 36 0 0 0,29-48-3 0 0,-30 63 42 0 0,-37 118 0 0 0,31-36 99 0 0,-33 236 0 0 0,23 173 103 0 0,47-481-241 0 0,-2 66 15 0 0,-1 417 238 0 0,2-134-148 0 0,3-267-74 0 0,-12 345 159 0 0,11-383-338 0 0,0 81-198 0 0,5-47 762 0 0,0-8 91 0 0,10 697 393 0 0,-2-382-575 0 0,-3-236-117 0 0,-2-125-74 0 0,4 48 52 0 0,-2-120-168 0 0,0 13 40 0 0,3 58 8 0 0,-6-93-57 0 0,-1-13-1 0 0,0-1 1 0 0,0 1-1 0 0,-1 0 0 0 0,0 7 0 0 0,9-27-184 0 0,-2 3 102 0 0,-5 7 44 0 0,-1 0 1 0 0,0 0 0 0 0,0-1-1 0 0,0-8 1 0 0,2-9-19 0 0,3-23-46 0 0,-1 1 0 0 0,-1-54 0 0 0,-1 18-19 0 0,2-125-64 0 0,-3 72 34 0 0,-3-29-12 0 0,-1 54 38 0 0,-7-97-122 0 0,4 133 166 0 0,-26-201-143 0 0,-9 25 144 0 0,27 179 72 0 0,-40-122 0 0 0,39 151 1 0 0,-2 0 0 0 0,-42-74 1 0 0,42 89-9 0 0,-1 1 0 0 0,-1 0 1 0 0,-1 1-1 0 0,-1 2 1 0 0,-25-23-1 0 0,32 34-81 0 0,7 4 10 0 0,-1 1 0 0 0,0 0 0 0 0,0 0 0 0 0,-1 1 1 0 0,1 0-1 0 0,-1 0 0 0 0,-1 1 0 0 0,-8-4 0 0 0,5 4 176 0 0,0 1 0 0 0,-1 0 1 0 0,1 1-1 0 0,-1 0 0 0 0,0 1 0 0 0,0 1 0 0 0,-25 1 0 0 0,29 0-98 0 0,5-1 0 0 0,0 0 0 0 0,0 1 0 0 0,0-1 0 0 0,0 1 0 0 0,1 0 0 0 0,-1 0 0 0 0,-6 3 0 0 0,-2 0 0 0 0,10-3 0 0 0,-1 0 0 0 0,0 0 0 0 0,1 0 0 0 0,-1 0 0 0 0,1 0 0 0 0,-1 1 0 0 0,1 0 0 0 0,-1-1 0 0 0,1 1 0 0 0,-3 3 0 0 0,1 3 0 0 0,4-6 0 0 0,-1 1 0 0 0,1-1 0 0 0,0 0 0 0 0,0 1 0 0 0,0-1 0 0 0,1 0 0 0 0,-1 0 0 0 0,0 0 0 0 0,1 1 0 0 0,0-1 0 0 0,-1 0 0 0 0,1 0 0 0 0,0 0 0 0 0,0 0 0 0 0,2 3 0 0 0,2 1 0 0 0,-1 0 0 0 0,1-1 0 0 0,8 8 0 0 0,1 1 0 0 0,-9-10 0 0 0,0 1 0 0 0,0-1 0 0 0,0 0 0 0 0,1-1 0 0 0,-1 1 0 0 0,1-1 0 0 0,0 0 0 0 0,7 2 0 0 0,7 2 0 0 0,23 4 0 0 0,-39-10 0 0 0,13 3 0 0 0,0-2 0 0 0,1 0 0 0 0,-1-1 0 0 0,31-2 0 0 0,71-14 0 0 0,-116 15 0 0 0,45-9 0 0 0,1-3-1 0 0,61-23 0 0 0,91-47 49 0 0,-51 19 46 0 0,-2-2 85 0 0,-65 27-74 0 0,278-152 204 0 0,-219 111-266 0 0,141-108 16 0 0,-164 104-54 0 0,0-1-13 0 0,65-42-280 0 0,-18 0-636 0 0,-140 104 408 0 0,34-26-764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07.83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51 3088 920 0 0,'-47'24'10625'0'0,"43"-29"-9804"0"0,4 3-747 0 0,0 0-1 0 0,0 0 0 0 0,0 0 1 0 0,1-1-1 0 0,-1 1 0 0 0,1 0 1 0 0,-1 0-1 0 0,1 0 0 0 0,0 0 1 0 0,0 0-1 0 0,0 0 0 0 0,1-3 1 0 0,5-10 164 0 0,-2 1-113 0 0,1 0-1 0 0,1 0 0 0 0,0 1 1 0 0,1 0-1 0 0,1 1 1 0 0,10-13-1 0 0,2-4 57 0 0,98-144 722 0 0,-18 34-307 0 0,-21 32-473 0 0,238-356 279 0 0,-207 303-253 0 0,48-75-93 0 0,-24 34-2 0 0,1 0-44 0 0,107-234 438 0 0,-184 331-643 0 0,13-24 54 0 0,-22 39 141 0 0,-32 60 0 0 0,16-34 0 0 0,32-117 64 0 0,-62 170-57 0 0,0 0-1 0 0,1 0 0 0 0,0 0 0 0 0,0 1 1 0 0,11-13-1 0 0,-10 14 9 0 0,0-1 0 0 0,-1 1 1 0 0,0-1-1 0 0,0 0 0 0 0,-1-1 0 0 0,5-13 0 0 0,-4 10-1 0 0,3-9 30 0 0,-8 21-43 0 0,0 0 0 0 0,1 0 0 0 0,-1 0 0 0 0,0 1 0 0 0,0-1 0 0 0,0 0-1 0 0,0 0 1 0 0,0 0 0 0 0,0 0 0 0 0,0 0 0 0 0,0 1 0 0 0,0-1 0 0 0,0 0 0 0 0,-1 0 0 0 0,1 0-1 0 0,0 0 1 0 0,0 1 0 0 0,-2-3 0 0 0,-3 0 24 0 0,4 3-23 0 0,1 0-1 0 0,0-1 1 0 0,-1 1-1 0 0,1 0 1 0 0,-1 0-1 0 0,1 0 1 0 0,-1-1 0 0 0,1 1-1 0 0,0 0 1 0 0,-1-1-1 0 0,1 1 1 0 0,-1 0-1 0 0,1-1 1 0 0,0 1-1 0 0,0-1 1 0 0,-1 1 0 0 0,1 0-1 0 0,0-1 1 0 0,0 1-1 0 0,-1-1 1 0 0,1 1-1 0 0,0-1 1 0 0,0 1 0 0 0,0-1-1 0 0,0 0 4 0 0,0 1 0 0 0,0 0 0 0 0,-1-1-1 0 0,1 1 1 0 0,0 0 0 0 0,0-1 0 0 0,0 1 0 0 0,0 0 0 0 0,0-1-1 0 0,0 1 1 0 0,0 0 0 0 0,-1-1 0 0 0,1 1 0 0 0,0 0-1 0 0,0 0 1 0 0,0-1 0 0 0,-1 1 0 0 0,1 0 0 0 0,0 0 0 0 0,0-1-1 0 0,-1 1 1 0 0,1 0 0 0 0,0 0 0 0 0,0 0 0 0 0,-1-1-1 0 0,1 1 1 0 0,0 0 0 0 0,-1 0 0 0 0,1 0 0 0 0,0 0 0 0 0,-1 0-1 0 0,1 0 1 0 0,0 0 0 0 0,-1 0 0 0 0,1 0 0 0 0,-1 0-1 0 0,0 0 15 0 0,1 0 1 0 0,-1 0-1 0 0,0 0 0 0 0,0 0 0 0 0,1 0 0 0 0,-1 0 0 0 0,0 0 0 0 0,1 1 0 0 0,-1-1 0 0 0,0 0 0 0 0,0 1 0 0 0,1-1 0 0 0,-1 0 0 0 0,1 1 0 0 0,-1-1 0 0 0,0 1 0 0 0,1-1 0 0 0,-1 1 0 0 0,-5 6-111 0 0,4-5 68 0 0,-1 0 0 0 0,1 0-1 0 0,0 1 1 0 0,0-1 0 0 0,0 1 0 0 0,1 0 0 0 0,-1-1 0 0 0,0 1 0 0 0,1 0 0 0 0,0 0 0 0 0,0 0 0 0 0,-1 3 0 0 0,2 8 98 0 0,0-12-51 0 0,0 0 0 0 0,1 0 0 0 0,-1 0 1 0 0,-1 0-1 0 0,1 0 0 0 0,0 1 0 0 0,0-1 1 0 0,-1 0-1 0 0,1 0 0 0 0,-1 0 0 0 0,0 0 1 0 0,-2 3-1 0 0,-8 13 142 0 0,7-14-113 0 0,1 1-1 0 0,-1 0 1 0 0,1 1-1 0 0,1-1 1 0 0,-4 7-1 0 0,-1 12-40 0 0,-2 0 0 0 0,0-1 0 0 0,-23 39 0 0 0,30-59-11 0 0,-5 7 0 0 0,1 2 0 0 0,0-1 0 0 0,-10 24 0 0 0,6-6 14 0 0,-18 34-1 0 0,15-36 20 0 0,8-13-27 0 0,0 1-1 0 0,0 0 0 0 0,-2 20 0 0 0,-7 20 58 0 0,10-40-40 0 0,-8 23 74 0 0,-11 63-1 0 0,-5 143 416 0 0,14-119-355 0 0,-4 25-235 0 0,-4 41 73 0 0,1-3 59 0 0,3-8-54 0 0,-1-1 0 0 0,3-2 0 0 0,9-63 0 0 0,-4 73 0 0 0,1-10 0 0 0,-27 295 0 0 0,25-328-74 0 0,-41 377 1383 0 0,29-304-1136 0 0,2-17 1 0 0,13-118-136 0 0,-7 46 109 0 0,-20 136 62 0 0,17-151-112 0 0,6-36 65 0 0,-32 159 329 0 0,38-206-452 0 0,-1 33 0 0 0,5-37-18 0 0,-1 0 0 0 0,-8 28 0 0 0,-16 66 71 0 0,-4 15 8 0 0,6-24-46 0 0,8-28-44 0 0,-14 28 43 0 0,30-104-53 0 0,-1 0 0 0 0,1-1 0 0 0,-1 1 0 0 0,-7 10 0 0 0,-3 10 0 0 0,12-26 0 0 0,1 0 0 0 0,-1 0 0 0 0,0 0 0 0 0,0 0-1 0 0,1 0 1 0 0,-1 0 0 0 0,0 0 0 0 0,0 0-1 0 0,0 0 1 0 0,0 0 0 0 0,-1 0 0 0 0,-6 6 13 0 0,8-6-11 0 0,0-1 0 0 0,0 0 0 0 0,-1 0 0 0 0,1 0 0 0 0,0 0 0 0 0,0 0 0 0 0,-1 1 0 0 0,1-1 0 0 0,0 0 0 0 0,0 0 0 0 0,-1 0 0 0 0,1 0 0 0 0,0 0 0 0 0,-1 0 0 0 0,1 0 0 0 0,0 0 0 0 0,0 0 0 0 0,-1 0 0 0 0,1 0 0 0 0,0 0 0 0 0,-1 0 0 0 0,1-1 0 0 0,0 1 0 0 0,0 0 0 0 0,-1 0 0 0 0,1 0 0 0 0,0 0-1 0 0,-1-1 1 0 0,-4-1-18 0 0,5 1 13 0 0,0 1 0 0 0,-1-1 0 0 0,1 1 0 0 0,-1 0 0 0 0,1-1 0 0 0,0 1-1 0 0,-1-1 1 0 0,1 1 0 0 0,0-1 0 0 0,0 1 0 0 0,-1-1 0 0 0,1 1 0 0 0,0-1-1 0 0,0 1 1 0 0,0-1 0 0 0,0 0 0 0 0,-1 1 0 0 0,1-1 0 0 0,0 0 0 0 0,0-1-8 0 0,-5-16 61 0 0,1 0 1 0 0,1 0-1 0 0,1-1 1 0 0,0 1-1 0 0,2-1 0 0 0,1-29 1 0 0,0 2-815 0 0,5-63 157 0 0,-2 62 606 0 0,9-41 1 0 0,-7 54 0 0 0,17-83 14 0 0,-4 29 113 0 0,-6 36-70 0 0,78-242-263 0 0,-71 236 273 0 0,45-112-54 0 0,-44 115-13 0 0,-16 40 0 0 0,1-1 0 0 0,0 2 0 0 0,1-1 0 0 0,10-15 0 0 0,-14 26 0 0 0,8-11-13 0 0,-1 0-1 0 0,-1-2 1 0 0,8-16 0 0 0,-12 23 11 0 0,0 0 0 0 0,0 1 1 0 0,1 0-1 0 0,0 0 0 0 0,9-10 0 0 0,2-6 2 0 0,-15 22 0 0 0,0 0 0 0 0,0-1 0 0 0,1 1 0 0 0,-1 0 0 0 0,1 0 0 0 0,-1 0 0 0 0,1 0 0 0 0,0 0 0 0 0,5-2 0 0 0,4-6 0 0 0,-11 10 0 0 0,1-1 0 0 0,-1 1 0 0 0,0 0 0 0 0,0 0 0 0 0,1 0 0 0 0,-1 0 0 0 0,0 0 0 0 0,1 0 0 0 0,-1 0 0 0 0,1 1 0 0 0,-1-1 0 0 0,1 0 0 0 0,-1 1 0 0 0,1-1 0 0 0,0 1 0 0 0,1-1 0 0 0,16-2 0 0 0,-18 3 0 0 0,-1 0 0 0 0,1 0 0 0 0,0-1 0 0 0,-1 1 0 0 0,1 0 0 0 0,0 0 0 0 0,-1 0 0 0 0,1 0 0 0 0,0 0 0 0 0,0 0 0 0 0,-1 0 0 0 0,1 0 0 0 0,0 0 0 0 0,0 0 0 0 0,-1 0 0 0 0,1 0 0 0 0,0 0 0 0 0,-1 1 0 0 0,1-1 0 0 0,0 0 0 0 0,-1 1 0 0 0,1-1 0 0 0,0 1 0 0 0,2 1 0 0 0,1-1 0 0 0,0 1 0 0 0,0 0 0 0 0,0 1 0 0 0,0-1 0 0 0,-1 1 0 0 0,1 0 0 0 0,-1 0 0 0 0,6 6 0 0 0,23 32 0 0 0,-24-31 0 0 0,33 56 0 0 0,-34-55 0 0 0,0-1 0 0 0,-1 2 0 0 0,0-1 0 0 0,0 1 0 0 0,5 19 0 0 0,9 14 0 0 0,1 2 0 0 0,-4 10 0 0 0,13 39 54 0 0,-23-75-25 0 0,-1 0 1 0 0,-1 0 0 0 0,5 41-1 0 0,-7-44-6 0 0,1 1 0 0 0,11 29 0 0 0,2 11 22 0 0,-10-21-45 0 0,-4-19-56 0 0,6 20 0 0 0,25 54-82 0 0,0 1 408 0 0,-25-67-160 0 0,2 0 1 0 0,1-1 0 0 0,21 35-1 0 0,-22-38-78 0 0,0 1-1 0 0,9 34 0 0 0,13 27 63 0 0,8 9-8 0 0,17 33 12 0 0,-51-114-99 0 0,0 0 21 0 0,0 0 1 0 0,8 22-1 0 0,-11-20-15 0 0,1 0-1 0 0,1 0 1 0 0,0-1-1 0 0,16 27 1 0 0,-2-12 36 0 0,-12-16-39 0 0,0 1-1 0 0,2-2 1 0 0,-1 1 0 0 0,2-2 0 0 0,0 1 0 0 0,15 12-1 0 0,-4-7-1 0 0,-16-11 0 0 0,0-1 0 0 0,0 0 0 0 0,1 0 0 0 0,0-1 0 0 0,0 0 0 0 0,0 0 0 0 0,0-1 0 0 0,9 3 0 0 0,4 0 0 0 0,0-1 0 0 0,0-2 0 0 0,27 3 0 0 0,-40-6 0 0 0,1 0 0 0 0,-1 0 0 0 0,0-1 0 0 0,1 0 0 0 0,-1 0 0 0 0,0-1 0 0 0,0 0 0 0 0,0 0 0 0 0,0 0 0 0 0,0-1 0 0 0,0 0 0 0 0,-1-1 0 0 0,8-4 0 0 0,4-4-2 0 0,-1 0-12 0 0,0-1-1 0 0,-1 0 1 0 0,28-29-1 0 0,-26 23 12 0 0,-2-1 0 0 0,0-1 0 0 0,17-31 0 0 0,44-105 3 0 0,-46 86 0 0 0,-14 33 0 0 0,16-53 0 0 0,-24 57 0 0 0,47-151 0 0 0,-33 105 0 0 0,21-145 0 0 0,-25 111 0 0 0,-5 28-5 0 0,4-98 0 0 0,-8 65-43 0 0,1-43 42 0 0,-11 141 4 0 0,-2-264 9 0 0,-17 0-65 0 0,10 195 45 0 0,-10-71 15 0 0,-38-121-55 0 0,-67-123 42 0 0,123 402 11 0 0,-13-33 0 0 0,-1 1 0 0 0,-2 1 0 0 0,-24-39 0 0 0,36 66 0 0 0,-14-25 0 0 0,-1 2 0 0 0,-2 0 0 0 0,-40-42 0 0 0,-32-23 0 0 0,75 78 0 0 0,0 0 0 0 0,-1 1 0 0 0,0 2 0 0 0,-45-25 0 0 0,49 31 0 0 0,0-1-11 0 0,-1 1 0 0 0,0 1-1 0 0,0 0 1 0 0,-1 2 0 0 0,0 0-1 0 0,0 1 1 0 0,-20-2 0 0 0,31 5-6 0 0,-1 1 1 0 0,1 0 0 0 0,-1 0 0 0 0,0 1-1 0 0,1 0 1 0 0,-1 1 0 0 0,1-1 0 0 0,-1 1-1 0 0,1 1 1 0 0,0-1 0 0 0,0 1-1 0 0,0 0 1 0 0,0 1 0 0 0,1 0 0 0 0,-1 0-1 0 0,1 0 1 0 0,0 1 0 0 0,0 0 0 0 0,-8 10-1 0 0,10-11 7 0 0,1 0-1 0 0,1 0 1 0 0,-1 0 0 0 0,1 0-1 0 0,-1 1 1 0 0,1-1-1 0 0,1 1 1 0 0,-3 5 0 0 0,4-8 6 0 0,-1 1 1 0 0,1-1 0 0 0,0 1 0 0 0,0-1 0 0 0,0 0-1 0 0,0 1 1 0 0,0-1 0 0 0,1 1 0 0 0,-1-1 0 0 0,1 0-1 0 0,-1 1 1 0 0,1-1 0 0 0,0 0 0 0 0,0 1-1 0 0,0-1 1 0 0,0 0 0 0 0,0 0 0 0 0,3 3 0 0 0,10 18-50 0 0,-11-18 46 0 0,-1-1 0 0 0,1 1 0 0 0,0-1-1 0 0,0 0 1 0 0,0 0 0 0 0,0 0 0 0 0,1-1 0 0 0,6 6-1 0 0,15 11-23 0 0,4 3-10 0 0,-15-15 47 0 0,1-1-1 0 0,0 0 0 0 0,1 0 1 0 0,-1-2-1 0 0,1 0 0 0 0,23 4 1 0 0,-6-5 54 0 0,1 0 0 0 0,40-2 0 0 0,46-7-253 0 0,145-24 0 0 0,-70-8 193 0 0,-162 27 0 0 0,0-2 0 0 0,0-1 0 0 0,48-28 0 0 0,36-15 0 0 0,1 11 0 0 0,-102 38-1 0 0,0 1 0 0 0,1 1 0 0 0,-1 1 0 0 0,21-3 0 0 0,-30 6 6 0 0,0 0 0 0 0,0 1 1 0 0,1-1-1 0 0,-1 2 1 0 0,0-1-1 0 0,0 1 0 0 0,1 0 1 0 0,-1 0-1 0 0,0 1 0 0 0,0 0 1 0 0,0 1-1 0 0,10 4 0 0 0,-14-5-2 0 0,0 0 0 0 0,0 1 0 0 0,0 0 0 0 0,0-1 0 0 0,0 1-1 0 0,-1 0 1 0 0,1 0 0 0 0,-1 1 0 0 0,0-1 0 0 0,0 0 0 0 0,0 1 0 0 0,0-1-1 0 0,-1 1 1 0 0,1 0 0 0 0,-1-1 0 0 0,0 1 0 0 0,1 4 0 0 0,0 7 25 0 0,0-1 1 0 0,0 1-1 0 0,-2 17 1 0 0,0-12 8 0 0,-8 39 1 0 0,2-25 13 0 0,-9 44-12 0 0,1-10-2 0 0,-41 217 126 0 0,22-133-15 0 0,1-4-20 0 0,-5 37 1 0 0,36-175-117 0 0,-17 100 72 0 0,4-38 25 0 0,-8 114 0 0 0,15-106-49 0 0,4-32-22 0 0,5 70 1 0 0,-2-45-10 0 0,-1-45-17 0 0,4 48 0 0 0,2-37-12 0 0,9 85 0 0 0,4 22 0 0 0,-8-81 0 0 0,17 75 0 0 0,-4-23 0 0 0,16 48 46 0 0,-16-77-28 0 0,-2-7-18 0 0,4-2 0 0 0,3-1 0 0 0,50 96 0 0 0,-54-125 0 0 0,37 68 0 0 0,-41-87 0 0 0,1 0 0 0 0,28 30 0 0 0,-34-44 0 0 0,1 0 0 0 0,1-2 0 0 0,0 0 0 0 0,33 21 0 0 0,-48-34 0 0 0,9 7 0 0 0,1-2 0 0 0,0 0 0 0 0,0 0 0 0 0,0-1 0 0 0,18 5 0 0 0,-10-5 0 0 0,1-1 0 0 0,0-1 0 0 0,0 0 0 0 0,0-2 0 0 0,0 0 0 0 0,40-5 0 0 0,-36 0 0 0 0,0-1 0 0 0,0-1 0 0 0,-1-1 0 0 0,0-2 0 0 0,-1 0 0 0 0,1-1 0 0 0,-2-2 0 0 0,0 0 0 0 0,0-1 0 0 0,36-30 0 0 0,-13 4 0 0 0,-2-3 0 0 0,-2-1 0 0 0,54-73 0 0 0,101-186 0 0 0,-168 255 0 0 0,53-111 0 0 0,-21 37 0 0 0,-16 34 5 0 0,-3-2 0 0 0,-5-2-1 0 0,29-110 1 0 0,42-222 318 0 0,-73 212-546 0 0,-18-3 315 0 0,-14 177-24 0 0,0-20-101 0 0,-2 0 0 0 0,-2 0 0 0 0,-3 0 0 0 0,-3 1 0 0 0,-2-1 0 0 0,-29-93 0 0 0,1 61 33 0 0,13 36 0 0 0,18 36 0 0 0,-1-1 0 0 0,0 1 0 0 0,-1 1 0 0 0,-2 0 0 0 0,1 0 0 0 0,-2 0 0 0 0,-22-23 0 0 0,20 26 0 0 0,1-1 0 0 0,-2 0 0 0 0,0 1 0 0 0,-21-15 0 0 0,10 11 4 0 0,-51-29 31 0 0,64 39-30 0 0,0 1 0 0 0,-1 1 0 0 0,0 0 0 0 0,-17-4 0 0 0,12 6-3 0 0,1 0-1 0 0,-1 2 1 0 0,1 0-1 0 0,-1 1 1 0 0,0 1-1 0 0,1 0 1 0 0,-1 2-1 0 0,1 0 1 0 0,0 1-1 0 0,0 1 1 0 0,0 0-1 0 0,0 1 1 0 0,1 1-1 0 0,-25 15 1 0 0,19-9 4 0 0,0 2 0 0 0,2 1 1 0 0,-1 1-1 0 0,2 0 1 0 0,1 2-1 0 0,0 0 1 0 0,1 1-1 0 0,1 1 1 0 0,-21 34-1 0 0,11-11 18 0 0,2 1 1 0 0,2 1-1 0 0,2 1 1 0 0,3 0-1 0 0,-18 69 1 0 0,24-59-92 0 0,2 1 1 0 0,-3 76-1 0 0,12 119 65 0 0,38 95 66 0 0,-21-265-64 0 0,4-1 0 0 0,47 122 0 0 0,28 28 2 0 0,-70-173 7 0 0,16 28 27 0 0,3-3-1 0 0,63 89 1 0 0,-47-83 64 0 0,4-3 1 0 0,4-3 0 0 0,103 99-1 0 0,-133-150-92 0 0,1-2 0 0 0,1-2 0 0 0,2-2 0 0 0,1-1 0 0 0,1-2 0 0 0,1-2 0 0 0,1-2 0 0 0,0-3 0 0 0,57 15 0 0 0,-54-22-8 0 0,58 6 0 0 0,-70-11 0 0 0,-4-2-170 0 0,-1-2 0 0 0,0 0 1 0 0,1-3-1 0 0,-1 0 0 0 0,0-2 0 0 0,0-2 0 0 0,0 0 0 0 0,-1-2 0 0 0,0-2 0 0 0,0-1 0 0 0,-1-1 0 0 0,-1-1 0 0 0,0-2 1 0 0,-1-1-1 0 0,37-28 0 0 0,-1-7-5070 0 0,-6-3-1649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08.19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154 71 13824 0 0,'-41'-12'608'0'0,"27"4"128"0"0,-5 4-584 0 0,0-4-152 0 0,0-1 0 0 0,5 0 0 0 0,6 1 232 0 0,-3 1 24 0 0,3 2 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9:13.71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1746 5059 5064 0 0,'-24'-45'811'0'0,"-2"2"0"0"0,-1 0 1 0 0,-42-46-1 0 0,19 26 1725 0 0,18 23-1733 0 0,-55-54 0 0 0,75 83-734 0 0,0 1-1 0 0,-1 0 1 0 0,0 1 0 0 0,0 0-1 0 0,-1 1 1 0 0,0 0-1 0 0,0 2 1 0 0,-1-1-1 0 0,-18-4 1 0 0,9 5-37 0 0,1 1 1 0 0,-1 0-1 0 0,0 2 1 0 0,0 1-1 0 0,-49 2 1 0 0,45 2 201 0 0,-1 2 0 0 0,1 0 0 0 0,0 2 0 0 0,0 1 1 0 0,-40 16-1 0 0,15 1-91 0 0,1 2 1 0 0,1 2-1 0 0,-49 36 0 0 0,62-36-11 0 0,1 1-1 0 0,1 2 1 0 0,2 1 0 0 0,2 2-1 0 0,1 1 1 0 0,-38 55 0 0 0,16-3 393 0 0,-70 152 0 0 0,84-139-127 0 0,-44 177 0 0 0,69-215-241 0 0,3 0 1 0 0,-5 68-1 0 0,12 127 218 0 0,9-162-323 0 0,4 0 0 0 0,4-1 0 0 0,48 174 0 0 0,46 19 22 0 0,-88-244-62 0 0,3 0 1 0 0,1-2-1 0 0,45 61 0 0 0,-45-73-10 0 0,1-1 1 0 0,1-1 0 0 0,1-1-1 0 0,1-1 1 0 0,37 24-1 0 0,-23-20 1 0 0,48 23-1 0 0,-69-42-15 0 0,0-1 0 0 0,1-1 0 0 0,1-1 0 0 0,36 8 0 0 0,-33-11 10 0 0,0-1 1 0 0,0-1-1 0 0,0-1 0 0 0,0-2 0 0 0,43-5 0 0 0,-33-1 17 0 0,0-1 1 0 0,-1-1 0 0 0,47-20 0 0 0,-65 22-11 0 0,0-2 1 0 0,0 1-1 0 0,-1-2 0 0 0,-1 0 1 0 0,0 0-1 0 0,0-2 1 0 0,15-15-1 0 0,-7 3 9 0 0,-1-1 0 0 0,-1-1 0 0 0,19-32-1 0 0,71-152 79 0 0,-49 86-50 0 0,-31 63-13 0 0,34-102 1 0 0,5-69 2 0 0,-50 165-1 0 0,0 0-30 0 0,93-382 74 0 0,-91 336-73 0 0,32-218 9 0 0,-20-16 43 0 0,-13-588 75 0 0,-23 706-128 0 0,-4-117 11 0 0,1 150 39 0 0,-4-101-46 0 0,-17-1-5 0 0,24 279 1 0 0,-31-204 0 0 0,-17 2 0 0 0,-52-69 0 0 0,99 281 0 0 0,0 0 0 0 0,-1 1 0 0 0,0-1 0 0 0,-9-10 0 0 0,11 15 0 0 0,0 1 0 0 0,0-1 0 0 0,-1 1 0 0 0,0 0 0 0 0,0 0 0 0 0,0 0 0 0 0,0 0 0 0 0,0 1 0 0 0,0 0 0 0 0,-6-2 0 0 0,-5-2-1 0 0,8 3 2 0 0,1 0-1 0 0,-1 1 1 0 0,0 0-1 0 0,-9-1 0 0 0,13 2 0 0 0,0 1-1 0 0,1 0 0 0 0,-1 0 0 0 0,0 1 1 0 0,0-1-1 0 0,0 1 0 0 0,0-1 0 0 0,0 1 0 0 0,1 0 1 0 0,-1 0-1 0 0,0 0 0 0 0,1 0 0 0 0,-1 1 0 0 0,-2 1 1 0 0,-4 3-36 0 0,1 1 0 0 0,-1 0 0 0 0,1 0 0 0 0,1 0 0 0 0,-1 1-1 0 0,2 1 1 0 0,-1-1 0 0 0,1 1 0 0 0,0 0 0 0 0,0 0 0 0 0,-7 19 0 0 0,1 4 37 0 0,1 2 0 0 0,-9 43 0 0 0,-2 63-1 0 0,16-95 0 0 0,-14 199-8 0 0,17-1 132 0 0,20 252-87 0 0,22-3 425 0 0,50 253-1061 0 0,-60-558 600 0 0,31 179 22 0 0,-13-85 446 0 0,16 75-2 0 0,-52-305-437 0 0,67 285 148 0 0,-51-236-93 0 0,49 150-14 0 0,24 0 55 0 0,16-9-52 0 0,-87-194-45 0 0,2-1-1 0 0,2-1 0 0 0,42 41 1 0 0,-52-61-22 0 0,1-2 1 0 0,1-1-1 0 0,1-1 1 0 0,2-1-1 0 0,-1-1 0 0 0,2-2 1 0 0,1 0-1 0 0,0-2 1 0 0,63 21-1 0 0,-64-27 10 0 0,0-2-1 0 0,0-1 1 0 0,40 3-1 0 0,89-6 46 0 0,-125-5-57 0 0,0-1-1 0 0,0-2 0 0 0,0-1 0 0 0,-1-1 1 0 0,0-2-1 0 0,0-1 0 0 0,-1-2 0 0 0,-1-1 1 0 0,0-1-1 0 0,-1-2 0 0 0,0-1 1 0 0,-1-1-1 0 0,-1-1 0 0 0,40-37 0 0 0,-9-4-4 0 0,61-81 0 0 0,-35 40 11 0 0,-37 46 2 0 0,-4-2 1 0 0,-2-1-1 0 0,34-64 0 0 0,8-40 19 0 0,80-225 0 0 0,-114 243-32 0 0,43-217 0 0 0,-26-37 0 0 0,-58 292 0 0 0,-7-157 0 0 0,-5 179 0 0 0,-4-1 0 0 0,-32-147 0 0 0,30 195-14 0 0,-1 0-1 0 0,-2 1 0 0 0,-25-49 0 0 0,29 67 13 0 0,-2 0-1 0 0,0 1 0 0 0,-1 0 1 0 0,0 0-1 0 0,-1 2 1 0 0,-1-1-1 0 0,-31-25 0 0 0,34 34 9 0 0,1 0 0 0 0,-1 1-1 0 0,0 1 1 0 0,-1-1 0 0 0,1 2-1 0 0,-1-1 1 0 0,0 2 0 0 0,-13-3-1 0 0,6 2 0 0 0,0 2-1 0 0,-1 0 0 0 0,1 1 0 0 0,-28 2 0 0 0,27 1 4 0 0,1 1-1 0 0,-1 1 1 0 0,0 1-1 0 0,1 0 0 0 0,0 2 1 0 0,0 0-1 0 0,-33 19 1 0 0,32-14-26 0 0,-1 1 0 0 0,2 1 0 0 0,0 1 0 0 0,0 0 0 0 0,2 2 0 0 0,-22 24 0 0 0,7-2-1 0 0,2 1 0 0 0,2 1 1 0 0,1 1-1 0 0,-28 62 0 0 0,25-35 19 0 0,2 2 0 0 0,4 1 0 0 0,-28 141 0 0 0,38-124 27 0 0,-2 158 0 0 0,17-142 3 0 0,3-1 0 0 0,21 112 0 0 0,57 112 25 0 0,31-10 13 0 0,-73-225-104 0 0,68 118 0 0 0,74 75 41 0 0,-164-260-5 0 0,27 40 0 0 0,95 107 0 0 0,-133-166 1 0 0,47 50 26 0 0,90 74-1 0 0,31-5-15 0 0,-144-108-30 0 0,0-1-1 0 0,0-1 1 0 0,2-1 0 0 0,36 11-1 0 0,-24-14 20 0 0,0-1 0 0 0,89 9 0 0 0,-107-18 0 0 0,1-2 0 0 0,0-2 0 0 0,0 0 0 0 0,0-2 0 0 0,-1-1 0 0 0,31-9 0 0 0,-8-2 0 0 0,1-2 0 0 0,58-30 0 0 0,-74 31 7 0 0,-1-2 1 0 0,-1-1-1 0 0,-1-1 0 0 0,-1-2 0 0 0,-1-1 0 0 0,0-1 0 0 0,-2-2 0 0 0,35-42 0 0 0,218-353-7 0 0,-233 334 0 0 0,43-111 0 0 0,-68 145 0 0 0,26-67 0 0 0,37-140 0 0 0,4-134 0 0 0,-69 271 0 0 0,-7-1 0 0 0,-4 0 0 0 0,-10-168 0 0 0,-3 238 0 0 0,-2 1 0 0 0,-3 0 0 0 0,-2 1 0 0 0,-3-1 0 0 0,-2 2 0 0 0,-23-54 0 0 0,21 66 20 0 0,-2 2 0 0 0,-29-45 0 0 0,45 78-20 0 0,-18-25 27 0 0,-36-42 1 0 0,48 63-24 0 0,1 1 1 0 0,-1 0-1 0 0,0 0 1 0 0,-1 1-1 0 0,0 0 1 0 0,0 1-1 0 0,0 0 1 0 0,-20-7-1 0 0,15 7-21 0 0,-1 1 0 0 0,0 1 1 0 0,1 1-1 0 0,-1 0 0 0 0,-1 1 0 0 0,1 0 0 0 0,-22 2 1 0 0,25 1 36 0 0,0 0 1 0 0,0 1-1 0 0,1 1 1 0 0,-1 0-1 0 0,1 1 1 0 0,-1 0-1 0 0,2 1 1 0 0,-1 1-1 0 0,-21 12 1 0 0,20-9-19 0 0,1 0 0 0 0,-1 2 0 0 0,2-1 0 0 0,-1 1 0 0 0,2 1 0 0 0,-1 0 0 0 0,-8 14 0 0 0,5-4-3 0 0,0 1 1 0 0,1 1 0 0 0,-13 33-1 0 0,19-35-15 0 0,1-1-1 0 0,1 1 0 0 0,-2 27 0 0 0,4-33 20 0 0,1 4-3 0 0,1 0 0 0 0,0 0 0 0 0,2 0 0 0 0,0 0 0 0 0,8 39 0 0 0,-1-27 0 0 0,1 0 0 0 0,23 55 0 0 0,-22-66-10 0 0,1-1-1 0 0,0 0 1 0 0,2-1-1 0 0,0-1 1 0 0,1 0-1 0 0,1-1 1 0 0,0 0 0 0 0,2-1-1 0 0,0-1 1 0 0,0-1-1 0 0,1 0 1 0 0,1-1-1 0 0,20 10 1 0 0,-20-14 2 0 0,0-1 1 0 0,1-1-1 0 0,-1 0 1 0 0,1-2-1 0 0,1 0 0 0 0,-1-1 1 0 0,1-1-1 0 0,-1-1 1 0 0,1-1-1 0 0,0-1 1 0 0,0-1-1 0 0,-1 0 1 0 0,26-6-1 0 0,-11 0 5 0 0,-1-2 0 0 0,1-1 0 0 0,-2-2-1 0 0,1-1 1 0 0,-2-2 0 0 0,59-35 0 0 0,-7-6-56 0 0,141-125 0 0 0,-139 98 59 0 0,79-100 0 0 0,-136 145 0 0 0,-1-1 0 0 0,35-66 0 0 0,-54 86 0 0 0,7-20 0 0 0,-3 7 0 0 0,-1 1 4 0 0,4-5 56 0 0,-15 29-46 0 0,-20 23 119 0 0,15-10-131 0 0,1 1 0 0 0,0-1 0 0 0,0 1 0 0 0,0 0 1 0 0,-2 8-1 0 0,-1 2-2 0 0,-56 162 0 0 0,11-29 0 0 0,31-84 36 0 0,-22 125-1 0 0,30-129-42 0 0,-13 98 187 0 0,-7 203-1 0 0,29-198-78 0 0,19 170-1 0 0,11-115-100 0 0,-23-196 0 0 0,15 76-10 0 0,55 168 0 0 0,-48-196-121 0 0,3-1 0 0 0,60 108 0 0 0,-79-161 194 0 0,0-1 0 0 0,2 0 0 0 0,0-1 1 0 0,1 0-1 0 0,19 18 0 0 0,-26-28-86 0 0,1 0-1 0 0,1-1 1 0 0,-1 0 0 0 0,1 0 0 0 0,-1 0 0 0 0,1-1-1 0 0,1 0 1 0 0,-1-1 0 0 0,1 0 0 0 0,-1 0 0 0 0,1-1-1 0 0,0 0 1 0 0,0 0 0 0 0,9 0 0 0 0,-6-2 14 0 0,-1 0 0 0 0,1-1 1 0 0,-1 0-1 0 0,0-1 0 0 0,1 0 1 0 0,-1-1-1 0 0,0 0 0 0 0,-1-1 1 0 0,1 0-1 0 0,17-9 0 0 0,-5-1 69 0 0,0-1-1 0 0,-1-1 1 0 0,27-25-1 0 0,-31 23-57 0 0,-1 0 0 0 0,0-1 0 0 0,25-37 0 0 0,31-69 54 0 0,-50 80-56 0 0,-2 0 0 0 0,15-52 0 0 0,21-99 0 0 0,-34 112 0 0 0,61-263 0 0 0,-18 71 0 0 0,56-319-82 0 0,-113 535-6 0 0,1-4-23 0 0,2-103 0 0 0,-5 5 498 0 0,0 0-216 0 0,0 56-160 0 0,0-1-12 0 0,-3 41 1 0 0,-2 44 0 0 0,-1 0 0 0 0,-2-32 0 0 0,0 32-5 0 0,2 19-2 0 0,-1 0-1 0 0,0 1 1 0 0,0-1 0 0 0,0 0-1 0 0,-1 0 1 0 0,1 0 0 0 0,0 0 0 0 0,-1 1-1 0 0,0-1 1 0 0,0 0 0 0 0,0 1-1 0 0,0-1 1 0 0,0 0 0 0 0,0 1 0 0 0,-1-1-1 0 0,-2-2 1 0 0,3 4-162 0 0,1 14-213 0 0,-2-1 430 0 0,2-1 0 0 0,-1 1-1 0 0,3 15 1 0 0,-1 7 179 0 0,1-9-175 0 0,1-1 0 0 0,12 48 0 0 0,-12-57-42 0 0,10 31-10 0 0,3-2 0 0 0,30 66 0 0 0,-12-32 0 0 0,60 134 0 0 0,100 202 0 0 0,-103-225 0 0 0,-43-97 0 0 0,10 23 0 0 0,138 324 0 0 0,-118-238 65 0 0,-15 5 0 0 0,-51-164-51 0 0,25 106 22 0 0,19 164 0 0 0,-43-223-1 0 0,-4 1 0 0 0,-4 0-1 0 0,-13 157 1 0 0,2-195 14 0 0,-3 0 0 0 0,-31 100 0 0 0,30-126-15 0 0,0-1 0 0 0,-1 0 0 0 0,-2 0 1 0 0,0-1-1 0 0,-2-1 0 0 0,0 0 0 0 0,-2-1 0 0 0,0-1 1 0 0,-2 0-1 0 0,0-2 0 0 0,-37 30 0 0 0,43-40 0 0 0,1-1-1 0 0,-2 0 0 0 0,1-1 0 0 0,-1 0 0 0 0,-1-1 1 0 0,1-1-1 0 0,-1 0 0 0 0,0-1 0 0 0,0 0 1 0 0,0-2-1 0 0,0 1 0 0 0,-19-1 0 0 0,26-2-32 0 0,1-1-1 0 0,0 1 0 0 0,0-1 0 0 0,0-1 0 0 0,0 1 1 0 0,0-1-1 0 0,0-1 0 0 0,0 1 0 0 0,1-1 1 0 0,-1 0-1 0 0,1 0 0 0 0,0-1 0 0 0,0 0 1 0 0,0 0-1 0 0,0-1 0 0 0,1 1 0 0 0,0-1 1 0 0,0-1-1 0 0,0 1 0 0 0,0-1 0 0 0,-5-8 1 0 0,3 2-11 0 0,-1 0 0 0 0,2-1 0 0 0,0 1 0 0 0,1-1 0 0 0,0 0 0 0 0,-4-17 0 0 0,1-10-47 0 0,1 0 1 0 0,-2-80-1 0 0,9 81 18 0 0,1 1-1 0 0,8-49 1 0 0,-8 84 36 0 0,9-60-86 0 0,4-1-1 0 0,28-80 0 0 0,-35 124 71 0 0,8-20-33 0 0,1 1-1 0 0,43-74 1 0 0,-17 49 117 0 0,4 2 0 0 0,2 2 0 0 0,3 2 0 0 0,75-67-1 0 0,-68 73 283 0 0,76-65-850 0 0,-88 82 418 0 0,1 2 0 0 0,65-33-1 0 0,-84 51 86 0 0,38-18 0 0 0,-40 23 0 0 0,-8 3 0 0 0,-1 0 0 0 0,22-13 0 0 0,102-58 0 0 0,-115 63 0 0 0,-1-1 0 0 0,42-36 0 0 0,-7 6 0 0 0,242-202 0 0 0,-276 222 0 0 0,42-58 0 0 0,-24 28 0 0 0,-12 18 0 0 0,-1 2 0 0 0,40-61 0 0 0,-28 25 0 0 0,-4-1 0 0 0,-2-2 0 0 0,31-94 0 0 0,-17 42 0 0 0,7-17 0 0 0,-40 88 0 0 0,42-87 0 0 0,-50 125 0 0 0,-1 0 0 0 0,-2 0 0 0 0,1-1 0 0 0,-2 0 0 0 0,5-26 0 0 0,-8-24 0 0 0,-1 5 0 0 0,3 34 0 0 0,-3 15 0 0 0,0 0 0 0 0,-1 0 0 0 0,0-26 0 0 0,-20-65 39 0 0,4 26 350 0 0,13 72-326 0 0,-1-1 0 0 0,0 1-1 0 0,0-1 1 0 0,-1 1 0 0 0,0 0-1 0 0,-10-13 1 0 0,6 10-51 0 0,-1 0-1 0 0,0 1 1 0 0,-16-13-1 0 0,20 19-22 0 0,0 0-1 0 0,0 0 1 0 0,-1 1-1 0 0,1 0 1 0 0,-1 0-1 0 0,0 0 0 0 0,0 1 1 0 0,0 0-1 0 0,-10-3 1 0 0,8 4-41 0 0,0 1 0 0 0,1 0 1 0 0,-1 0-1 0 0,0 0 1 0 0,0 1-1 0 0,0 0 0 0 0,-15 4 1 0 0,7 0 24 0 0,0 1 0 0 0,-22 11 0 0 0,22-8 27 0 0,1 0 0 0 0,1 2 0 0 0,0-1 0 0 0,0 2 0 0 0,-14 15 0 0 0,-4 3 0 0 0,15-15 19 0 0,1 0 0 0 0,1 1 0 0 0,1 1 0 0 0,0 0 0 0 0,-22 36 0 0 0,-41 70 321 0 0,47-79-380 0 0,2 1 0 0 0,-23 50 0 0 0,-10 53-295 0 0,36-88 298 0 0,-20 81 0 0 0,-5 65 8 0 0,38-134 29 0 0,-4 86 0 0 0,5-42 0 0 0,4-29 0 0 0,5 92 0 0 0,17 90 0 0 0,-4-165 0 0 0,5 0 0 0 0,31 106 0 0 0,30 1-1 0 0,-47-135 34 0 0,-18-44 70 0 0,2 0-1 0 0,1-2 1 0 0,2 1-1 0 0,23 31 0 0 0,-20-34-5 0 0,10 14-247 0 0,2-1 1 0 0,51 51-1 0 0,24-1-65 0 0,-92-80 217 0 0,1 0-1 0 0,0-1 0 0 0,1-1 0 0 0,0-1 0 0 0,28 10 0 0 0,-21-11-1 0 0,0-1 0 0 0,0-1 0 0 0,1-2 0 0 0,0 0 0 0 0,-1-1 0 0 0,51-4 0 0 0,-51-1 0 0 0,0 0 0 0 0,0-2 0 0 0,-1-1 0 0 0,1-1 0 0 0,-1 0 0 0 0,29-16 0 0 0,9-9 31 0 0,-3-4-1 0 0,-1-2 1 0 0,-1-2-1 0 0,83-80 0 0 0,-46 39 234 0 0,25-23-1 0 0,-11-6-525 0 0,139-184 0 0 0,47-154 341 0 0,-42-29 319 0 0,-8-201-688 0 0,-74-21 60 0 0,-165 680 230 0 0,69-378 0 0 0,-24-5 0 0 0,-39 270 0 0 0,8-135 0 0 0,-19-393 0 0 0,-4 557 0 0 0,-45-522 0 0 0,42 564 2 0 0,-49-287 50 0 0,56 345-52 0 0,-77-300 10 0 0,-12 48-10 0 0,66 197 0 0 0,-3 1 0 0 0,-43-67 0 0 0,50 95-19 0 0,-1 1-1 0 0,-1 1 0 0 0,-2 0 1 0 0,0 2-1 0 0,-2 1 1 0 0,-32-24-1 0 0,42 37-5 0 0,-1 0 0 0 0,1 1 0 0 0,-35-14 0 0 0,39 20 2 0 0,0-1-1 0 0,-1 2 1 0 0,1 0 0 0 0,-1 0 0 0 0,0 1 0 0 0,-20-1-1 0 0,28 4 14 0 0,1-1 0 0 0,-1 1-1 0 0,1-1 1 0 0,0 1-1 0 0,0 1 1 0 0,-1-1 0 0 0,1 1-1 0 0,0-1 1 0 0,-4 4 0 0 0,-32 21-113 0 0,27-17 93 0 0,-1 2 11 0 0,0 0 0 0 0,1 1 0 0 0,1 1 0 0 0,0 0 0 0 0,0 0 0 0 0,1 1 0 0 0,1 1 0 0 0,-13 24 0 0 0,-3 14-22 0 0,-24 67 1 0 0,41-96 26 0 0,-37 130-41 0 0,12-29 56 0 0,19-76-35 0 0,-10 64 1 0 0,1 55-184 0 0,9-60 108 0 0,7-44 283 0 0,2 1 0 0 0,6 106-1 0 0,4-4 86 0 0,7 106-54 0 0,95 594 203 0 0,-49-462-248 0 0,-3 4 0 0 0,-9-5-32 0 0,18 128 52 0 0,8 67 6 0 0,42 338-125 0 0,-30-229 519 0 0,-56-450-417 0 0,1 8-63 0 0,-11-115-93 0 0,26 158 60 0 0,-27-219-31 0 0,2 16-8 0 0,-8-59-28 0 0,-7-26-3 0 0,2 0 0 0 0,0-1 0 0 0,14 35 0 0 0,-18-53-61 0 0,-1-5-12 0 0,7-143 31 0 0,-6 129 21 0 0,3-69 13 0 0,7-78 1 0 0,1 47-44 0 0,4-31-6 0 0,73-342 48 0 0,64-132-793 0 0,-69 366 1186 0 0,-55 164-257 0 0,-16 47-231 0 0,22-51 0 0 0,16-7 94 0 0,5 2 1 0 0,78-106-1 0 0,10 20 13 0 0,-136 178-25 0 0,1 0 0 0 0,0 0 1 0 0,0 1-1 0 0,1 0 0 0 0,18-11 0 0 0,-25 17 19 0 0,1 0 0 0 0,-1 0 1 0 0,1 0-1 0 0,-1 1 0 0 0,1 0 0 0 0,0 0 0 0 0,-1 0 1 0 0,1 0-1 0 0,0 0 0 0 0,0 1 0 0 0,0 0 0 0 0,0 0 1 0 0,0 0-1 0 0,0 0 0 0 0,-1 0 0 0 0,1 1 0 0 0,0 0 1 0 0,0 0-1 0 0,0 0 0 0 0,-1 0 0 0 0,1 1 0 0 0,5 2 1 0 0,-3 0 5 0 0,0 1 1 0 0,0 0 0 0 0,0 0 0 0 0,0 0 0 0 0,-1 0-1 0 0,0 1 1 0 0,0 0 0 0 0,-1 0 0 0 0,0 1 0 0 0,0-1 0 0 0,3 8-1 0 0,6 13-3 0 0,13 42 0 0 0,-21-53 2 0 0,31 123 1 0 0,-21-74 0 0 0,18 126 0 0 0,-21-110 0 0 0,10 100 0 0 0,5 28 0 0 0,-13-133 13 0 0,35 177 143 0 0,19-3-26 0 0,-51-199-103 0 0,138 354 63 0 0,-135-364-164 0 0,2-1 0 0 0,2-1 0 0 0,2-1 0 0 0,56 64 0 0 0,-59-78 73 0 0,2 0 1 0 0,1-1 0 0 0,0-2 0 0 0,1-1 0 0 0,2-1 0 0 0,0-1-1 0 0,37 16 1 0 0,-54-29 15 0 0,1 0 0 0 0,-1-2 0 0 0,1 1 0 0 0,-1-2 0 0 0,1 1 0 0 0,0-2-1 0 0,0 0 1 0 0,0 0 0 0 0,0-1 0 0 0,24-4 0 0 0,-19 1-30 0 0,-1 0 0 0 0,0-2 0 0 0,0 0-1 0 0,-1-1 1 0 0,0 0 0 0 0,0-2 0 0 0,25-15 0 0 0,-12 4 16 0 0,-1-2 0 0 0,-1-1 0 0 0,-1-2 0 0 0,-1 0 0 0 0,-1-2 0 0 0,-2 0-1 0 0,0-2 1 0 0,-2 0 0 0 0,28-51 0 0 0,68-138-92 0 0,-18-7 102 0 0,10-123-1 0 0,-86 253-147 0 0,16-170 0 0 0,-27-24-81 0 0,-13 222 180 0 0,-3 0 0 0 0,-17-87 0 0 0,11 101 8 0 0,-3 0 0 0 0,-1 2 0 0 0,-29-62 0 0 0,34 89 23 0 0,-1-3-11 0 0,-1 0 0 0 0,-2 1 0 0 0,-25-36 1 0 0,29 48 2 0 0,-2 0 0 0 0,0 0 0 0 0,0 1 0 0 0,-1 0 0 0 0,-1 1 0 0 0,0 1 0 0 0,0 0 0 0 0,-1 1 0 0 0,0 1 0 0 0,-1 0 0 0 0,1 1 0 0 0,-2 0 0 0 0,1 2 0 0 0,-1 0 0 0 0,-32-5 0 0 0,36 9 6 0 0,0 0 1 0 0,0 1-1 0 0,0 1 0 0 0,0 0 1 0 0,0 1-1 0 0,1 1 1 0 0,-1 0-1 0 0,0 0 1 0 0,1 1-1 0 0,0 1 1 0 0,0 0-1 0 0,-14 8 1 0 0,3 1 5 0 0,1 0 1 0 0,1 1-1 0 0,0 2 1 0 0,1 0 0 0 0,-20 22-1 0 0,15-10 21 0 0,2 0 0 0 0,-35 61 0 0 0,7 9 40 0 0,35-65-32 0 0,-64 137 60 0 0,56-114-74 0 0,-16 63 0 0 0,14-22 95 0 0,5 2 0 0 0,4 0 0 0 0,-6 145 0 0 0,21-171-35 0 0,4 1-1 0 0,3-1 0 0 0,3 0 1 0 0,4-1-1 0 0,28 101 0 0 0,47 86-71 0 0,-86-258 0 0 0,16 43 0 0 0,2 0 0 0 0,3-2 0 0 0,1 0 0 0 0,45 63 0 0 0,62 62 0 0 0,-92-125 0 0 0,73 66 0 0 0,-87-90 0 0 0,1-2 0 0 0,0 0 0 0 0,1-2 0 0 0,0 0 0 0 0,1-2 0 0 0,1-2 0 0 0,0 0 0 0 0,1-1 0 0 0,0-2 0 0 0,0-1 0 0 0,1-2 0 0 0,0 0 0 0 0,39-1 0 0 0,-36-3 0 0 0,0-2 0 0 0,0-1 0 0 0,61-13 0 0 0,-12-5-36 0 0,-1-5 0 0 0,-1-3 0 0 0,129-64 0 0 0,-172 71 37 0 0,-1-1 1 0 0,0-1-1 0 0,-2-2 0 0 0,48-46 0 0 0,-40 30-25 0 0,-2-3 0 0 0,59-82 0 0 0,-91 114 19 0 0,101-158-110 0 0,25-40-213 0 0,-21 38 0 0 0,-101 158 279 0 0,-1 3 55 0 0,-10 10 51 0 0,-3 2 13 0 0,-1 0-63 0 0,1 0 0 0 0,-1 0 0 0 0,1 0 1 0 0,0 0-1 0 0,0 0 0 0 0,-1 0 0 0 0,1 1 0 0 0,0-1 1 0 0,0 1-1 0 0,0-1 0 0 0,1 1 0 0 0,-1 0 0 0 0,0 0 1 0 0,1 0-1 0 0,-1 0 0 0 0,-1 4 0 0 0,-19 23 57 0 0,17-24-65 0 0,1 2 0 0 0,-1-1 0 0 0,-6 13 0 0 0,-18 45 65 0 0,10-29-61 0 0,14-26 18 0 0,0 0 0 0 0,-6 15 0 0 0,-38 134 295 0 0,-32 163 486 0 0,72-287-687 0 0,7-25-81 0 0,-1 0-1 0 0,1-1 0 0 0,-1 14 0 0 0,-7 61 110 0 0,6-56 55 0 0,1 0 1 0 0,1 0-1 0 0,2 53 0 0 0,2-71-230 0 0,0-1 0 0 0,0 0-1 0 0,4 10 1 0 0,-5-16-200 0 0,6 6-71 0 0,4-7 291 0 0,-10-1 10 0 0,0 0 0 0 0,0 0 0 0 0,-1 1-1 0 0,1-1 1 0 0,0 0 0 0 0,0 0 0 0 0,-1 0 0 0 0,1 0-1 0 0,0-1 1 0 0,0 1 0 0 0,-1 0 0 0 0,1 0 0 0 0,0 0 0 0 0,-1-1-1 0 0,1 1 1 0 0,0 0 0 0 0,0-1 0 0 0,-1 1 0 0 0,1 0-1 0 0,-1-1 1 0 0,1 1 0 0 0,0-1 0 0 0,-1 1 0 0 0,1-1-1 0 0,0 0 1 0 0,1-2-1 0 0,18-13-23 0 0,-1-1-1 0 0,-1 0 1 0 0,28-36-1 0 0,41-67-2 0 0,-59 78 36 0 0,-17 26-14 0 0,81-127-62 0 0,21-43-79 0 0,-89 148 93 0 0,2 1-1 0 0,2 1 1 0 0,1 1-1 0 0,54-49 1 0 0,-74 76 45 0 0,-1 1-1 0 0,1 0 1 0 0,1 0-1 0 0,-1 1 1 0 0,1 0 0 0 0,0 1-1 0 0,0 0 1 0 0,15-4-1 0 0,-20 7 22 0 0,0 1 0 0 0,0 0-1 0 0,0 0 1 0 0,1 0-1 0 0,-1 1 1 0 0,0 0 0 0 0,0 0-1 0 0,1 0 1 0 0,-1 0-1 0 0,0 1 1 0 0,0 0 0 0 0,0 0-1 0 0,0 0 1 0 0,1 1 0 0 0,-2 0-1 0 0,1 0 1 0 0,0 0-1 0 0,0 1 1 0 0,-1-1 0 0 0,6 4-1 0 0,0 3-32 0 0,-1 0-1 0 0,1 0 0 0 0,-1 0 1 0 0,-1 1-1 0 0,0 1 0 0 0,0-1 1 0 0,-1 1-1 0 0,9 19 0 0 0,2 11 63 0 0,16 50 0 0 0,-26-67-56 0 0,98 332 134 0 0,-93-307-97 0 0,69 374 375 0 0,-43-226-207 0 0,-15-86-81 0 0,100 390 652 0 0,-97-429-628 0 0,3-1 0 0 0,3-1 0 0 0,54 85 0 0 0,-69-128-125 0 0,1-2 1 0 0,1-1-1 0 0,1 0 0 0 0,1-1 1 0 0,0-1-1 0 0,2-2 0 0 0,1 0 0 0 0,0-1 1 0 0,2-2-1 0 0,35 18 0 0 0,-43-26-7 0 0,1-2 0 0 0,1 0 0 0 0,-1-1 0 0 0,1-1 0 0 0,0 0 0 0 0,27 1 0 0 0,-9-4-33 0 0,-1-2 0 0 0,61-6-1 0 0,-54 0-46 0 0,0-3-1 0 0,-1-1 1 0 0,77-29 0 0 0,1-13-1761 0 0,-2-4-3559 0 0,26-14-2537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9.39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9.79395"/>
      <inkml:brushProperty name="anchorY" value="2202.5874"/>
      <inkml:brushProperty name="scaleFactor" value="0.5"/>
    </inkml:brush>
  </inkml:definitions>
  <inkml:trace contextRef="#ctx0" brushRef="#br0">1984 1673 14754 0 0,'38'-28'6'0'0,"31"-23"-6"0"0,-5 2 84 0 0,-4 4-24 0 0,-3 0 12 0 0,2 1 0 0 0,-1 1 0 0 0,1 1 0 0 0,1 3 0 0 0,1-1 0 0 0,0 1 130 0 0,0-1-18 0 0,0 0 23 0 0,10-8 177 0 0,13-9-152 0 0,0 0-104 0 0,-2 1 2 0 0,-6 3-23 0 0,-6 3-2 0 0,-5 5-1 0 0,-4 2-37 0 0,-2 3 1 0 0,-3 2-3 0 0,0 1-1 0 0,-3 0-74 0 0,0 1 20 0 0,-1 0-10 0 0,-1-1 0 0 0,-2 1 0 0 0,10-7 0 0 0,0 0 0 0 0,0 2 75 0 0,-3 3-96 0 0,-2 3 143 0 0,-3 4-79 0 0,-4 3-48 0 0,-3 1 15 0 0,-2 3-10 0 0,2-3-578 0 0,6-3-517 0 0,2 0-9668 0 0,-8 5 6075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23.86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6252.84961"/>
      <inkml:brushProperty name="anchorY" value="-20.79532"/>
      <inkml:brushProperty name="scaleFactor" value="0.5"/>
    </inkml:brush>
  </inkml:definitions>
  <inkml:trace contextRef="#ctx0" brushRef="#br0">0 7298 8752 0 0,'0'0'0'0'0,"1"-5"384"0"0,1-8 214 0 0,1-8-723 0 0,2-11-107 0 0,3-11-505 0 0,2-7 498 0 0,1-4 392 0 0,2-3 14 0 0,0 1 76 0 0,2-11 522 0 0,1 0-394 0 0,0-1 145 0 0,4-13 412 0 0,2-14-324 0 0,6-15-39 0 0,-2 4-412 0 0,-1 5 91 0 0,-1 8-58 0 0,-1 9-49 0 0,-2 6 4 0 0,-1 3-3 0 0,1 1-2 0 0,0 0 37 0 0,4-14 204 0 0,7-19-111 0 0,7-18-20 0 0,-1 0-138 0 0,-1 4-32 0 0,-3 8-2 0 0,-3 11-85 0 0,-4 9 134 0 0,-2 6-53 0 0,-2 4 10 0 0,1 2 2 0 0,-1 0-2 0 0,2 1 56 0 0,7-15 170 0 0,-1-1-212 0 0,1 1 64 0 0,-1 2-21 0 0,-2 4-1 0 0,-1 3 0 0 0,-2 4 28 0 0,1 1 2 0 0,-2 2 0 0 0,1 0 2 0 0,0 2-196 0 0,6-15 56 0 0,1-1-28 0 0,2-1 0 0 0,-1 3 0 0 0,-1 2 0 0 0,7-13 299 0 0,3 1-58 0 0,-1 3 35 0 0,7-13 191 0 0,-1 2-418 0 0,-1 4 131 0 0,-3 4-52 0 0,-2 5-18 0 0,6-11 116 0 0,-2 1-155 0 0,-2 4-71 0 0,-3 5 17 0 0,1 4-17 0 0,0 7 0 0 0,0 3 112 0 0,5-12 62 0 0,1 3-114 0 0,2 2-60 0 0,-1 4 89 0 0,-3 4-110 0 0,-3 4 106 0 0,-3 6-106 0 0,0 2 31 0 0,-5 3 74 0 0,-3 0-108 0 0,-1 4 36 0 0,-2 3 63 0 0,0 3-96 0 0,-2 3 31 0 0,-3 2-122 0 0,-1 3-24 0 0,0 2-18 0 0,1 1-4 0 0,-4 1 185 0 0,0 3-54 0 0,0 1 27 0 0,6-3 0 0 0,-1 4 0 0 0,0 3 0 0 0,-2 6 0 0 0,0 5 0 0 0,-2 5 131 0 0,-4 5-56 0 0,0 0-1218 0 0,-2 2-12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26.45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0899.10547"/>
      <inkml:brushProperty name="anchorY" value="7024.15967"/>
      <inkml:brushProperty name="scaleFactor" value="0.5"/>
    </inkml:brush>
  </inkml:definitions>
  <inkml:trace contextRef="#ctx0" brushRef="#br0">1 102 10592 0 0,'0'0'0'0'0,"8"-2"472"0"0,11 0 242 0 0,6 0-862 0 0,6 0 262 0 0,25-2-1328 0 0,7-1 852 0 0,16 1-682 0 0,14-1 670 0 0,0 2 106 0 0,-3 1 406 0 0,-6 1 6 0 0,-5 1 45 0 0,12 0 271 0 0,-2 1-316 0 0,-2-1 107 0 0,-2 1-35 0 0,-3 1 205 0 0,0 1-12 0 0,-3 1 26 0 0,16-1 284 0 0,17 1-415 0 0,2-2-98 0 0,-1 0 1 0 0,-3 0-38 0 0,-6-1 1 0 0,-4 0-2 0 0,-4-1-10 0 0,19-1 172 0 0,17 1-330 0 0,2-2-120 0 0,-1 1 5 0 0,9 0 132 0 0,-8 0 186 0 0,-8 1-26 0 0,-7-2 29 0 0,-7 1-241 0 0,-3-1 70 0 0,-1 1-35 0 0,7-1 0 0 0,5-1 93 0 0,29-1-8 0 0,4-1-103 0 0,-1 2 174 0 0,-5-1-94 0 0,-9 0 22 0 0,-8-1-2 0 0,-7 0 16 0 0,-4 1 5 0 0,-4 0 0 0 0,1 1 1 0 0,1-1-28 0 0,2 0-2 0 0,1 0 0 0 0,23-1-2 0 0,4 1-84 0 0,0 0 24 0 0,-1 0-12 0 0,-8 1 0 0 0,21 0 0 0 0,-4 2 0 0 0,-5 0 149 0 0,-7 1-24 0 0,-6 0 17 0 0,-5 1 2 0 0,-6-1-94 0 0,-4 2-47 0 0,-2 0 120 0 0,24 1-81 0 0,3 1-47 0 0,0 0 16 0 0,-4 0-11 0 0,-9 1 112 0 0,-5-1-144 0 0,-4 1 160 0 0,23 0-30 0 0,0-1-26 0 0,1 0 4 0 0,-3 0-3 0 0,-7 0-85 0 0,-3-2 136 0 0,-2 0-156 0 0,-2-2 160 0 0,-3 1-160 0 0,-2-1 160 0 0,-1 0-160 0 0,1-1 160 0 0,0-1-85 0 0,3 1-48 0 0,0 0 127 0 0,-1 1-79 0 0,1-1 26 0 0,23 0 70 0 0,1 0-96 0 0,-1 1 41 0 0,-3-1-14 0 0,-7 1 2 0 0,18 0 94 0 0,-5 0-112 0 0,-4 2 38 0 0,-7 0-12 0 0,-8 1-93 0 0,13 2 110 0 0,-7 0-121 0 0,-4 2 130 0 0,14 0-58 0 0,-6 2 56 0 0,-7-1-42 0 0,-7 0 5 0 0,-10-2-2 0 0,-5 1-1 0 0,-7-1-74 0 0,-3 0 132 0 0,-6-1-154 0 0,-1 0 160 0 0,-3 1-160 0 0,0-1 160 0 0,-3 0-160 0 0,0-1 160 0 0,-2 1-160 0 0,-3-2 48 0 0,-2 1 68 0 0,14 1-33 0 0,0 0-60 0 0,-4 0 94 0 0,-4-1-106 0 0,-6 0-109 0 0,-4-1-35 0 0,-6 0-20 0 0,11 0-1405 0 0,-5 1 380 0 0,-49-3-7391 0 0,-2 0-1217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27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6927.42969"/>
      <inkml:brushProperty name="anchorY" value="6277.61426"/>
      <inkml:brushProperty name="scaleFactor" value="0.5"/>
    </inkml:brush>
  </inkml:definitions>
  <inkml:trace contextRef="#ctx0" brushRef="#br0">1 1 9472 0 0,'0'0'0'0'0,"0"5"416"0"0,2 10 224 0 0,1 4-774 0 0,1 6 236 0 0,1 3-102 0 0,1 4 0 0 0,2 3 0 0 0,-1 3 0 0 0,2 3 0 0 0,1 5 308 0 0,1 3-51 0 0,1 4 43 0 0,1 3 3 0 0,0 2 57 0 0,2 1 2 0 0,0 1 4 0 0,4 14 366 0 0,1 1-552 0 0,0 3 180 0 0,1 1-64 0 0,-1-2-66 0 0,0-1 1 0 0,-1-3-4 0 0,1 0-3 0 0,-1 0-112 0 0,0 0-6 0 0,-1 0-4 0 0,7 19 143 0 0,1 4-154 0 0,1 2 53 0 0,0 0-16 0 0,-1-3 0 0 0,4 16 167 0 0,-2 0-205 0 0,1-1 134 0 0,-2-3-23 0 0,0-4 4 0 0,-2-4 3 0 0,-1-6-93 0 0,-1-3-2 0 0,-1-2-5 0 0,2-2-4 0 0,-1 0-121 0 0,3-2 118 0 0,1-2-125 0 0,-1 0 111 0 0,2-2-108 0 0,-1 0 106 0 0,-1 1-106 0 0,5 19 106 0 0,0 2-106 0 0,-2 2 31 0 0,-1-1-10 0 0,0-4 140 0 0,-2-1-68 0 0,-2-2 28 0 0,1-1-4 0 0,-1-1-112 0 0,1-1 135 0 0,0-3-148 0 0,3 15 230 0 0,7 13-68 0 0,7 14-66 0 0,6 9 8 0 0,6 5-9 0 0,-2-13-76 0 0,-5-18 20 0 0,-6-17-10 0 0,-5-16 0 0 0,-6-11 0 0 0,-2-9 0 0 0,-5-4 0 0 0,0-4 0 0 0,-2-1 0 0 0,-2 0 0 0 0,0-2 75 0 0,0-1-96 0 0,1 5 31 0 0,2 4-10 0 0,0-3 0 0 0,-3-6 0 0 0,-1-3-308 0 0,0-3-276 0 0,-3-9-5054 0 0,-3-7 307 0 0,-4-9-2393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0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1326 37 8288 0 0,'-2'-1'190'0'0,"-14"-1"-34"0"0,0 1 0 0 0,0 1-1 0 0,-28 3 1 0 0,22-2-105 0 0,-31 6 278 0 0,-75 18 1 0 0,67-12-28 0 0,-15 5 327 0 0,-113 42-1 0 0,-64 46 1116 0 0,227-94-1699 0 0,1 2 1 0 0,0 0-1 0 0,1 1 0 0 0,1 2 0 0 0,0 0 1 0 0,-25 26-1 0 0,22-16 80 0 0,2 0 1 0 0,1 2 0 0 0,1 1 0 0 0,-25 46 0 0 0,29-42-46 0 0,2 1 0 0 0,1 0 1 0 0,2 2-1 0 0,1-1 1 0 0,2 2-1 0 0,2-1 1 0 0,1 1-1 0 0,-2 48 1 0 0,8-67-43 0 0,-3 31 135 0 0,4 71 0 0 0,0-116-165 0 0,22 209 186 0 0,-15-171-115 0 0,2-1 0 0 0,28 81 1 0 0,-18-75-7 0 0,1 0 1 0 0,2-2-1 0 0,3-1 1 0 0,30 43 0 0 0,-30-56-6 0 0,2-1 0 0 0,2-1 0 0 0,0-2 1 0 0,2-1-1 0 0,1-1 0 0 0,1-2 0 0 0,1-1 1 0 0,1-1-1 0 0,0-2 0 0 0,42 16 0 0 0,-12-11 36 0 0,1-2 1 0 0,0-3-1 0 0,2-3 0 0 0,0-3 0 0 0,77 6 0 0 0,-83-16-104 0 0,0-4 0 0 0,-1-2 0 0 0,1-2 0 0 0,85-19 0 0 0,39-19 440 0 0,-132 26-392 0 0,-1-2 0 0 0,-1-3 0 0 0,-1-2-1 0 0,67-40 1 0 0,-84 41-238 0 0,0-2 0 0 0,49-46-1 0 0,51-66 337 0 0,-91 83-46 0 0,-2-2 0 0 0,51-90 0 0 0,-80 125-80 0 0,0-1-4 0 0,0-1 0 0 0,-1 0 0 0 0,-1-1 0 0 0,-2 0 0 0 0,8-29 0 0 0,-13 41-3 0 0,29-136 112 0 0,-27 117-74 0 0,-1-1 0 0 0,-2-57-1 0 0,-16-60 56 0 0,9 113-57 0 0,0 0-12 0 0,-2 1-1 0 0,-1 0 0 0 0,-23-58 1 0 0,5 32 57 0 0,-35-61-1 0 0,36 83-25 0 0,-1 0-1 0 0,-2 2 0 0 0,-53-54 1 0 0,60 68-35 0 0,-1 2 1 0 0,-31-22 0 0 0,-54-29 35 0 0,66 48-39 0 0,-85-34-1 0 0,101 47-56 0 0,-14-5-653 0 0,0 1 0 0 0,-62-12 0 0 0,41 17-5543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3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52 15176 0 0,'0'0'340'0'0,"-5"-4"466"0"0,2 0-733 0 0,0 1-1 0 0,-1 0 1 0 0,0 0 0 0 0,1 0-1 0 0,-1 0 1 0 0,-6-3-1 0 0,0 0 1 0 0,9 5 257 0 0,1 0 102 0 0,-1 0-378 0 0,0-1 1 0 0,0 1-1 0 0,0 0 1 0 0,1 1-1 0 0,-1-1 1 0 0,0 0-1 0 0,0 0 1 0 0,0 0-1 0 0,0 0 1 0 0,-1 1-1 0 0,1-1 0 0 0,0 1 1 0 0,0-1-1 0 0,0 1 1 0 0,0-1-1 0 0,-1 1 1 0 0,1-1-1 0 0,0 1 1 0 0,-1 0-1 0 0,1 0 1 0 0,0 0-1 0 0,0 0 1 0 0,-1 0-1 0 0,1 0 1 0 0,-2 0-1 0 0,-3 1 145 0 0,-1 0 0 0 0,1 1 1 0 0,-12 4-1 0 0,3-1 72 0 0,6-2-145 0 0,0 1 1 0 0,0 0-1 0 0,0 0 1 0 0,1 1-1 0 0,0 1 0 0 0,0-1 1 0 0,-13 13-1 0 0,-2 0-15 0 0,14-10-39 0 0,0 0-1 0 0,0 1 1 0 0,0 0-1 0 0,-12 19 0 0 0,-25 46 359 0 0,37-55-275 0 0,1-1-1 0 0,0 1 1 0 0,1 1 0 0 0,2-1-1 0 0,-1 1 1 0 0,2 0 0 0 0,1 0-1 0 0,0 1 1 0 0,2-1 0 0 0,1 28-1 0 0,1-40-94 0 0,0 1 1 0 0,0-1-1 0 0,1 0 0 0 0,0 1 0 0 0,1-1 1 0 0,0 0-1 0 0,0 0 0 0 0,1-1 0 0 0,9 15 0 0 0,-10-17-41 0 0,1 0 0 0 0,0 0 0 0 0,0 0-1 0 0,0-1 1 0 0,1 0 0 0 0,0 0-1 0 0,0 0 1 0 0,0 0 0 0 0,0-1-1 0 0,0 0 1 0 0,1 0 0 0 0,0 0-1 0 0,-1-1 1 0 0,9 3 0 0 0,10 0-60 0 0,0-1-1 0 0,0-1 1 0 0,0-1 0 0 0,0-1-1 0 0,41-3 1 0 0,-20-6-528 0 0,2 0-5982 0 0,-18 7-875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1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2805 1840 0 0,'-1'-2'133'0'0,"-15"-26"3168"0"0,-7-17-536 0 0,7 8-1919 0 0,4 8-615 0 0,2-1-1 0 0,1 0 1 0 0,-6-35 0 0 0,-38-505 2867 0 0,50 506-2976 0 0,2-199 208 0 0,5 216-287 0 0,25-246-28 0 0,21 52 162 0 0,11 14 36 0 0,-41 158-318 0 0,-6 18-74 0 0,41-96 1 0 0,-33 100 174 0 0,40-76 30 0 0,-16 43 233 0 0,34-53 58 0 0,-67 114-426 0 0,1 2-1 0 0,0-1 0 0 0,1 2 1 0 0,33-28-1 0 0,-39 36 107 0 0,0 1 0 0 0,1-1 0 0 0,1 2 0 0 0,-1 0 0 0 0,1 0-1 0 0,0 0 1 0 0,0 2 0 0 0,1-1 0 0 0,-1 2 0 0 0,24-6 0 0 0,-18 8 41 0 0,1 0 0 0 0,0 1 0 0 0,0 1 0 0 0,34 6 0 0 0,-31-4 133 0 0,-10-1-119 0 0,1 1 1 0 0,-1 0-1 0 0,0 1 0 0 0,0 1 0 0 0,14 7 1 0 0,2 0-266 0 0,-9-4 244 0 0,-1 2 0 0 0,0-1 0 0 0,0 2 0 0 0,-1 0 0 0 0,0 1 0 0 0,-1 1 0 0 0,0 0 0 0 0,-1 1-1 0 0,-1 0 1 0 0,20 28 0 0 0,47 68 33 0 0,-49-68-16 0 0,12 19-42 0 0,-19-21-3 0 0,86 155 60 0 0,-96-166-24 0 0,-1 1 0 0 0,8 32 0 0 0,2 5 102 0 0,26 89 242 0 0,-32-98-224 0 0,53 230 500 0 0,-32-127-440 0 0,3 23-11 0 0,12 78 119 0 0,-29-151-159 0 0,7 50 56 0 0,2 23 16 0 0,6 47-27 0 0,-17 1-229 0 0,-18-186-53 0 0,2 13-157 0 0,2-5-20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2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26 4608 0 0,'-40'31'495'0'0,"22"-18"-142"0"0,0 1-1 0 0,-18 20 1 0 0,-23 34 981 0 0,-23 41-511 0 0,71-93-700 0 0,1 0-1 0 0,1 1 0 0 0,0 1 0 0 0,1-1 1 0 0,1 1-1 0 0,0 1 0 0 0,2-1 0 0 0,-7 39 0 0 0,-4 10 276 0 0,10-43-181 0 0,-5 29 0 0 0,-9 122 957 0 0,14-124-691 0 0,2 99 0 0 0,19 52 129 0 0,-10-166-562 0 0,2 0 0 0 0,1-1 0 0 0,2 0 1 0 0,1-1-1 0 0,29 62 0 0 0,-16-50-7 0 0,2-1 1 0 0,2-2-1 0 0,51 62 1 0 0,-55-80-65 0 0,1 0-1 0 0,2-2 1 0 0,51 35 0 0 0,-57-45 116 0 0,0 0 0 0 0,1-2 1 0 0,1-1-1 0 0,38 13 0 0 0,-58-23-83 0 0,17 7 65 0 0,1-2 0 0 0,0-1 1 0 0,1 0-1 0 0,34 0 0 0 0,86-6 97 0 0,-106-2-117 0 0,-1-1 0 0 0,0-2 0 0 0,0-1 0 0 0,-1-2 1 0 0,0-1-1 0 0,0-2 0 0 0,-1-1 0 0 0,47-29 1 0 0,15-16 216 0 0,119-98 1 0 0,-169 121-156 0 0,66-68 0 0 0,-91 83-69 0 0,-2-1-1 0 0,0-1 1 0 0,-2 0-1 0 0,-1-1 1 0 0,17-35 0 0 0,-31 57-46 0 0,14-29 91 0 0,-1-1 0 0 0,-1-1 0 0 0,-2 0 0 0 0,8-40 0 0 0,-14 48-8 0 0,-1 0 0 0 0,-2 0 0 0 0,0 0 0 0 0,-2 0 0 0 0,-1-1 0 0 0,-5-31-1 0 0,-6-6 85 0 0,-4 0-1 0 0,-1 1 0 0 0,-27-59 0 0 0,24 76-123 0 0,-1 1-1 0 0,-3 1 0 0 0,-1 1 0 0 0,-50-63 0 0 0,49 76-36 0 0,-1 1-1 0 0,-1 1 0 0 0,-1 2 0 0 0,-2 1 0 0 0,0 1 0 0 0,-66-35 0 0 0,67 44-9 0 0,0 1 0 0 0,0 1 0 0 0,-2 2 0 0 0,1 1 0 0 0,-53-7 0 0 0,39 9-223 0 0,1 2-1 0 0,-1 3 1 0 0,0 1-1 0 0,0 2 0 0 0,0 2 1 0 0,1 3-1 0 0,-1 1 1 0 0,1 2-1 0 0,-77 26 1 0 0,65-13-573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1434 5064 0 0,'0'0'14'0'0,"1"0"0"0"0,-1 0 0 0 0,0 0-1 0 0,0 0 1 0 0,1 0 0 0 0,-1-1 0 0 0,0 1 0 0 0,0 0 0 0 0,0 0 0 0 0,1 0 0 0 0,-1 0 0 0 0,0 0 0 0 0,0 0 0 0 0,0-1-1 0 0,1 1 1 0 0,-1 0 0 0 0,0 0 0 0 0,0 0 0 0 0,0-1 0 0 0,0 1 0 0 0,0 0 0 0 0,1 0 0 0 0,-1 0 0 0 0,0-1 0 0 0,0 1-1 0 0,0 0 1 0 0,0 0 0 0 0,0-1 0 0 0,0 1 0 0 0,0 0 0 0 0,0 0 0 0 0,0-1 0 0 0,-7-2 44 0 0,5 3-60 0 0,1-1 0 0 0,0 1 0 0 0,-1-1 1 0 0,1 1-1 0 0,0-1 0 0 0,0 1 0 0 0,-1-1 1 0 0,1 0-1 0 0,0 0 0 0 0,0 1 1 0 0,-2-3-1 0 0,0-2 269 0 0,-1-1 0 0 0,1 0 0 0 0,0 0 0 0 0,0 0 0 0 0,0 0 0 0 0,1-1 0 0 0,0 1 0 0 0,1 0 0 0 0,-1-1 0 0 0,1 0 0 0 0,0-12 0 0 0,-3-9 21 0 0,2 15-151 0 0,0-1-1 0 0,1 1 0 0 0,1-15 0 0 0,22-164 1263 0 0,-7 71-283 0 0,-11 89-943 0 0,2 0 0 0 0,1 1 0 0 0,1 0 0 0 0,1 0 1 0 0,2 1-1 0 0,2 0 0 0 0,0 0 0 0 0,34-52 0 0 0,70-85-59 0 0,-79 119-74 0 0,57-56 0 0 0,-58 69-40 0 0,0 3 0 0 0,3 1 0 0 0,0 2 0 0 0,2 2 0 0 0,0 1 0 0 0,53-22 0 0 0,-43 30-2 0 0,-26 11 14 0 0,-14 2-9 0 0,1 2 0 0 0,-1 0 0 0 0,1 0-1 0 0,0 1 1 0 0,0 1 0 0 0,0 0 0 0 0,1 1 0 0 0,-1 0 0 0 0,0 1-1 0 0,0 1 1 0 0,0 0 0 0 0,0 0 0 0 0,0 1 0 0 0,-1 1-1 0 0,1 0 1 0 0,-1 1 0 0 0,0 1 0 0 0,20 11 0 0 0,-16-7-64 0 0,-1 1 0 0 0,-1 0 1 0 0,1 0-1 0 0,-2 2 1 0 0,0 0-1 0 0,14 18 1 0 0,0 3 142 0 0,-1 2 1 0 0,29 57 0 0 0,-30-46-6 0 0,-1 1 0 0 0,-3 1 1 0 0,23 81-1 0 0,9 173 440 0 0,-21 33 124 0 0,-21-213-536 0 0,12 91-83 0 0,-4-95 41 0 0,-7-58-19 0 0,6 35-4273 0 0,-12-49-587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4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108 735 7832 0 0,'0'-23'640'0'0,"-1"11"-551"0"0,1 1 0 0 0,0 0 0 0 0,1 0 0 0 0,0 0 1 0 0,1-1-1 0 0,4-15 0 0 0,12-30 142 0 0,-9 28-113 0 0,1-1 1 0 0,14-27-1 0 0,-9 26 24 0 0,2 0 0 0 0,1 1 0 0 0,1 1 0 0 0,2 1 0 0 0,1 1-1 0 0,1 1 1 0 0,30-26 0 0 0,-33 34-64 0 0,1-1 1 0 0,1 1 0 0 0,0 1 1 0 0,27-14-1 0 0,-24 17-60 0 0,0 1 1 0 0,1 2 0 0 0,1 0-1 0 0,0 2 1 0 0,0 1 0 0 0,1 1 0 0 0,0 2-1 0 0,34-3 1 0 0,-47 8-18 0 0,1 1 0 0 0,0 0 0 0 0,-1 1 1 0 0,26 7-1 0 0,-28-5 14 0 0,-1 0-1 0 0,1 1 1 0 0,-1 1 0 0 0,0 0 0 0 0,0 1 0 0 0,0 0 0 0 0,-1 1-1 0 0,17 14 1 0 0,-2 2 13 0 0,-1 1 0 0 0,23 29 0 0 0,-25-26-67 0 0,-1 1 0 0 0,-1 0 0 0 0,-1 2 1 0 0,16 36-1 0 0,49 142 104 0 0,-73-170-67 0 0,-2 1 1 0 0,-1 0-1 0 0,5 64 1 0 0,-11-51 22 0 0,-2 1 0 0 0,-3-1 1 0 0,-1 0-1 0 0,-4 0 0 0 0,-1 0 0 0 0,-3-1 1 0 0,-2-1-1 0 0,-2 0 0 0 0,-3 0 1 0 0,-39 79-1 0 0,32-87 24 0 0,-57 72 1 0 0,72-102-44 0 0,-8 10 31 0 0,-1 0 0 0 0,-1-2 1 0 0,-1 0-1 0 0,-35 26 0 0 0,38-34 29 0 0,-1-1-1 0 0,0-1 1 0 0,-1 0 0 0 0,0-2-1 0 0,-1 0 1 0 0,-33 9-1 0 0,27-11 122 0 0,1-1 0 0 0,-1-2 0 0 0,1-1 0 0 0,-1-1 0 0 0,-49-2 0 0 0,56-2-66 0 0,0 0 0 0 0,1-2 0 0 0,0 0 0 0 0,0-1 0 0 0,0-1 1 0 0,0-1-1 0 0,1-1 0 0 0,-29-16 0 0 0,24 9-29 0 0,1 0 0 0 0,1-1 0 0 0,0-2 0 0 0,1 0 0 0 0,-19-24 0 0 0,15 14-39 0 0,2-1 0 0 0,1-1 0 0 0,-22-44 1 0 0,19 23-50 0 0,1-1 1 0 0,3-1 0 0 0,2-1 0 0 0,-19-103 0 0 0,30 113-257 0 0,2-1 0 0 0,3 0-1 0 0,1 0 1 0 0,2 0 0 0 0,2 0 0 0 0,3 1 0 0 0,12-57 0 0 0,-4 42-501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35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29 864 4688 0 0,'0'0'1336'0'0,"0"-1"-1034"0"0,0-3-146 0 0,-1 0-1 0 0,0 0 1 0 0,1 0-1 0 0,-2 0 0 0 0,0-4 1 0 0,0 4-41 0 0,1-1 0 0 0,-1 1 0 0 0,1-1 1 0 0,1 1-1 0 0,-2-6 0 0 0,-3-78 1371 0 0,0 0-282 0 0,3 32-619 0 0,0 37-309 0 0,1-1 0 0 0,1 0 1 0 0,5-34-1 0 0,4-3 150 0 0,-6 35-291 0 0,1 0 0 0 0,0 0 0 0 0,2 0 1 0 0,12-30-1 0 0,-6 25-57 0 0,-8 14-59 0 0,1 1 0 0 0,1 1 0 0 0,0-1-1 0 0,0 1 1 0 0,1 0 0 0 0,1 0 0 0 0,11-12 0 0 0,-10 14-16 0 0,11-11-1 0 0,1 1 1 0 0,41-29 0 0 0,-55 44-3 0 0,1-1 0 0 0,0 1 0 0 0,0 0 0 0 0,0 1 0 0 0,0 0 0 0 0,1 0 0 0 0,-1 1 0 0 0,1 0 0 0 0,0 1 0 0 0,-1-1 0 0 0,1 2 0 0 0,0-1 0 0 0,10 2 0 0 0,-8 0 0 0 0,0 0 0 0 0,0 1 0 0 0,1 0 0 0 0,-1 1 0 0 0,0 0 0 0 0,-1 1 0 0 0,1 0 0 0 0,-1 1 0 0 0,1 0 0 0 0,-2 1 0 0 0,1 0 0 0 0,0 0 0 0 0,-1 1 0 0 0,-1 0 0 0 0,1 1 0 0 0,-1 0 0 0 0,0 0 0 0 0,7 11 0 0 0,-2-2 0 0 0,1 1 0 0 0,-1 0 0 0 0,12 24 0 0 0,-22-36 0 0 0,11 21 0 0 0,21 55 0 0 0,-27-54 0 0 0,8 19 4 0 0,-3 1-1 0 0,11 72 0 0 0,-11 74 104 0 0,-8 157 42 0 0,-5-228-298 0 0,0-66-96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41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1577 9216 0 0,'-3'-2'60'0'0,"0"1"0"0"0,0-1 1 0 0,0 1-1 0 0,0-1 0 0 0,1 0 1 0 0,-1 0-1 0 0,1 0 1 0 0,-1-1-1 0 0,1 1 0 0 0,0-1 1 0 0,0 1-1 0 0,0-1 0 0 0,0 0 1 0 0,0 1-1 0 0,0-1 0 0 0,-1-4 1 0 0,0-2-71 0 0,1 1 1 0 0,0-1-1 0 0,1 1 1 0 0,-2-16 0 0 0,1-2 159 0 0,-1-16 71 0 0,2 1 0 0 0,9-75 0 0 0,-2 69-204 0 0,17-69 1 0 0,22-43-398 0 0,-36 131 419 0 0,10-35 142 0 0,3 2-1 0 0,3 1 0 0 0,46-85 1 0 0,-44 99-86 0 0,-9 12-127 0 0,2 1 1 0 0,1 1-1 0 0,1 2 1 0 0,30-32-1 0 0,-1 7-20 0 0,38-37 190 0 0,-67 71-63 0 0,2 0 0 0 0,27-17 0 0 0,-27 22-53 0 0,64-40 89 0 0,-77 50-119 0 0,1 1 0 0 0,-1 0-1 0 0,1 0 1 0 0,0 1 0 0 0,0 1 0 0 0,14-2 0 0 0,-7 3-35 0 0,-1 1 0 0 0,1 0 0 0 0,-1 2 0 0 0,0 0 0 0 0,1 2 0 0 0,34 8 0 0 0,-14 0 244 0 0,-1 2 0 0 0,39 21 0 0 0,-54-23-138 0 0,-1 2-1 0 0,-1 1 1 0 0,0 1-1 0 0,0 0 1 0 0,-2 2-1 0 0,0 0 0 0 0,0 1 1 0 0,-2 1-1 0 0,-1 0 1 0 0,17 26-1 0 0,-5-1 66 0 0,-2 1-1 0 0,-1 1 1 0 0,35 98 0 0 0,-22-28-128 0 0,-5 1 0 0 0,-6 2 0 0 0,-4 1 0 0 0,-6 1 0 0 0,3 173 0 0 0,-21-220 210 0 0,-4 1 0 0 0,-2-1 0 0 0,-4 0 1 0 0,-3 0-1 0 0,-3-2 0 0 0,-30 79 1 0 0,34-116-103 0 0,-1-1 0 0 0,-2 0 0 0 0,-39 62 0 0 0,39-74-83 0 0,0-1 0 0 0,-1 0 0 0 0,-2-2 0 0 0,0 0 0 0 0,0 0 0 0 0,-28 18 1 0 0,28-24-31 0 0,0-1 1 0 0,0-1-1 0 0,-1-1 1 0 0,-1 0-1 0 0,1-2 1 0 0,-1 0 0 0 0,-1-2-1 0 0,1 0 1 0 0,-1-1-1 0 0,0-1 1 0 0,-1-1 0 0 0,-37-1-1 0 0,23-4 33 0 0,0-2 0 0 0,0-1 0 0 0,0-2 0 0 0,-47-15 0 0 0,32 4-29 0 0,1-2 0 0 0,-60-33 1 0 0,79 36-7 0 0,0-2 0 0 0,1-1 1 0 0,2-2-1 0 0,0-1 0 0 0,1-1 1 0 0,1-2-1 0 0,-33-40 0 0 0,38 35 38 0 0,1-2 0 0 0,-23-49 0 0 0,27 51 3 0 0,2-1-39 0 0,1 0 0 0 0,-16-55 0 0 0,-7-69-63 0 0,25 89-70 0 0,-6-113-1 0 0,20 17-4010 0 0,10 62-567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42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2003 7832 0 0,'-1'0'28'0'0,"1"0"0"0"0,-1 0 0 0 0,0 0 0 0 0,1 0 0 0 0,-1 0 1 0 0,0-1-1 0 0,1 1 0 0 0,-1 0 0 0 0,1-1 0 0 0,-1 1 0 0 0,1 0 0 0 0,-1-1 0 0 0,1 1 1 0 0,-1 0-1 0 0,1-1 0 0 0,-1 1 0 0 0,1-1 0 0 0,-1 1 0 0 0,1-1 0 0 0,0 1 0 0 0,-1-1 1 0 0,1 1-1 0 0,-1-2 0 0 0,-6-17 671 0 0,3 5-457 0 0,-19-26-26 0 0,14 20 34 0 0,3 7-28 0 0,1 1-1 0 0,1-1 0 0 0,-5-16 1 0 0,2-6 467 0 0,1 12-106 0 0,-4-44 1 0 0,4-3-239 0 0,-3-47 250 0 0,19-101 553 0 0,-8 178-1068 0 0,25-172 192 0 0,-13 122-203 0 0,9-39 22 0 0,66-210-1 0 0,-72 290-81 0 0,1 2 0 0 0,3 0 0 0 0,2 1 0 0 0,2 1 0 0 0,56-77 0 0 0,-71 109-3 0 0,1 0 0 0 0,1 1 0 0 0,0 0 1 0 0,0 1-1 0 0,1 1 0 0 0,23-15 1 0 0,-25 18-5 0 0,0 2 0 0 0,0-1 0 0 0,1 2 0 0 0,0-1 0 0 0,0 1 0 0 0,0 1 0 0 0,0 0 0 0 0,0 1 0 0 0,15-1 0 0 0,-9 3-6 0 0,0 1 0 0 0,1 0 1 0 0,-2 1-1 0 0,1 1 0 0 0,0 1 1 0 0,0 0-1 0 0,-1 1 0 0 0,0 1 1 0 0,0 1-1 0 0,-1 0 0 0 0,0 1 1 0 0,0 1-1 0 0,0 1 0 0 0,-2 0 1 0 0,1 1-1 0 0,-1 0 0 0 0,-1 1 1 0 0,0 1-1 0 0,0 0 0 0 0,-1 1 1 0 0,-1 0-1 0 0,-1 0 0 0 0,13 24 1 0 0,-8-12 3 0 0,-1 1 0 0 0,-1 0 0 0 0,10 32 0 0 0,52 201 37 0 0,7 61 1029 0 0,-37-130-833 0 0,11 99 70 0 0,-34-193-223 0 0,-2-4-13 0 0,12 64 37 0 0,2 3 13 0 0,-30-144-117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47.35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9498.98047"/>
      <inkml:brushProperty name="anchorY" value="-841.92456"/>
      <inkml:brushProperty name="scaleFactor" value="0.5"/>
    </inkml:brush>
  </inkml:definitions>
  <inkml:trace contextRef="#ctx0" brushRef="#br0">1 633 2760 0 0,'2'1'5641'0'0,"3"1"-3712"0"0,3 0-1246 0 0,7 2 826 0 0,9 0-442 0 0,3 0-606 0 0,3 0 175 0 0,1 0-98 0 0,0 0 44 0 0,0-2-12 0 0,0-1 15 0 0,0-1-3 0 0,0-1-259 0 0,0-1 28 0 0,0-1-43 0 0,0-1-2 0 0,0 0-132 0 0,0-1 18 0 0,0 0-23 0 0,6-2 131 0 0,0 0-253 0 0,0-2 79 0 0,4-1-30 0 0,-4 1-9 0 0,-1-1-100 0 0,-4 1 121 0 0,-1 0-135 0 0,-4 2 134 0 0,-1 0-134 0 0,-1 0 134 0 0,-3 0-134 0 0,1 0 40 0 0,-3 1-13 0 0,4 0-112 0 0,-1 3-369 0 0,-5 0 350 0 0,-3 2 347 0 0,-2 1-16 0 0,-4 0 72 0 0,-4 0 107 0 0,-2 0-455 0 0,-1 0 231 0 0,-2 0-182 0 0,1 0 143 0 0,0-1-33 0 0,0 0-101 0 0,0 0 230 0 0,0 0-90 0 0,-1 1 23 0 0,2-2 0 0 0,0-1-29 0 0,0-1-1 0 0,-1 0-2 0 0,-1-2-1 0 0,-1-1-205 0 0,-2-2 12 0 0,-1-2-26 0 0,-2-1-4 0 0,-1-1 130 0 0,-2-3-38 0 0,0-1 19 0 0,0 0 0 0 0,-2-2 178 0 0,0 0 4 0 0,-1-2 29 0 0,-1-1 2 0 0,-1 1-174 0 0,-1-1-24 0 0,-1 1-5 0 0,-6-8-140 0 0,-5-7-374 0 0,-7-8-835 0 0,-4-5-1117 0 0,2 0-5569 0 0,7 10-2456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48.40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0846.58594"/>
      <inkml:brushProperty name="anchorY" value="-844.04089"/>
      <inkml:brushProperty name="scaleFactor" value="0.5"/>
    </inkml:brush>
  </inkml:definitions>
  <inkml:trace contextRef="#ctx0" brushRef="#br0">71 283 10136 0 0,'0'0'3016'0'0,"1"2"-2615"0"0,4 1 20 0 0,1 3-21 0 0,2 4 2 0 0,2 3 16 0 0,2 2 5 0 0,1 3 0 0 0,0 3 0 0 0,0 2-251 0 0,1 1 16 0 0,2 0-20 0 0,1 0-17 0 0,-1 1-63 0 0,3 4 92 0 0,0-1-124 0 0,-1-2 37 0 0,-2-2-13 0 0,-2-4 0 0 0,-2-3 0 0 0,-2-3-18 0 0,-2-3 42 0 0,-2-3-51 0 0,-2-4 16 0 0,-2-1-79 0 0,-2-2 132 0 0,-1-2-79 0 0,-2-3 26 0 0,-2-3-5 0 0,-2-3 0 0 0,-6-8 0 0 0,-2-4-74 0 0,-3-4 20 0 0,0-3-10 0 0,-1-1 0 0 0,0-2 0 0 0,1 0 0 0 0,0 0 0 0 0,2-1 0 0 0,1 1 0 0 0,0 1 0 0 0,2 0 0 0 0,0 2 75 0 0,1 0-96 0 0,1 1 31 0 0,0 3 65 0 0,1 2-96 0 0,1 2 31 0 0,0 2-10 0 0,0 1 0 0 0,0 2 0 0 0,0 1 0 0 0,2 1 0 0 0,1 2 0 0 0,0 2 0 0 0,2 3 75 0 0,1 2-96 0 0,1 2 143 0 0,2 0-60 0 0,4 2 20 0 0,2-1-95 0 0,2 2 26 0 0,4-2-13 0 0,3 2 75 0 0,2 1-96 0 0,2 0 31 0 0,3 0-10 0 0,7 0 0 0 0,3 0 75 0 0,3-1-96 0 0,1 0 31 0 0,0 0-10 0 0,1-2 75 0 0,0 0-96 0 0,7 0 106 0 0,0-1-106 0 0,0-1 106 0 0,5-1-778 0 0,7-2-841 0 0,-33 4-7572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49.19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2039.36719"/>
      <inkml:brushProperty name="anchorY" value="-1193.40222"/>
      <inkml:brushProperty name="scaleFactor" value="0.5"/>
    </inkml:brush>
  </inkml:definitions>
  <inkml:trace contextRef="#ctx0" brushRef="#br0">0 5 5064 0 0,'0'0'504'0'0,"2"2"-558"0"0,1 2 100 0 0,3 4 1335 0 0,2 2-189 0 0,2 1 185 0 0,1 0 26 0 0,1 1-836 0 0,1-1 73 0 0,1 1-100 0 0,2-1-26 0 0,1-2 0 0 0,-1 0-2 0 0,1-1 0 0 0,1-2 0 0 0,1 0-206 0 0,7-2 349 0 0,0 0-458 0 0,2-1 0 0 0,-2-1-37 0 0,-1-1-21 0 0,-1-1-2 0 0,1-1 373 0 0,-1-2-33 0 0,0 1 51 0 0,4-2-321 0 0,4-4-1267 0 0,-1-2 846 0 0,-2-2 222 0 0,-3 0-88 0 0,-5-1 155 0 0,-3 1-96 0 0,-5 0 115 0 0,-1 2-118 0 0,-2 0 130 0 0,-1 2-133 0 0,-2 0-44 0 0,1 1-26 0 0,-1 1 204 0 0,-2 1-18 0 0,-2 2 26 0 0,-1 1 3 0 0,-1 1 58 0 0,0 7 218 0 0,-2 10-116 0 0,-2 15-24 0 0,-2 9-137 0 0,-2 7-117 0 0,-1 4 115 0 0,0 5-142 0 0,1 1 115 0 0,-1 3-109 0 0,-3 11 31 0 0,-2 11-13179 0 0,1-12 7655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52:3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3224 0 0,'0'0'9366'0'0,"4"5"-8782"0"0,-1 1-404 0 0,0 0-1 0 0,0 0 1 0 0,-1 1 0 0 0,1-1-1 0 0,-1 1 1 0 0,-1-1 0 0 0,2 13-1 0 0,0 50 916 0 0,-2-27-521 0 0,2 46 493 0 0,7 84 969 0 0,-2-87-1213 0 0,4 30 66 0 0,2-31-293 0 0,13 56 160 0 0,-25-130-721 0 0,0-1-1 0 0,-1 0 0 0 0,0 1 1 0 0,-1 13-1 0 0,2 15 338 0 0,-7-42-122 0 0,-2-1-164 0 0,4 4-65 0 0,1 0 0 0 0,0-1 0 0 0,-1 1 0 0 0,1-1 0 0 0,0 0 0 0 0,0 0 0 0 0,-2-2 0 0 0,0 0-42 0 0,1-1 0 0 0,-1 0 0 0 0,1-1 0 0 0,0 1 0 0 0,0 0 0 0 0,0-1 0 0 0,-1-6 0 0 0,3 9 12 0 0,0-1-1 0 0,1 1 0 0 0,-1-1 1 0 0,1 1-1 0 0,0-1 1 0 0,0 1-1 0 0,0-1 0 0 0,0 1 1 0 0,1-1-1 0 0,0 1 1 0 0,-1 0-1 0 0,1-1 0 0 0,0 1 1 0 0,2-4-1 0 0,7-17-2 0 0,-7 14 2 0 0,1 0 0 0 0,1 0-1 0 0,0 1 1 0 0,7-11-1 0 0,7-9-4 0 0,-10 16-1 0 0,1-1 0 0 0,17-18-1 0 0,11-11 17 0 0,-26 29 0 0 0,0 0 0 0 0,23-19 0 0 0,-29 27 0 0 0,1 0 0 0 0,0 0 0 0 0,1 1 0 0 0,0 0 0 0 0,0 0 0 0 0,9-4 0 0 0,10-2 0 0 0,-12 7-10 0 0,-10 5-14 0 0,-2 1 5 0 0,7 0 9 0 0,-8-2 10 0 0,1 0 0 0 0,-1 0 0 0 0,0 1 0 0 0,0 0 0 0 0,0-1 0 0 0,1 1 0 0 0,-1 0 0 0 0,0 0 0 0 0,0 0-1 0 0,0 0 1 0 0,-1 0 0 0 0,3 2 0 0 0,8 5 3 0 0,-8-5 8 0 0,0 0 0 0 0,0 0 0 0 0,0 0 0 0 0,0 1-1 0 0,-1-1 1 0 0,1 1 0 0 0,3 6 0 0 0,1 4 81 0 0,-1 0 1 0 0,-1 1-1 0 0,0 0 1 0 0,5 22 0 0 0,9 65-158 0 0,-12-57 97 0 0,-5-27-32 0 0,-1 0 0 0 0,0 1 0 0 0,-2-1 0 0 0,0 1 0 0 0,-1-1 0 0 0,-5 32 0 0 0,3-36-93 0 0,1 0 0 0 0,1 1 0 0 0,1 26-1 0 0,0-18-1219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0.0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3264.60156"/>
      <inkml:brushProperty name="anchorY" value="-2410.25879"/>
      <inkml:brushProperty name="scaleFactor" value="0.5"/>
    </inkml:brush>
  </inkml:definitions>
  <inkml:trace contextRef="#ctx0" brushRef="#br0">12 0 7832 0 0,'0'0'958'0'0,"-1"2"-608"0"0,-1 2-105 0 0,-1 2 2 0 0,1 2 169 0 0,-1 2-11 0 0,3 2 23 0 0,-1 2 3 0 0,3 1-27 0 0,1 7 465 0 0,2 3-601 0 0,1 3 189 0 0,3 11 394 0 0,2 3-590 0 0,0 3 29 0 0,3 10 187 0 0,0 1-334 0 0,0 1 91 0 0,0-4-32 0 0,-1-3-2 0 0,-1-5 0 0 0,0-3-94 0 0,-2-4 0 0 0,-2-3-7 0 0,-2-3-3 0 0,-1-4 56 0 0,0-2-6 0 0,-1-3 4 0 0,-1-3 2 0 0,0-3-84 0 0,0-2 6 0 0,0-5-8 0 0,-1-3-2 0 0,0-3 439 0 0,0-1-42 0 0,3-1 49 0 0,3-1-365 0 0,6-2-1338 0 0,2-1 938 0 0,3-1 142 0 0,1-1 57 0 0,0-3 38 0 0,-1-1 18 0 0,-1-3 94 0 0,0-1 19 0 0,0-2 10 0 0,-1-2 3 0 0,-1-3-147 0 0,3-1-98 0 0,-1-4 47 0 0,1 0-18 0 0,0-3 0 0 0,1 0 2 0 0,1-2 0 0 0,1-1-7998 0 0,-5 6-1718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1.01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4447.46484"/>
      <inkml:brushProperty name="anchorY" value="-3633.41577"/>
      <inkml:brushProperty name="scaleFactor" value="0.5"/>
    </inkml:brush>
  </inkml:definitions>
  <inkml:trace contextRef="#ctx0" brushRef="#br0">243 1 4608 0 0,'0'0'0'0'0,"-1"1"408"0"0,-1 1-383 0 0,0 1 17 0 0,-1 2 979 0 0,-2 1-124 0 0,1-1 131 0 0,0 1 24 0 0,-2 1-893 0 0,1 0 70 0 0,-1 2-102 0 0,0 0-29 0 0,0 0 298 0 0,3 0-40 0 0,1 2 48 0 0,0 4 2 0 0,0 3 76 0 0,1 3-11 0 0,-2 4 17 0 0,-1 2-1 0 0,-2 2 29 0 0,-1 2-8 0 0,-2 0 4 0 0,-1 0 0 0 0,-2 0-206 0 0,0-2 22 0 0,0 0-28 0 0,-1-1-3 0 0,0-2-85 0 0,2-2-4 0 0,-1-1-4 0 0,1-2-4 0 0,0 0-233 0 0,2-3 141 0 0,0-1-129 0 0,2 0 31 0 0,2-2-10 0 0,1-1 0 0 0,2-1 0 0 0,2-3 0 0 0,1-1 215 0 0,1-1-71 0 0,1-1 33 0 0,2 0-122 0 0,1 1-236 0 0,2-3 41 0 0,1 0-34 0 0,1-1 278 0 0,2-1-33 0 0,1-2 45 0 0,2 0 1 0 0,1-2-137 0 0,5-2 115 0 0,0-1-116 0 0,1-3 31 0 0,0-1 65 0 0,1-1-96 0 0,1-1 31 0 0,3 0 65 0 0,0-1-96 0 0,2 1 31 0 0,2 0-10 0 0,2-1 75 0 0,0 0-96 0 0,-1 1 31 0 0,1-1-10 0 0,-2 1-121 0 0,1-1-50 0 0,-1 1-11 0 0,1-1-8 0 0,1 1 409 0 0,1 0-34 0 0,2 1 54 0 0,1 0 6 0 0,6-1-3226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1.80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5664.6875"/>
      <inkml:brushProperty name="anchorY" value="-4755.19482"/>
      <inkml:brushProperty name="scaleFactor" value="0.5"/>
    </inkml:brush>
  </inkml:definitions>
  <inkml:trace contextRef="#ctx0" brushRef="#br0">1 0 7832 0 0,'0'0'1828'0'0,"1"3"-1575"0"0,-1 0 19 0 0,3 1-1 0 0,2 3 29 0 0,2 0 1 0 0,2 1 2 0 0,3 1 1 0 0,3 0 56 0 0,2 0 2 0 0,4-1 4 0 0,2-1 2 0 0,1 2-168 0 0,1-1 10 0 0,3 0-22 0 0,1 0-2 0 0,4-2-86 0 0,2-1 5 0 0,1 0-6 0 0,1-2-3 0 0,0-1-38 0 0,7 0 40 0 0,-1-1-117 0 0,1-1 127 0 0,-4 0-135 0 0,-3 0 115 0 0,-3-1-109 0 0,-3 1 106 0 0,-3 0-106 0 0,-3 0 106 0 0,-2 0-106 0 0,-3 1 134 0 0,-4 0-67 0 0,-2 2-53 0 0,-2 1 130 0 0,-3 0-43 0 0,-3 1 6 0 0,-1 0 4 0 0,-3 3-2 0 0,-2 2 233 0 0,-2 2-10 0 0,-3 2 26 0 0,-2 3 5 0 0,-2 2-110 0 0,-2 5 4 0 0,-2 3-8 0 0,-2 4-4 0 0,-2 3-261 0 0,0 3 74 0 0,1 2-139 0 0,-2 2 131 0 0,1 1 134 0 0,-1 0 66 0 0,1 0 15 0 0,0 0 19 0 0,0-1-10 0 0,0-1-5 0 0,2 0 1 0 0,-6 13-906 0 0,0-4-7852 0 0,4-8-2076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2.99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6823.25"/>
      <inkml:brushProperty name="anchorY" value="-6287.52539"/>
      <inkml:brushProperty name="scaleFactor" value="0.5"/>
    </inkml:brush>
  </inkml:definitions>
  <inkml:trace contextRef="#ctx0" brushRef="#br0">981 0 9216 0 0,'0'0'816'0'0,"-1"2"-766"0"0,-5 2 33 0 0,-6 2 261 0 0,-5 3-99 0 0,-3 2 50 0 0,-3 3 0 0 0,-2 1 178 0 0,-2 3-22 0 0,-4 2 26 0 0,-1 1 2 0 0,-2 2 113 0 0,-1 1-14 0 0,-2 1 21 0 0,0 3 0 0 0,-1 0-121 0 0,-2 2 17 0 0,0 0-22 0 0,-1 1 0 0 0,1-1-262 0 0,2 0 18 0 0,1 0-30 0 0,-6 5 97 0 0,-4 2-283 0 0,0-2 125 0 0,4-4-85 0 0,3-4 16 0 0,6-5-79 0 0,5-4 132 0 0,4-4-32 0 0,6-2 12 0 0,3-2 2 0 0,4-4 0 0 0,5-2-46 0 0,2-2-62 0 0,3-1 14 0 0,2-1 65 0 0,3-1-96 0 0,3 1 31 0 0,3-2 74 0 0,2 1-108 0 0,3 0 36 0 0,2-1-12 0 0,6-2-74 0 0,0 0-17 0 0,2 0-9 0 0,1 0-3 0 0,-2 0 121 0 0,1 0 76 0 0,0 2-42 0 0,1 1 24 0 0,0 1 43 0 0,3 2-4 0 0,2 0 3 0 0,3 1 2 0 0,1 0-9 0 0,1 0 2 0 0,0 0-1 0 0,8-1 103 0 0,2 1-170 0 0,0 1 55 0 0,9-2-20 0 0,-2-2-93 0 0,-2 0 110 0 0,-4 0-121 0 0,-4-3 36 0 0,-3 1-12 0 0,-4-1 0 0 0,8-1-14093 0 0,-7 1 8152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3.95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7476.08594"/>
      <inkml:brushProperty name="anchorY" value="-7583.22266"/>
      <inkml:brushProperty name="scaleFactor" value="0.5"/>
    </inkml:brush>
  </inkml:definitions>
  <inkml:trace contextRef="#ctx0" brushRef="#br0">639 1 9008 0 0,'0'0'0'0'0,"-3"3"976"0"0,-3 5-1139 0 0,-1 3 326 0 0,-1 3-163 0 0,0 2 420 0 0,-3 3-55 0 0,0 3 42 0 0,-2 2 18 0 0,-1 4-21 0 0,-2 2-3 0 0,0 3 1 0 0,0 4-2 0 0,-3 3 102 0 0,-1 3 0 0 0,-1 3 6 0 0,-1 2 4 0 0,-2 1-75 0 0,-1 2 22 0 0,0 0-21 0 0,-2-1 3 0 0,-2-1-253 0 0,-1-3 35 0 0,-2-3-44 0 0,-5 3 214 0 0,-4 4-54 0 0,2-5-187 0 0,6-3 6 0 0,6-6-23 0 0,6-6-6 0 0,4-7-1 0 0,7-4-74 0 0,4-4-54 0 0,3-5 122 0 0,2-3-154 0 0,1-3 48 0 0,3-1-16 0 0,3 0 0 0 0,3-1 0 0 0,4 1-74 0 0,3 0 95 0 0,4-1-32 0 0,9 1-73 0 0,3 0 192 0 0,4 0-69 0 0,0-1-48 0 0,0 0 169 0 0,-1 0-82 0 0,0 0 21 0 0,0-2-2 0 0,-1 0-113 0 0,2-3 32 0 0,1-2-128 0 0,2 0 144 0 0,0-1-48 0 0,3-1 16 0 0,1-1 0 0 0,1 0 0 0 0,1-1 0 0 0,1-2 0 0 0,1 1 75 0 0,0-1-6181 0 0,0-2 538 0 0,-10 2-2655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4.8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8397.42969"/>
      <inkml:brushProperty name="anchorY" value="-9232.85742"/>
      <inkml:brushProperty name="scaleFactor" value="0.5"/>
    </inkml:brush>
  </inkml:definitions>
  <inkml:trace contextRef="#ctx0" brushRef="#br0">1 1 6912 0 0,'0'0'2922'0'0,"2"0"-2139"0"0,2 2-626 0 0,2 1 50 0 0,4 0-71 0 0,4 1 444 0 0,4 1-199 0 0,3 0 103 0 0,1-1-14 0 0,-1-1-213 0 0,4 0 323 0 0,0 0-413 0 0,1 1 153 0 0,2 0-43 0 0,1 0 2 0 0,1 0 1 0 0,1-1-140 0 0,-1 2 21 0 0,0-1-24 0 0,1-1 1 0 0,-2 1-49 0 0,0-2-5 0 0,-1-1-1 0 0,-1 0-3 0 0,-1-3-94 0 0,1 0 140 0 0,0-1-46 0 0,-4-1-22 0 0,-2 0-63 0 0,-3 2 127 0 0,-6 0-79 0 0,-4 0 26 0 0,-3 2-5 0 0,-3-1 0 0 0,-1 3 0 0 0,1 2 75 0 0,-1 3-22 0 0,-1 4 21 0 0,-2 5-4 0 0,-2 4 30 0 0,-2 6-8 0 0,-4 4 4 0 0,-3 5 0 0 0,-2 5-37 0 0,-3 2 1 0 0,-2 5-3 0 0,-1 2-1 0 0,-3 1-28 0 0,-1-1 8 0 0,-2 1-4 0 0,1-2 0 0 0,-1-2-112 0 0,2-1 116 0 0,2-3-124 0 0,1-1 111 0 0,4-2-108 0 0,4-5-81 0 0,2-3 41 0 0,4-4-8701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5.7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9356.42188"/>
      <inkml:brushProperty name="anchorY" value="-10771.08496"/>
      <inkml:brushProperty name="scaleFactor" value="0.5"/>
    </inkml:brush>
  </inkml:definitions>
  <inkml:trace contextRef="#ctx0" brushRef="#br0">244 189 5616 0 0,'0'0'608'0'0,"-1"0"-710"0"0,-2 0 204 0 0,0 0-102 0 0,-3 0 532 0 0,0 1-50 0 0,-1 1 57 0 0,-1 0 21 0 0,1 2 73 0 0,1 2-1 0 0,0 3 6 0 0,0 4 2 0 0,-1 3-252 0 0,-1 10 473 0 0,0 6-608 0 0,-2 4 170 0 0,0 5-60 0 0,0 2-3 0 0,-2 4 0 0 0,1 0-47 0 0,-4 10 350 0 0,0-1-458 0 0,0-4 94 0 0,1-3-35 0 0,1-7-18 0 0,3-6 4 0 0,1-8-49 0 0,2-4 4 0 0,2-8-4 0 0,2-6-1 0 0,1-5-56 0 0,2-3-2 0 0,0-4-4 0 0,0-5-2 0 0,0-5-158 0 0,1-5 119 0 0,1-6-118 0 0,1-3 31 0 0,1-4 65 0 0,0-5-96 0 0,1-2 31 0 0,0-3-10 0 0,0-1 0 0 0,1 0 0 0 0,1 0 0 0 0,0 1 0 0 0,-1 2 0 0 0,-1 0 0 0 0,1 2 0 0 0,0-6 0 0 0,1 1 0 0 0,0 1 0 0 0,1 2 0 0 0,-1 3 0 0 0,-1 2 0 0 0,0 3 0 0 0,0 3 0 0 0,0 3 0 0 0,-1 3 0 0 0,1 3 0 0 0,-2 5 0 0 0,-1 2 0 0 0,0 4 0 0 0,-1 3 0 0 0,0 2 0 0 0,1 1 0 0 0,8 7 0 0 0,3 4 0 0 0,4 4 0 0 0,1 3 94 0 0,2 3-28 0 0,1 2 14 0 0,2 2 28 0 0,0 2 2 0 0,1 1 0 0 0,2 0 2 0 0,0 0 19 0 0,0-1-6 0 0,2-2 3 0 0,0-2 0 0 0,1-2-74 0 0,1-2 20 0 0,0-3-84 0 0,0-1 132 0 0,1-2-79 0 0,2-2-48 0 0,1-2 118 0 0,6 2-1085 0 0,10-1-1189 0 0,-30-4-6360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6.50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0577.71875"/>
      <inkml:brushProperty name="anchorY" value="-11634.05957"/>
      <inkml:brushProperty name="scaleFactor" value="0.5"/>
    </inkml:brush>
  </inkml:definitions>
  <inkml:trace contextRef="#ctx0" brushRef="#br0">0 2 5984 0 0,'0'0'0'0'0,"2"0"648"0"0,5 0-756 0 0,2-1 216 0 0,1 1 470 0 0,-1 0-71 0 0,-1 2 84 0 0,0 2 5 0 0,0 1 50 0 0,3 3-12 0 0,2 2 15 0 0,2 2-2 0 0,3 3-121 0 0,7 8 596 0 0,2 3-776 0 0,1 3 140 0 0,-2-1-73 0 0,0 2-20 0 0,3 5 411 0 0,-3 1-594 0 0,0-2 194 0 0,-2-2-69 0 0,-1-3-45 0 0,-2-3 3 0 0,0-3-4 0 0,0-1-1 0 0,0-2-28 0 0,1-2-1 0 0,1-3-2 0 0,-1-1-1 0 0,0-3-140 0 0,1-2 12 0 0,-1-1-21 0 0,1-2-2 0 0,-1-3-19 0 0,1 1-5 0 0,-3-3 0 0 0,-2 0-1 0 0,-5-1-9 0 0,-3-1 2 0 0,-3-2-1 0 0,-1-2 0 0 0,0-1 38 0 0,-1-2-2 0 0,0-3 2 0 0,-1-1 2 0 0,-1-3-18 0 0,-1 0-5 0 0,-2-2 0 0 0,-2 0-1 0 0,1-2-102 0 0,1-1 28 0 0,-1 0-14 0 0,0-10-1138 0 0,-1-1 772 0 0,1-1-5609 0 0,1 1 528 0 0,0 6-2501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7.57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1967.71875"/>
      <inkml:brushProperty name="anchorY" value="-12489.05273"/>
      <inkml:brushProperty name="scaleFactor" value="0.5"/>
    </inkml:brush>
  </inkml:definitions>
  <inkml:trace contextRef="#ctx0" brushRef="#br0">67 190 10912 0 0,'0'0'0'0'0,"5"5"1184"0"0,3 7-1382 0 0,7 8 396 0 0,3 7-198 0 0,2 4 74 0 0,1 3-95 0 0,0 3 321 0 0,1 0-65 0 0,-1 0 42 0 0,0 0 2 0 0,-2-2 150 0 0,0-1-14 0 0,-2-4 22 0 0,0 0 2 0 0,-2-1-55 0 0,-1-2 6 0 0,-1-4-4 0 0,-3-4-3 0 0,-1-4-260 0 0,-3-5 9 0 0,-1-4-28 0 0,-3-2-7 0 0,-1-3 9 0 0,-1-1-4 0 0,0 0 2 0 0,-1-5 0 0 0,-2-1-121 0 0,-1-5 34 0 0,-2-3-17 0 0,-2-4 0 0 0,-1-3 0 0 0,-3-3 0 0 0,-2-5 0 0 0,-3-2 0 0 0,-1-2 94 0 0,-5-7 47 0 0,-1-2-92 0 0,1 2-49 0 0,1 2 12 0 0,-1 4-12 0 0,3 2-102 0 0,3 4 131 0 0,1 1-137 0 0,3 2 135 0 0,1 2-134 0 0,0 1 134 0 0,0 1-41 0 0,0 2 14 0 0,1 0 0 0 0,0 1 0 0 0,1 2 0 0 0,1 1 0 0 0,2 2-74 0 0,0 1 95 0 0,3 3-32 0 0,1 4 11 0 0,1 1-74 0 0,1 2 95 0 0,1 2 43 0 0,0 0-85 0 0,2 1 31 0 0,3 1-10 0 0,3 0 0 0 0,3 1 0 0 0,1 2 0 0 0,2-1 84 0 0,0 2-33 0 0,1 0-60 0 0,3 1 178 0 0,4 0-84 0 0,4-1 22 0 0,2 0-2 0 0,3 0 27 0 0,1-2 2 0 0,1 0 0 0 0,1-2 2 0 0,1-1-46 0 0,0-2-6 0 0,1-3-2 0 0,2-2-2 0 0,3-2-93 0 0,2 0 26 0 0,3-2-13 0 0,3 0 75 0 0,4-1-96 0 0,4 0 125 0 0,2 0-131 0 0,40-3-3058 0 0,-57 8-5197 0 0,5 0-1580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31:58.39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3521.22656"/>
      <inkml:brushProperty name="anchorY" value="-12934.20801"/>
      <inkml:brushProperty name="scaleFactor" value="0.5"/>
    </inkml:brush>
  </inkml:definitions>
  <inkml:trace contextRef="#ctx0" brushRef="#br0">147 1 11288 0 0,'0'0'1224'0'0,"4"4"-1428"0"0,2 3 314 0 0,3 2 57 0 0,2 1-34 0 0,2 2 21 0 0,2 2 15 0 0,1 1 100 0 0,2 3 1 0 0,3 2 6 0 0,5 6 368 0 0,2 3-422 0 0,2-1 144 0 0,-1 1-46 0 0,0-1-140 0 0,-1-1 21 0 0,0-1-24 0 0,5 2 122 0 0,-1-3-251 0 0,1 0 69 0 0,-2-3-28 0 0,-2-2-103 0 0,-2-3 140 0 0,-2-2-158 0 0,-1-1 160 0 0,-4-1-160 0 0,2 0 160 0 0,-4-1-48 0 0,-4-3-12 0 0,-4-2 8 0 0,-4-2-4 0 0,-3-3 0 0 0,-2-1 292 0 0,-2-1-176 0 0,0-1 4 0 0,0 1 10 0 0,0-1 212 0 0,-2 1-206 0 0,-2 2-37 0 0,-4 0 1 0 0,-3 0-3 0 0,-4 2-1 0 0,-4 0-9 0 0,-2 1 2 0 0,-4 2-1 0 0,-3 0 0 0 0,-1 2 0 0 0,-3 1-9 0 0,-1 3 2 0 0,-2 1-1 0 0,-1 2 28 0 0,-1 0 2 0 0,-3 1 0 0 0,-2 1 2 0 0,-1-1-112 0 0,-1 1 4 0 0,1-1-8 0 0,0-2-4 0 0,2 0-74 0 0,1-1 20 0 0,1-2 74 0 0,-8 2-2768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6655-FCA9-0041-89C1-E164B9F8E906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7BC69-8AF6-CE43-9322-66E14DE9EE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4C1B-4560-4CBF-8314-A03C7A89884E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129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4C1B-4560-4CBF-8314-A03C7A89884E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105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F4C1B-4560-4CBF-8314-A03C7A89884E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300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52E977D-8BC2-A943-A124-9FF78D30D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BE93775-543D-8D4E-BCA7-B33A1A53FA18}"/>
              </a:ext>
            </a:extLst>
          </p:cNvPr>
          <p:cNvSpPr/>
          <p:nvPr userDrawn="1"/>
        </p:nvSpPr>
        <p:spPr>
          <a:xfrm>
            <a:off x="4574048" y="0"/>
            <a:ext cx="5148000" cy="5148000"/>
          </a:xfrm>
          <a:prstGeom prst="rect">
            <a:avLst/>
          </a:prstGeom>
          <a:solidFill>
            <a:srgbClr val="D5E9F6">
              <a:alpha val="8588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E83751C-D4D1-A044-AF17-F0B1F1F56173}"/>
              </a:ext>
            </a:extLst>
          </p:cNvPr>
          <p:cNvSpPr/>
          <p:nvPr userDrawn="1"/>
        </p:nvSpPr>
        <p:spPr>
          <a:xfrm>
            <a:off x="745552" y="611711"/>
            <a:ext cx="5148000" cy="5148000"/>
          </a:xfrm>
          <a:prstGeom prst="rect">
            <a:avLst/>
          </a:prstGeom>
          <a:solidFill>
            <a:srgbClr val="BCDBF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8FBA5E-3944-DF4D-88BC-F98DE3F1E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36EB0F-BA43-7C48-8C1F-738BABC94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4C149E-56CB-024C-9029-5DF28C66E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C00694A-48AB-394F-876C-7553319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683072-0B4B-444A-AD95-5ED7D2931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ECBF1E-1CD9-E447-9C00-2C3EB17D8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267F7DA-760D-F846-99CE-4ACFEB19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6161F96-D803-CA4D-8D04-7A5635CD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4A6F278-916F-B04F-9020-5829DB0C4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AE407FF3-FBCF-6445-B50B-89A6BD539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6FDF4E8C-1163-5C42-BD04-4DB573F006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1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E213709-0D9A-F140-9063-FC93DD286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DDBFA-EBD8-0F43-A451-7A2D9AC6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0A4630-B9C4-E249-ADBF-1E047F1F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AF36EF8-8D50-8746-98D3-96C6C9B1D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0A54CFE-BE58-A94B-967F-5F61AAE3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01E50560-6A3A-244B-A0E5-90914E13A5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20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A8EBF-7402-254E-AF7D-236461E38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C77618-F24D-8641-8731-6AF2F627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C5A5E0F-CCA5-E744-91F3-F4217192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9" y="1825625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CF6C29-4BEE-6F4E-9EDF-C167BEF780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24330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92D5E46-E82C-184B-A0C5-0DB37C382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84B089F8-CB91-B94A-991D-A67AEF0B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1236E592-926C-9B4C-BC32-9F67EB5CA1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47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1847889-BDC3-7B47-A2A3-233C02A31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F413912-5381-A94C-AEE7-3A46EF0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2F514D-7928-C743-BFC9-CB4F4D797D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297" y="2512291"/>
            <a:ext cx="10161405" cy="3500677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ADBF27-385A-8843-9EDB-8BA5D408B4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5298" y="1788681"/>
            <a:ext cx="9283247" cy="72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E7E4DCA-46D8-D744-87B7-0F76BEFF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C6D2A2E-87CD-264D-A6E5-4FEB0713C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51CBB7A-D59B-EB4D-83F9-337012E96C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9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60F68B7-661E-6848-8725-01F6CE2F3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42FCD-2893-2749-ADFC-E3AB59B1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EA80CFB-BADF-5B44-89D3-F87C8812A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79978AC-A1A4-3943-AEA0-CE4160BBD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BB8DED9B-0B8B-AB46-838D-21A136AEDA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7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ECBF1E-1CD9-E447-9C00-2C3EB17D8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267F7DA-760D-F846-99CE-4ACFEB19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6161F96-D803-CA4D-8D04-7A5635CD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4A6F278-916F-B04F-9020-5829DB0C4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AE407FF3-FBCF-6445-B50B-89A6BD539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6FDF4E8C-1163-5C42-BD04-4DB573F006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E213709-0D9A-F140-9063-FC93DD286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DDBFA-EBD8-0F43-A451-7A2D9AC6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0A4630-B9C4-E249-ADBF-1E047F1F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AF36EF8-8D50-8746-98D3-96C6C9B1D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0A54CFE-BE58-A94B-967F-5F61AAE3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01E50560-6A3A-244B-A0E5-90914E13A5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0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A8EBF-7402-254E-AF7D-236461E38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C77618-F24D-8641-8731-6AF2F627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C5A5E0F-CCA5-E744-91F3-F4217192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9" y="1825625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CF6C29-4BEE-6F4E-9EDF-C167BEF780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24330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92D5E46-E82C-184B-A0C5-0DB37C382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84B089F8-CB91-B94A-991D-A67AEF0B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1236E592-926C-9B4C-BC32-9F67EB5CA1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07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1847889-BDC3-7B47-A2A3-233C02A31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F413912-5381-A94C-AEE7-3A46EF0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2F514D-7928-C743-BFC9-CB4F4D797D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297" y="2512291"/>
            <a:ext cx="10161405" cy="3500677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ADBF27-385A-8843-9EDB-8BA5D408B4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5298" y="1788681"/>
            <a:ext cx="9283247" cy="72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E7E4DCA-46D8-D744-87B7-0F76BEFF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C6D2A2E-87CD-264D-A6E5-4FEB0713C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51CBB7A-D59B-EB4D-83F9-337012E96C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0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52E977D-8BC2-A943-A124-9FF78D30D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BE93775-543D-8D4E-BCA7-B33A1A53FA18}"/>
              </a:ext>
            </a:extLst>
          </p:cNvPr>
          <p:cNvSpPr/>
          <p:nvPr userDrawn="1"/>
        </p:nvSpPr>
        <p:spPr>
          <a:xfrm>
            <a:off x="4574048" y="0"/>
            <a:ext cx="5148000" cy="5148000"/>
          </a:xfrm>
          <a:prstGeom prst="rect">
            <a:avLst/>
          </a:prstGeom>
          <a:solidFill>
            <a:srgbClr val="D5E9F6">
              <a:alpha val="8588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E83751C-D4D1-A044-AF17-F0B1F1F56173}"/>
              </a:ext>
            </a:extLst>
          </p:cNvPr>
          <p:cNvSpPr/>
          <p:nvPr userDrawn="1"/>
        </p:nvSpPr>
        <p:spPr>
          <a:xfrm>
            <a:off x="745552" y="611711"/>
            <a:ext cx="5148000" cy="5148000"/>
          </a:xfrm>
          <a:prstGeom prst="rect">
            <a:avLst/>
          </a:prstGeom>
          <a:solidFill>
            <a:srgbClr val="BCDBF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8FBA5E-3944-DF4D-88BC-F98DE3F1E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36EB0F-BA43-7C48-8C1F-738BABC94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4C149E-56CB-024C-9029-5DF28C66E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C00694A-48AB-394F-876C-7553319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683072-0B4B-444A-AD95-5ED7D2931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60F68B7-661E-6848-8725-01F6CE2F3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42FCD-2893-2749-ADFC-E3AB59B1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EA80CFB-BADF-5B44-89D3-F87C8812A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79978AC-A1A4-3943-AEA0-CE4160BBD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BB8DED9B-0B8B-AB46-838D-21A136AEDA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3A3A0F-96BD-B842-9DA0-18503E2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A8AC7-D6D3-9F49-9A06-23614AF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98" y="1825625"/>
            <a:ext cx="9283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16666F-522C-A045-B1C4-ACD34030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1211" y="6266671"/>
            <a:ext cx="345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334900-73F3-8441-9B24-F66D109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4880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B66FCBA-EE45-F34F-8A60-AF4FED7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297" y="6266671"/>
            <a:ext cx="5649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D7653C-B491-1D41-8382-16A87C6ECCA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2832DC3-77AE-7C49-91FA-82CA36D77CB8}"/>
              </a:ext>
            </a:extLst>
          </p:cNvPr>
          <p:cNvSpPr txBox="1"/>
          <p:nvPr userDrawn="1"/>
        </p:nvSpPr>
        <p:spPr>
          <a:xfrm>
            <a:off x="8737600" y="33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8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49" r:id="rId3"/>
    <p:sldLayoutId id="2147483650" r:id="rId4"/>
    <p:sldLayoutId id="2147483652" r:id="rId5"/>
    <p:sldLayoutId id="2147483651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Akagi Pro Bold" panose="020000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3A3A0F-96BD-B842-9DA0-18503E2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A8AC7-D6D3-9F49-9A06-23614AF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98" y="1825625"/>
            <a:ext cx="9283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16666F-522C-A045-B1C4-ACD34030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1211" y="6266671"/>
            <a:ext cx="345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334900-73F3-8441-9B24-F66D109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4880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B66FCBA-EE45-F34F-8A60-AF4FED7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297" y="6266671"/>
            <a:ext cx="5649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 | 20.08.2019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D7653C-B491-1D41-8382-16A87C6ECCA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2832DC3-77AE-7C49-91FA-82CA36D77CB8}"/>
              </a:ext>
            </a:extLst>
          </p:cNvPr>
          <p:cNvSpPr txBox="1"/>
          <p:nvPr userDrawn="1"/>
        </p:nvSpPr>
        <p:spPr>
          <a:xfrm>
            <a:off x="8737600" y="33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02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Akagi Pro Bold" panose="020000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png"/><Relationship Id="rId3" Type="http://schemas.openxmlformats.org/officeDocument/2006/relationships/customXml" Target="../ink/ink744.xml"/><Relationship Id="rId7" Type="http://schemas.openxmlformats.org/officeDocument/2006/relationships/customXml" Target="../ink/ink746.xml"/><Relationship Id="rId12" Type="http://schemas.openxmlformats.org/officeDocument/2006/relationships/image" Target="../media/image50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6.png"/><Relationship Id="rId11" Type="http://schemas.openxmlformats.org/officeDocument/2006/relationships/customXml" Target="../ink/ink748.xml"/><Relationship Id="rId5" Type="http://schemas.openxmlformats.org/officeDocument/2006/relationships/customXml" Target="../ink/ink745.xml"/><Relationship Id="rId10" Type="http://schemas.openxmlformats.org/officeDocument/2006/relationships/image" Target="../media/image508.png"/><Relationship Id="rId4" Type="http://schemas.openxmlformats.org/officeDocument/2006/relationships/image" Target="../media/image505.png"/><Relationship Id="rId9" Type="http://schemas.openxmlformats.org/officeDocument/2006/relationships/customXml" Target="../ink/ink7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3.jpeg"/><Relationship Id="rId5" Type="http://schemas.openxmlformats.org/officeDocument/2006/relationships/image" Target="../media/image5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.xml"/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18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1.xml"/><Relationship Id="rId84" Type="http://schemas.openxmlformats.org/officeDocument/2006/relationships/customXml" Target="../ink/ink39.xml"/><Relationship Id="rId89" Type="http://schemas.openxmlformats.org/officeDocument/2006/relationships/image" Target="../media/image45.png"/><Relationship Id="rId112" Type="http://schemas.openxmlformats.org/officeDocument/2006/relationships/customXml" Target="../ink/ink53.xml"/><Relationship Id="rId16" Type="http://schemas.openxmlformats.org/officeDocument/2006/relationships/customXml" Target="../ink/ink5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3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6.xml"/><Relationship Id="rId74" Type="http://schemas.openxmlformats.org/officeDocument/2006/relationships/customXml" Target="../ink/ink34.xml"/><Relationship Id="rId79" Type="http://schemas.openxmlformats.org/officeDocument/2006/relationships/image" Target="../media/image40.png"/><Relationship Id="rId102" Type="http://schemas.openxmlformats.org/officeDocument/2006/relationships/customXml" Target="../ink/ink48.xml"/><Relationship Id="rId5" Type="http://schemas.openxmlformats.org/officeDocument/2006/relationships/diagramQuickStyle" Target="../diagrams/quickStyle1.xml"/><Relationship Id="rId90" Type="http://schemas.openxmlformats.org/officeDocument/2006/relationships/customXml" Target="../ink/ink42.xml"/><Relationship Id="rId95" Type="http://schemas.openxmlformats.org/officeDocument/2006/relationships/image" Target="../media/image48.png"/><Relationship Id="rId22" Type="http://schemas.openxmlformats.org/officeDocument/2006/relationships/customXml" Target="../ink/ink8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1.xml"/><Relationship Id="rId64" Type="http://schemas.openxmlformats.org/officeDocument/2006/relationships/customXml" Target="../ink/ink29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6.xml"/><Relationship Id="rId80" Type="http://schemas.openxmlformats.org/officeDocument/2006/relationships/customXml" Target="../ink/ink37.xml"/><Relationship Id="rId85" Type="http://schemas.openxmlformats.org/officeDocument/2006/relationships/image" Target="../media/image43.png"/><Relationship Id="rId12" Type="http://schemas.openxmlformats.org/officeDocument/2006/relationships/customXml" Target="../ink/ink3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6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1.xml"/><Relationship Id="rId54" Type="http://schemas.openxmlformats.org/officeDocument/2006/relationships/customXml" Target="../ink/ink24.xml"/><Relationship Id="rId70" Type="http://schemas.openxmlformats.org/officeDocument/2006/relationships/customXml" Target="../ink/ink32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23" Type="http://schemas.openxmlformats.org/officeDocument/2006/relationships/image" Target="../media/image12.png"/><Relationship Id="rId28" Type="http://schemas.openxmlformats.org/officeDocument/2006/relationships/customXml" Target="../ink/ink11.xml"/><Relationship Id="rId49" Type="http://schemas.openxmlformats.org/officeDocument/2006/relationships/image" Target="../media/image25.png"/><Relationship Id="rId114" Type="http://schemas.openxmlformats.org/officeDocument/2006/relationships/customXml" Target="../ink/ink54.xml"/><Relationship Id="rId119" Type="http://schemas.openxmlformats.org/officeDocument/2006/relationships/image" Target="../media/image60.png"/><Relationship Id="rId44" Type="http://schemas.openxmlformats.org/officeDocument/2006/relationships/customXml" Target="../ink/ink19.xml"/><Relationship Id="rId60" Type="http://schemas.openxmlformats.org/officeDocument/2006/relationships/customXml" Target="../ink/ink27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0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6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4.xml"/><Relationship Id="rId50" Type="http://schemas.openxmlformats.org/officeDocument/2006/relationships/customXml" Target="../ink/ink22.xml"/><Relationship Id="rId55" Type="http://schemas.openxmlformats.org/officeDocument/2006/relationships/image" Target="../media/image28.png"/><Relationship Id="rId76" Type="http://schemas.openxmlformats.org/officeDocument/2006/relationships/customXml" Target="../ink/ink35.xml"/><Relationship Id="rId97" Type="http://schemas.openxmlformats.org/officeDocument/2006/relationships/image" Target="../media/image49.png"/><Relationship Id="rId104" Type="http://schemas.openxmlformats.org/officeDocument/2006/relationships/customXml" Target="../ink/ink49.xml"/><Relationship Id="rId120" Type="http://schemas.openxmlformats.org/officeDocument/2006/relationships/customXml" Target="../ink/ink57.xml"/><Relationship Id="rId7" Type="http://schemas.microsoft.com/office/2007/relationships/diagramDrawing" Target="../diagrams/drawing1.xml"/><Relationship Id="rId71" Type="http://schemas.openxmlformats.org/officeDocument/2006/relationships/image" Target="../media/image36.png"/><Relationship Id="rId92" Type="http://schemas.openxmlformats.org/officeDocument/2006/relationships/customXml" Target="../ink/ink43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png"/><Relationship Id="rId24" Type="http://schemas.openxmlformats.org/officeDocument/2006/relationships/customXml" Target="../ink/ink9.xml"/><Relationship Id="rId40" Type="http://schemas.openxmlformats.org/officeDocument/2006/relationships/customXml" Target="../ink/ink17.xml"/><Relationship Id="rId45" Type="http://schemas.openxmlformats.org/officeDocument/2006/relationships/image" Target="../media/image23.png"/><Relationship Id="rId66" Type="http://schemas.openxmlformats.org/officeDocument/2006/relationships/customXml" Target="../ink/ink30.xml"/><Relationship Id="rId87" Type="http://schemas.openxmlformats.org/officeDocument/2006/relationships/image" Target="../media/image44.png"/><Relationship Id="rId110" Type="http://schemas.openxmlformats.org/officeDocument/2006/relationships/customXml" Target="../ink/ink52.xml"/><Relationship Id="rId115" Type="http://schemas.openxmlformats.org/officeDocument/2006/relationships/image" Target="../media/image58.png"/><Relationship Id="rId61" Type="http://schemas.openxmlformats.org/officeDocument/2006/relationships/image" Target="../media/image31.png"/><Relationship Id="rId82" Type="http://schemas.openxmlformats.org/officeDocument/2006/relationships/customXml" Target="../ink/ink38.xml"/><Relationship Id="rId19" Type="http://schemas.openxmlformats.org/officeDocument/2006/relationships/image" Target="../media/image10.png"/><Relationship Id="rId14" Type="http://schemas.openxmlformats.org/officeDocument/2006/relationships/customXml" Target="../ink/ink4.xml"/><Relationship Id="rId30" Type="http://schemas.openxmlformats.org/officeDocument/2006/relationships/customXml" Target="../ink/ink12.xml"/><Relationship Id="rId35" Type="http://schemas.openxmlformats.org/officeDocument/2006/relationships/image" Target="../media/image18.png"/><Relationship Id="rId56" Type="http://schemas.openxmlformats.org/officeDocument/2006/relationships/customXml" Target="../ink/ink25.xml"/><Relationship Id="rId77" Type="http://schemas.openxmlformats.org/officeDocument/2006/relationships/image" Target="../media/image39.png"/><Relationship Id="rId100" Type="http://schemas.openxmlformats.org/officeDocument/2006/relationships/customXml" Target="../ink/ink47.xml"/><Relationship Id="rId105" Type="http://schemas.openxmlformats.org/officeDocument/2006/relationships/image" Target="../media/image53.png"/><Relationship Id="rId8" Type="http://schemas.openxmlformats.org/officeDocument/2006/relationships/customXml" Target="../ink/ink1.xml"/><Relationship Id="rId51" Type="http://schemas.openxmlformats.org/officeDocument/2006/relationships/image" Target="../media/image26.png"/><Relationship Id="rId72" Type="http://schemas.openxmlformats.org/officeDocument/2006/relationships/customXml" Target="../ink/ink33.xml"/><Relationship Id="rId93" Type="http://schemas.openxmlformats.org/officeDocument/2006/relationships/image" Target="../media/image47.png"/><Relationship Id="rId98" Type="http://schemas.openxmlformats.org/officeDocument/2006/relationships/customXml" Target="../ink/ink46.xml"/><Relationship Id="rId121" Type="http://schemas.openxmlformats.org/officeDocument/2006/relationships/image" Target="../media/image61.png"/><Relationship Id="rId3" Type="http://schemas.openxmlformats.org/officeDocument/2006/relationships/diagramData" Target="../diagrams/data1.xml"/><Relationship Id="rId25" Type="http://schemas.openxmlformats.org/officeDocument/2006/relationships/image" Target="../media/image13.png"/><Relationship Id="rId46" Type="http://schemas.openxmlformats.org/officeDocument/2006/relationships/customXml" Target="../ink/ink20.xml"/><Relationship Id="rId67" Type="http://schemas.openxmlformats.org/officeDocument/2006/relationships/image" Target="../media/image34.png"/><Relationship Id="rId116" Type="http://schemas.openxmlformats.org/officeDocument/2006/relationships/customXml" Target="../ink/ink55.xml"/><Relationship Id="rId20" Type="http://schemas.openxmlformats.org/officeDocument/2006/relationships/customXml" Target="../ink/ink7.xml"/><Relationship Id="rId41" Type="http://schemas.openxmlformats.org/officeDocument/2006/relationships/image" Target="../media/image21.png"/><Relationship Id="rId62" Type="http://schemas.openxmlformats.org/officeDocument/2006/relationships/customXml" Target="../ink/ink28.xml"/><Relationship Id="rId83" Type="http://schemas.openxmlformats.org/officeDocument/2006/relationships/image" Target="../media/image42.png"/><Relationship Id="rId88" Type="http://schemas.openxmlformats.org/officeDocument/2006/relationships/customXml" Target="../ink/ink41.xml"/><Relationship Id="rId111" Type="http://schemas.openxmlformats.org/officeDocument/2006/relationships/image" Target="../media/image56.png"/><Relationship Id="rId15" Type="http://schemas.openxmlformats.org/officeDocument/2006/relationships/image" Target="../media/image8.png"/><Relationship Id="rId36" Type="http://schemas.openxmlformats.org/officeDocument/2006/relationships/customXml" Target="../ink/ink15.xml"/><Relationship Id="rId57" Type="http://schemas.openxmlformats.org/officeDocument/2006/relationships/image" Target="../media/image29.png"/><Relationship Id="rId106" Type="http://schemas.openxmlformats.org/officeDocument/2006/relationships/customXml" Target="../ink/ink50.xml"/><Relationship Id="rId10" Type="http://schemas.openxmlformats.org/officeDocument/2006/relationships/customXml" Target="../ink/ink2.xml"/><Relationship Id="rId31" Type="http://schemas.openxmlformats.org/officeDocument/2006/relationships/image" Target="../media/image16.png"/><Relationship Id="rId52" Type="http://schemas.openxmlformats.org/officeDocument/2006/relationships/customXml" Target="../ink/ink23.xml"/><Relationship Id="rId73" Type="http://schemas.openxmlformats.org/officeDocument/2006/relationships/image" Target="../media/image37.png"/><Relationship Id="rId78" Type="http://schemas.openxmlformats.org/officeDocument/2006/relationships/customXml" Target="../ink/ink36.xml"/><Relationship Id="rId94" Type="http://schemas.openxmlformats.org/officeDocument/2006/relationships/customXml" Target="../ink/ink44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.png"/><Relationship Id="rId21" Type="http://schemas.openxmlformats.org/officeDocument/2006/relationships/image" Target="../media/image2847.png"/><Relationship Id="rId42" Type="http://schemas.openxmlformats.org/officeDocument/2006/relationships/customXml" Target="../ink/ink78.xml"/><Relationship Id="rId63" Type="http://schemas.openxmlformats.org/officeDocument/2006/relationships/image" Target="../media/image2866.png"/><Relationship Id="rId84" Type="http://schemas.openxmlformats.org/officeDocument/2006/relationships/customXml" Target="../ink/ink99.xml"/><Relationship Id="rId138" Type="http://schemas.openxmlformats.org/officeDocument/2006/relationships/customXml" Target="../ink/ink126.xml"/><Relationship Id="rId159" Type="http://schemas.openxmlformats.org/officeDocument/2006/relationships/image" Target="../media/image91.png"/><Relationship Id="rId170" Type="http://schemas.openxmlformats.org/officeDocument/2006/relationships/customXml" Target="../ink/ink142.xml"/><Relationship Id="rId191" Type="http://schemas.openxmlformats.org/officeDocument/2006/relationships/image" Target="../media/image107.png"/><Relationship Id="rId205" Type="http://schemas.openxmlformats.org/officeDocument/2006/relationships/image" Target="../media/image114.png"/><Relationship Id="rId226" Type="http://schemas.openxmlformats.org/officeDocument/2006/relationships/customXml" Target="../ink/ink170.xml"/><Relationship Id="rId107" Type="http://schemas.openxmlformats.org/officeDocument/2006/relationships/image" Target="../media/image65.png"/><Relationship Id="rId11" Type="http://schemas.openxmlformats.org/officeDocument/2006/relationships/image" Target="../media/image2842.png"/><Relationship Id="rId32" Type="http://schemas.openxmlformats.org/officeDocument/2006/relationships/customXml" Target="../ink/ink73.xml"/><Relationship Id="rId53" Type="http://schemas.openxmlformats.org/officeDocument/2006/relationships/image" Target="../media/image2861.png"/><Relationship Id="rId74" Type="http://schemas.openxmlformats.org/officeDocument/2006/relationships/customXml" Target="../ink/ink94.xml"/><Relationship Id="rId128" Type="http://schemas.openxmlformats.org/officeDocument/2006/relationships/customXml" Target="../ink/ink121.xml"/><Relationship Id="rId149" Type="http://schemas.openxmlformats.org/officeDocument/2006/relationships/image" Target="../media/image86.png"/><Relationship Id="rId5" Type="http://schemas.openxmlformats.org/officeDocument/2006/relationships/image" Target="../media/image2839.png"/><Relationship Id="rId95" Type="http://schemas.openxmlformats.org/officeDocument/2006/relationships/image" Target="../media/image2882.png"/><Relationship Id="rId160" Type="http://schemas.openxmlformats.org/officeDocument/2006/relationships/customXml" Target="../ink/ink137.xml"/><Relationship Id="rId181" Type="http://schemas.openxmlformats.org/officeDocument/2006/relationships/image" Target="../media/image102.png"/><Relationship Id="rId216" Type="http://schemas.openxmlformats.org/officeDocument/2006/relationships/customXml" Target="../ink/ink165.xml"/><Relationship Id="rId237" Type="http://schemas.openxmlformats.org/officeDocument/2006/relationships/image" Target="../media/image130.png"/><Relationship Id="rId22" Type="http://schemas.openxmlformats.org/officeDocument/2006/relationships/customXml" Target="../ink/ink68.xml"/><Relationship Id="rId43" Type="http://schemas.openxmlformats.org/officeDocument/2006/relationships/image" Target="../media/image2856.png"/><Relationship Id="rId64" Type="http://schemas.openxmlformats.org/officeDocument/2006/relationships/customXml" Target="../ink/ink89.xml"/><Relationship Id="rId118" Type="http://schemas.openxmlformats.org/officeDocument/2006/relationships/customXml" Target="../ink/ink116.xml"/><Relationship Id="rId139" Type="http://schemas.openxmlformats.org/officeDocument/2006/relationships/image" Target="../media/image81.png"/><Relationship Id="rId85" Type="http://schemas.openxmlformats.org/officeDocument/2006/relationships/image" Target="../media/image2877.png"/><Relationship Id="rId150" Type="http://schemas.openxmlformats.org/officeDocument/2006/relationships/customXml" Target="../ink/ink132.xml"/><Relationship Id="rId171" Type="http://schemas.openxmlformats.org/officeDocument/2006/relationships/image" Target="../media/image97.png"/><Relationship Id="rId192" Type="http://schemas.openxmlformats.org/officeDocument/2006/relationships/customXml" Target="../ink/ink153.xml"/><Relationship Id="rId206" Type="http://schemas.openxmlformats.org/officeDocument/2006/relationships/customXml" Target="../ink/ink160.xml"/><Relationship Id="rId227" Type="http://schemas.openxmlformats.org/officeDocument/2006/relationships/image" Target="../media/image125.png"/><Relationship Id="rId12" Type="http://schemas.openxmlformats.org/officeDocument/2006/relationships/customXml" Target="../ink/ink63.xml"/><Relationship Id="rId33" Type="http://schemas.openxmlformats.org/officeDocument/2006/relationships/image" Target="../media/image2851.png"/><Relationship Id="rId108" Type="http://schemas.openxmlformats.org/officeDocument/2006/relationships/customXml" Target="../ink/ink111.xml"/><Relationship Id="rId129" Type="http://schemas.openxmlformats.org/officeDocument/2006/relationships/image" Target="../media/image76.png"/><Relationship Id="rId54" Type="http://schemas.openxmlformats.org/officeDocument/2006/relationships/customXml" Target="../ink/ink84.xml"/><Relationship Id="rId75" Type="http://schemas.openxmlformats.org/officeDocument/2006/relationships/image" Target="../media/image2872.png"/><Relationship Id="rId96" Type="http://schemas.openxmlformats.org/officeDocument/2006/relationships/customXml" Target="../ink/ink105.xml"/><Relationship Id="rId140" Type="http://schemas.openxmlformats.org/officeDocument/2006/relationships/customXml" Target="../ink/ink127.xml"/><Relationship Id="rId161" Type="http://schemas.openxmlformats.org/officeDocument/2006/relationships/image" Target="../media/image92.png"/><Relationship Id="rId182" Type="http://schemas.openxmlformats.org/officeDocument/2006/relationships/customXml" Target="../ink/ink148.xml"/><Relationship Id="rId217" Type="http://schemas.openxmlformats.org/officeDocument/2006/relationships/image" Target="../media/image120.png"/><Relationship Id="rId6" Type="http://schemas.openxmlformats.org/officeDocument/2006/relationships/customXml" Target="../ink/ink60.xml"/><Relationship Id="rId238" Type="http://schemas.openxmlformats.org/officeDocument/2006/relationships/customXml" Target="../ink/ink176.xml"/><Relationship Id="rId23" Type="http://schemas.openxmlformats.org/officeDocument/2006/relationships/image" Target="../media/image197.png"/><Relationship Id="rId119" Type="http://schemas.openxmlformats.org/officeDocument/2006/relationships/image" Target="../media/image71.png"/><Relationship Id="rId44" Type="http://schemas.openxmlformats.org/officeDocument/2006/relationships/customXml" Target="../ink/ink79.xml"/><Relationship Id="rId65" Type="http://schemas.openxmlformats.org/officeDocument/2006/relationships/image" Target="../media/image2867.png"/><Relationship Id="rId86" Type="http://schemas.openxmlformats.org/officeDocument/2006/relationships/customXml" Target="../ink/ink100.xml"/><Relationship Id="rId130" Type="http://schemas.openxmlformats.org/officeDocument/2006/relationships/customXml" Target="../ink/ink122.xml"/><Relationship Id="rId151" Type="http://schemas.openxmlformats.org/officeDocument/2006/relationships/image" Target="../media/image87.png"/><Relationship Id="rId172" Type="http://schemas.openxmlformats.org/officeDocument/2006/relationships/customXml" Target="../ink/ink143.xml"/><Relationship Id="rId193" Type="http://schemas.openxmlformats.org/officeDocument/2006/relationships/image" Target="../media/image108.png"/><Relationship Id="rId207" Type="http://schemas.openxmlformats.org/officeDocument/2006/relationships/image" Target="../media/image115.png"/><Relationship Id="rId228" Type="http://schemas.openxmlformats.org/officeDocument/2006/relationships/customXml" Target="../ink/ink171.xml"/><Relationship Id="rId13" Type="http://schemas.openxmlformats.org/officeDocument/2006/relationships/image" Target="../media/image2843.png"/><Relationship Id="rId109" Type="http://schemas.openxmlformats.org/officeDocument/2006/relationships/image" Target="../media/image66.png"/><Relationship Id="rId34" Type="http://schemas.openxmlformats.org/officeDocument/2006/relationships/customXml" Target="../ink/ink74.xml"/><Relationship Id="rId55" Type="http://schemas.openxmlformats.org/officeDocument/2006/relationships/image" Target="../media/image2862.png"/><Relationship Id="rId76" Type="http://schemas.openxmlformats.org/officeDocument/2006/relationships/customXml" Target="../ink/ink95.xml"/><Relationship Id="rId97" Type="http://schemas.openxmlformats.org/officeDocument/2006/relationships/image" Target="../media/image2883.png"/><Relationship Id="rId120" Type="http://schemas.openxmlformats.org/officeDocument/2006/relationships/customXml" Target="../ink/ink117.xml"/><Relationship Id="rId141" Type="http://schemas.openxmlformats.org/officeDocument/2006/relationships/image" Target="../media/image82.png"/><Relationship Id="rId7" Type="http://schemas.openxmlformats.org/officeDocument/2006/relationships/image" Target="../media/image2840.png"/><Relationship Id="rId162" Type="http://schemas.openxmlformats.org/officeDocument/2006/relationships/customXml" Target="../ink/ink138.xml"/><Relationship Id="rId183" Type="http://schemas.openxmlformats.org/officeDocument/2006/relationships/image" Target="../media/image103.png"/><Relationship Id="rId218" Type="http://schemas.openxmlformats.org/officeDocument/2006/relationships/customXml" Target="../ink/ink166.xml"/><Relationship Id="rId239" Type="http://schemas.openxmlformats.org/officeDocument/2006/relationships/image" Target="../media/image131.png"/><Relationship Id="rId24" Type="http://schemas.openxmlformats.org/officeDocument/2006/relationships/customXml" Target="../ink/ink69.xml"/><Relationship Id="rId45" Type="http://schemas.openxmlformats.org/officeDocument/2006/relationships/image" Target="../media/image2857.png"/><Relationship Id="rId66" Type="http://schemas.openxmlformats.org/officeDocument/2006/relationships/customXml" Target="../ink/ink90.xml"/><Relationship Id="rId87" Type="http://schemas.openxmlformats.org/officeDocument/2006/relationships/image" Target="../media/image2878.png"/><Relationship Id="rId110" Type="http://schemas.openxmlformats.org/officeDocument/2006/relationships/customXml" Target="../ink/ink112.xml"/><Relationship Id="rId131" Type="http://schemas.openxmlformats.org/officeDocument/2006/relationships/image" Target="../media/image77.png"/><Relationship Id="rId152" Type="http://schemas.openxmlformats.org/officeDocument/2006/relationships/customXml" Target="../ink/ink133.xml"/><Relationship Id="rId173" Type="http://schemas.openxmlformats.org/officeDocument/2006/relationships/image" Target="../media/image98.png"/><Relationship Id="rId194" Type="http://schemas.openxmlformats.org/officeDocument/2006/relationships/customXml" Target="../ink/ink154.xml"/><Relationship Id="rId208" Type="http://schemas.openxmlformats.org/officeDocument/2006/relationships/customXml" Target="../ink/ink161.xml"/><Relationship Id="rId229" Type="http://schemas.openxmlformats.org/officeDocument/2006/relationships/image" Target="../media/image126.png"/><Relationship Id="rId240" Type="http://schemas.openxmlformats.org/officeDocument/2006/relationships/customXml" Target="../ink/ink177.xml"/><Relationship Id="rId14" Type="http://schemas.openxmlformats.org/officeDocument/2006/relationships/customXml" Target="../ink/ink64.xml"/><Relationship Id="rId35" Type="http://schemas.openxmlformats.org/officeDocument/2006/relationships/image" Target="../media/image2852.png"/><Relationship Id="rId56" Type="http://schemas.openxmlformats.org/officeDocument/2006/relationships/customXml" Target="../ink/ink85.xml"/><Relationship Id="rId77" Type="http://schemas.openxmlformats.org/officeDocument/2006/relationships/image" Target="../media/image2873.png"/><Relationship Id="rId100" Type="http://schemas.openxmlformats.org/officeDocument/2006/relationships/customXml" Target="../ink/ink107.xml"/><Relationship Id="rId8" Type="http://schemas.openxmlformats.org/officeDocument/2006/relationships/customXml" Target="../ink/ink61.xml"/><Relationship Id="rId98" Type="http://schemas.openxmlformats.org/officeDocument/2006/relationships/customXml" Target="../ink/ink106.xml"/><Relationship Id="rId121" Type="http://schemas.openxmlformats.org/officeDocument/2006/relationships/image" Target="../media/image72.png"/><Relationship Id="rId142" Type="http://schemas.openxmlformats.org/officeDocument/2006/relationships/customXml" Target="../ink/ink128.xml"/><Relationship Id="rId163" Type="http://schemas.openxmlformats.org/officeDocument/2006/relationships/image" Target="../media/image93.png"/><Relationship Id="rId184" Type="http://schemas.openxmlformats.org/officeDocument/2006/relationships/customXml" Target="../ink/ink149.xml"/><Relationship Id="rId219" Type="http://schemas.openxmlformats.org/officeDocument/2006/relationships/image" Target="../media/image121.png"/><Relationship Id="rId230" Type="http://schemas.openxmlformats.org/officeDocument/2006/relationships/customXml" Target="../ink/ink172.xml"/><Relationship Id="rId25" Type="http://schemas.openxmlformats.org/officeDocument/2006/relationships/image" Target="../media/image148.png"/><Relationship Id="rId46" Type="http://schemas.openxmlformats.org/officeDocument/2006/relationships/customXml" Target="../ink/ink80.xml"/><Relationship Id="rId67" Type="http://schemas.openxmlformats.org/officeDocument/2006/relationships/image" Target="../media/image2868.png"/><Relationship Id="rId88" Type="http://schemas.openxmlformats.org/officeDocument/2006/relationships/customXml" Target="../ink/ink101.xml"/><Relationship Id="rId111" Type="http://schemas.openxmlformats.org/officeDocument/2006/relationships/image" Target="../media/image67.png"/><Relationship Id="rId132" Type="http://schemas.openxmlformats.org/officeDocument/2006/relationships/customXml" Target="../ink/ink123.xml"/><Relationship Id="rId153" Type="http://schemas.openxmlformats.org/officeDocument/2006/relationships/image" Target="../media/image88.png"/><Relationship Id="rId174" Type="http://schemas.openxmlformats.org/officeDocument/2006/relationships/customXml" Target="../ink/ink144.xml"/><Relationship Id="rId195" Type="http://schemas.openxmlformats.org/officeDocument/2006/relationships/image" Target="../media/image109.png"/><Relationship Id="rId209" Type="http://schemas.openxmlformats.org/officeDocument/2006/relationships/image" Target="../media/image116.png"/><Relationship Id="rId220" Type="http://schemas.openxmlformats.org/officeDocument/2006/relationships/customXml" Target="../ink/ink167.xml"/><Relationship Id="rId241" Type="http://schemas.openxmlformats.org/officeDocument/2006/relationships/image" Target="../media/image132.png"/><Relationship Id="rId15" Type="http://schemas.openxmlformats.org/officeDocument/2006/relationships/image" Target="../media/image2844.png"/><Relationship Id="rId36" Type="http://schemas.openxmlformats.org/officeDocument/2006/relationships/customXml" Target="../ink/ink75.xml"/><Relationship Id="rId57" Type="http://schemas.openxmlformats.org/officeDocument/2006/relationships/image" Target="../media/image2863.png"/><Relationship Id="rId106" Type="http://schemas.openxmlformats.org/officeDocument/2006/relationships/customXml" Target="../ink/ink110.xml"/><Relationship Id="rId127" Type="http://schemas.openxmlformats.org/officeDocument/2006/relationships/image" Target="../media/image75.png"/><Relationship Id="rId10" Type="http://schemas.openxmlformats.org/officeDocument/2006/relationships/customXml" Target="../ink/ink62.xml"/><Relationship Id="rId31" Type="http://schemas.openxmlformats.org/officeDocument/2006/relationships/image" Target="../media/image2850.png"/><Relationship Id="rId52" Type="http://schemas.openxmlformats.org/officeDocument/2006/relationships/customXml" Target="../ink/ink83.xml"/><Relationship Id="rId73" Type="http://schemas.openxmlformats.org/officeDocument/2006/relationships/image" Target="../media/image2871.png"/><Relationship Id="rId78" Type="http://schemas.openxmlformats.org/officeDocument/2006/relationships/customXml" Target="../ink/ink96.xml"/><Relationship Id="rId94" Type="http://schemas.openxmlformats.org/officeDocument/2006/relationships/customXml" Target="../ink/ink104.xml"/><Relationship Id="rId99" Type="http://schemas.openxmlformats.org/officeDocument/2006/relationships/image" Target="../media/image2884.png"/><Relationship Id="rId101" Type="http://schemas.openxmlformats.org/officeDocument/2006/relationships/image" Target="../media/image62.png"/><Relationship Id="rId122" Type="http://schemas.openxmlformats.org/officeDocument/2006/relationships/customXml" Target="../ink/ink118.xml"/><Relationship Id="rId143" Type="http://schemas.openxmlformats.org/officeDocument/2006/relationships/image" Target="../media/image83.png"/><Relationship Id="rId148" Type="http://schemas.openxmlformats.org/officeDocument/2006/relationships/customXml" Target="../ink/ink131.xml"/><Relationship Id="rId164" Type="http://schemas.openxmlformats.org/officeDocument/2006/relationships/customXml" Target="../ink/ink139.xml"/><Relationship Id="rId169" Type="http://schemas.openxmlformats.org/officeDocument/2006/relationships/image" Target="../media/image96.png"/><Relationship Id="rId185" Type="http://schemas.openxmlformats.org/officeDocument/2006/relationships/image" Target="../media/image104.png"/><Relationship Id="rId4" Type="http://schemas.openxmlformats.org/officeDocument/2006/relationships/customXml" Target="../ink/ink59.xml"/><Relationship Id="rId9" Type="http://schemas.openxmlformats.org/officeDocument/2006/relationships/image" Target="../media/image2841.png"/><Relationship Id="rId180" Type="http://schemas.openxmlformats.org/officeDocument/2006/relationships/customXml" Target="../ink/ink147.xml"/><Relationship Id="rId210" Type="http://schemas.openxmlformats.org/officeDocument/2006/relationships/customXml" Target="../ink/ink162.xml"/><Relationship Id="rId215" Type="http://schemas.openxmlformats.org/officeDocument/2006/relationships/image" Target="../media/image119.png"/><Relationship Id="rId236" Type="http://schemas.openxmlformats.org/officeDocument/2006/relationships/customXml" Target="../ink/ink175.xml"/><Relationship Id="rId26" Type="http://schemas.openxmlformats.org/officeDocument/2006/relationships/customXml" Target="../ink/ink70.xml"/><Relationship Id="rId231" Type="http://schemas.openxmlformats.org/officeDocument/2006/relationships/image" Target="../media/image127.png"/><Relationship Id="rId47" Type="http://schemas.openxmlformats.org/officeDocument/2006/relationships/image" Target="../media/image2858.png"/><Relationship Id="rId68" Type="http://schemas.openxmlformats.org/officeDocument/2006/relationships/customXml" Target="../ink/ink91.xml"/><Relationship Id="rId89" Type="http://schemas.openxmlformats.org/officeDocument/2006/relationships/image" Target="../media/image2879.png"/><Relationship Id="rId112" Type="http://schemas.openxmlformats.org/officeDocument/2006/relationships/customXml" Target="../ink/ink113.xml"/><Relationship Id="rId133" Type="http://schemas.openxmlformats.org/officeDocument/2006/relationships/image" Target="../media/image78.png"/><Relationship Id="rId154" Type="http://schemas.openxmlformats.org/officeDocument/2006/relationships/customXml" Target="../ink/ink134.xml"/><Relationship Id="rId175" Type="http://schemas.openxmlformats.org/officeDocument/2006/relationships/image" Target="../media/image99.png"/><Relationship Id="rId196" Type="http://schemas.openxmlformats.org/officeDocument/2006/relationships/customXml" Target="../ink/ink155.xml"/><Relationship Id="rId200" Type="http://schemas.openxmlformats.org/officeDocument/2006/relationships/customXml" Target="../ink/ink157.xml"/><Relationship Id="rId16" Type="http://schemas.openxmlformats.org/officeDocument/2006/relationships/customXml" Target="../ink/ink65.xml"/><Relationship Id="rId221" Type="http://schemas.openxmlformats.org/officeDocument/2006/relationships/image" Target="../media/image122.png"/><Relationship Id="rId37" Type="http://schemas.openxmlformats.org/officeDocument/2006/relationships/image" Target="../media/image2853.png"/><Relationship Id="rId58" Type="http://schemas.openxmlformats.org/officeDocument/2006/relationships/customXml" Target="../ink/ink86.xml"/><Relationship Id="rId79" Type="http://schemas.openxmlformats.org/officeDocument/2006/relationships/image" Target="../media/image2874.png"/><Relationship Id="rId102" Type="http://schemas.openxmlformats.org/officeDocument/2006/relationships/customXml" Target="../ink/ink108.xml"/><Relationship Id="rId123" Type="http://schemas.openxmlformats.org/officeDocument/2006/relationships/image" Target="../media/image73.png"/><Relationship Id="rId144" Type="http://schemas.openxmlformats.org/officeDocument/2006/relationships/customXml" Target="../ink/ink129.xml"/><Relationship Id="rId90" Type="http://schemas.openxmlformats.org/officeDocument/2006/relationships/customXml" Target="../ink/ink102.xml"/><Relationship Id="rId165" Type="http://schemas.openxmlformats.org/officeDocument/2006/relationships/image" Target="../media/image94.png"/><Relationship Id="rId186" Type="http://schemas.openxmlformats.org/officeDocument/2006/relationships/customXml" Target="../ink/ink150.xml"/><Relationship Id="rId211" Type="http://schemas.openxmlformats.org/officeDocument/2006/relationships/image" Target="../media/image117.png"/><Relationship Id="rId232" Type="http://schemas.openxmlformats.org/officeDocument/2006/relationships/customXml" Target="../ink/ink173.xml"/><Relationship Id="rId27" Type="http://schemas.openxmlformats.org/officeDocument/2006/relationships/image" Target="../media/image2848.png"/><Relationship Id="rId48" Type="http://schemas.openxmlformats.org/officeDocument/2006/relationships/customXml" Target="../ink/ink81.xml"/><Relationship Id="rId69" Type="http://schemas.openxmlformats.org/officeDocument/2006/relationships/image" Target="../media/image2869.png"/><Relationship Id="rId113" Type="http://schemas.openxmlformats.org/officeDocument/2006/relationships/image" Target="../media/image68.png"/><Relationship Id="rId134" Type="http://schemas.openxmlformats.org/officeDocument/2006/relationships/customXml" Target="../ink/ink124.xml"/><Relationship Id="rId80" Type="http://schemas.openxmlformats.org/officeDocument/2006/relationships/customXml" Target="../ink/ink97.xml"/><Relationship Id="rId155" Type="http://schemas.openxmlformats.org/officeDocument/2006/relationships/image" Target="../media/image89.png"/><Relationship Id="rId176" Type="http://schemas.openxmlformats.org/officeDocument/2006/relationships/customXml" Target="../ink/ink145.xml"/><Relationship Id="rId197" Type="http://schemas.openxmlformats.org/officeDocument/2006/relationships/image" Target="../media/image110.png"/><Relationship Id="rId201" Type="http://schemas.openxmlformats.org/officeDocument/2006/relationships/image" Target="../media/image112.png"/><Relationship Id="rId222" Type="http://schemas.openxmlformats.org/officeDocument/2006/relationships/customXml" Target="../ink/ink168.xml"/><Relationship Id="rId17" Type="http://schemas.openxmlformats.org/officeDocument/2006/relationships/image" Target="../media/image2845.png"/><Relationship Id="rId38" Type="http://schemas.openxmlformats.org/officeDocument/2006/relationships/customXml" Target="../ink/ink76.xml"/><Relationship Id="rId59" Type="http://schemas.openxmlformats.org/officeDocument/2006/relationships/image" Target="../media/image2864.png"/><Relationship Id="rId103" Type="http://schemas.openxmlformats.org/officeDocument/2006/relationships/image" Target="../media/image63.png"/><Relationship Id="rId124" Type="http://schemas.openxmlformats.org/officeDocument/2006/relationships/customXml" Target="../ink/ink119.xml"/><Relationship Id="rId70" Type="http://schemas.openxmlformats.org/officeDocument/2006/relationships/customXml" Target="../ink/ink92.xml"/><Relationship Id="rId91" Type="http://schemas.openxmlformats.org/officeDocument/2006/relationships/image" Target="../media/image2880.png"/><Relationship Id="rId145" Type="http://schemas.openxmlformats.org/officeDocument/2006/relationships/image" Target="../media/image84.png"/><Relationship Id="rId166" Type="http://schemas.openxmlformats.org/officeDocument/2006/relationships/customXml" Target="../ink/ink140.xml"/><Relationship Id="rId187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3.xml"/><Relationship Id="rId233" Type="http://schemas.openxmlformats.org/officeDocument/2006/relationships/image" Target="../media/image128.png"/><Relationship Id="rId28" Type="http://schemas.openxmlformats.org/officeDocument/2006/relationships/customXml" Target="../ink/ink71.xml"/><Relationship Id="rId49" Type="http://schemas.openxmlformats.org/officeDocument/2006/relationships/image" Target="../media/image2859.png"/><Relationship Id="rId114" Type="http://schemas.openxmlformats.org/officeDocument/2006/relationships/customXml" Target="../ink/ink114.xml"/><Relationship Id="rId60" Type="http://schemas.openxmlformats.org/officeDocument/2006/relationships/customXml" Target="../ink/ink87.xml"/><Relationship Id="rId81" Type="http://schemas.openxmlformats.org/officeDocument/2006/relationships/image" Target="../media/image2875.png"/><Relationship Id="rId135" Type="http://schemas.openxmlformats.org/officeDocument/2006/relationships/image" Target="../media/image79.png"/><Relationship Id="rId156" Type="http://schemas.openxmlformats.org/officeDocument/2006/relationships/customXml" Target="../ink/ink135.xml"/><Relationship Id="rId177" Type="http://schemas.openxmlformats.org/officeDocument/2006/relationships/image" Target="../media/image100.png"/><Relationship Id="rId198" Type="http://schemas.openxmlformats.org/officeDocument/2006/relationships/customXml" Target="../ink/ink156.xml"/><Relationship Id="rId202" Type="http://schemas.openxmlformats.org/officeDocument/2006/relationships/customXml" Target="../ink/ink158.xml"/><Relationship Id="rId223" Type="http://schemas.openxmlformats.org/officeDocument/2006/relationships/image" Target="../media/image123.png"/><Relationship Id="rId18" Type="http://schemas.openxmlformats.org/officeDocument/2006/relationships/customXml" Target="../ink/ink66.xml"/><Relationship Id="rId39" Type="http://schemas.openxmlformats.org/officeDocument/2006/relationships/image" Target="../media/image2854.png"/><Relationship Id="rId50" Type="http://schemas.openxmlformats.org/officeDocument/2006/relationships/customXml" Target="../ink/ink82.xml"/><Relationship Id="rId104" Type="http://schemas.openxmlformats.org/officeDocument/2006/relationships/customXml" Target="../ink/ink109.xml"/><Relationship Id="rId125" Type="http://schemas.openxmlformats.org/officeDocument/2006/relationships/image" Target="../media/image74.png"/><Relationship Id="rId146" Type="http://schemas.openxmlformats.org/officeDocument/2006/relationships/customXml" Target="../ink/ink130.xml"/><Relationship Id="rId167" Type="http://schemas.openxmlformats.org/officeDocument/2006/relationships/image" Target="../media/image95.png"/><Relationship Id="rId188" Type="http://schemas.openxmlformats.org/officeDocument/2006/relationships/customXml" Target="../ink/ink151.xml"/><Relationship Id="rId71" Type="http://schemas.openxmlformats.org/officeDocument/2006/relationships/image" Target="../media/image2870.png"/><Relationship Id="rId92" Type="http://schemas.openxmlformats.org/officeDocument/2006/relationships/customXml" Target="../ink/ink103.xml"/><Relationship Id="rId213" Type="http://schemas.openxmlformats.org/officeDocument/2006/relationships/image" Target="../media/image118.png"/><Relationship Id="rId234" Type="http://schemas.openxmlformats.org/officeDocument/2006/relationships/customXml" Target="../ink/ink174.xml"/><Relationship Id="rId2" Type="http://schemas.openxmlformats.org/officeDocument/2006/relationships/customXml" Target="../ink/ink58.xml"/><Relationship Id="rId29" Type="http://schemas.openxmlformats.org/officeDocument/2006/relationships/image" Target="../media/image2849.png"/><Relationship Id="rId40" Type="http://schemas.openxmlformats.org/officeDocument/2006/relationships/customXml" Target="../ink/ink77.xml"/><Relationship Id="rId115" Type="http://schemas.openxmlformats.org/officeDocument/2006/relationships/image" Target="../media/image69.png"/><Relationship Id="rId136" Type="http://schemas.openxmlformats.org/officeDocument/2006/relationships/customXml" Target="../ink/ink125.xml"/><Relationship Id="rId157" Type="http://schemas.openxmlformats.org/officeDocument/2006/relationships/image" Target="../media/image90.png"/><Relationship Id="rId178" Type="http://schemas.openxmlformats.org/officeDocument/2006/relationships/customXml" Target="../ink/ink146.xml"/><Relationship Id="rId61" Type="http://schemas.openxmlformats.org/officeDocument/2006/relationships/image" Target="../media/image2865.png"/><Relationship Id="rId82" Type="http://schemas.openxmlformats.org/officeDocument/2006/relationships/customXml" Target="../ink/ink98.xml"/><Relationship Id="rId199" Type="http://schemas.openxmlformats.org/officeDocument/2006/relationships/image" Target="../media/image111.png"/><Relationship Id="rId203" Type="http://schemas.openxmlformats.org/officeDocument/2006/relationships/image" Target="../media/image113.png"/><Relationship Id="rId19" Type="http://schemas.openxmlformats.org/officeDocument/2006/relationships/image" Target="../media/image2846.png"/><Relationship Id="rId224" Type="http://schemas.openxmlformats.org/officeDocument/2006/relationships/customXml" Target="../ink/ink169.xml"/><Relationship Id="rId30" Type="http://schemas.openxmlformats.org/officeDocument/2006/relationships/customXml" Target="../ink/ink72.xml"/><Relationship Id="rId105" Type="http://schemas.openxmlformats.org/officeDocument/2006/relationships/image" Target="../media/image64.png"/><Relationship Id="rId126" Type="http://schemas.openxmlformats.org/officeDocument/2006/relationships/customXml" Target="../ink/ink120.xml"/><Relationship Id="rId147" Type="http://schemas.openxmlformats.org/officeDocument/2006/relationships/image" Target="../media/image85.png"/><Relationship Id="rId168" Type="http://schemas.openxmlformats.org/officeDocument/2006/relationships/customXml" Target="../ink/ink141.xml"/><Relationship Id="rId51" Type="http://schemas.openxmlformats.org/officeDocument/2006/relationships/image" Target="../media/image2860.png"/><Relationship Id="rId72" Type="http://schemas.openxmlformats.org/officeDocument/2006/relationships/customXml" Target="../ink/ink93.xml"/><Relationship Id="rId93" Type="http://schemas.openxmlformats.org/officeDocument/2006/relationships/image" Target="../media/image2881.png"/><Relationship Id="rId189" Type="http://schemas.openxmlformats.org/officeDocument/2006/relationships/image" Target="../media/image106.png"/><Relationship Id="rId3" Type="http://schemas.openxmlformats.org/officeDocument/2006/relationships/image" Target="../media/image2838.png"/><Relationship Id="rId214" Type="http://schemas.openxmlformats.org/officeDocument/2006/relationships/customXml" Target="../ink/ink164.xml"/><Relationship Id="rId235" Type="http://schemas.openxmlformats.org/officeDocument/2006/relationships/image" Target="../media/image129.png"/><Relationship Id="rId116" Type="http://schemas.openxmlformats.org/officeDocument/2006/relationships/customXml" Target="../ink/ink115.xml"/><Relationship Id="rId137" Type="http://schemas.openxmlformats.org/officeDocument/2006/relationships/image" Target="../media/image80.png"/><Relationship Id="rId158" Type="http://schemas.openxmlformats.org/officeDocument/2006/relationships/customXml" Target="../ink/ink136.xml"/><Relationship Id="rId20" Type="http://schemas.openxmlformats.org/officeDocument/2006/relationships/customXml" Target="../ink/ink67.xml"/><Relationship Id="rId41" Type="http://schemas.openxmlformats.org/officeDocument/2006/relationships/image" Target="../media/image2855.png"/><Relationship Id="rId62" Type="http://schemas.openxmlformats.org/officeDocument/2006/relationships/customXml" Target="../ink/ink88.xml"/><Relationship Id="rId83" Type="http://schemas.openxmlformats.org/officeDocument/2006/relationships/image" Target="../media/image2876.png"/><Relationship Id="rId179" Type="http://schemas.openxmlformats.org/officeDocument/2006/relationships/image" Target="../media/image101.png"/><Relationship Id="rId190" Type="http://schemas.openxmlformats.org/officeDocument/2006/relationships/customXml" Target="../ink/ink152.xml"/><Relationship Id="rId204" Type="http://schemas.openxmlformats.org/officeDocument/2006/relationships/customXml" Target="../ink/ink159.xml"/><Relationship Id="rId225" Type="http://schemas.openxmlformats.org/officeDocument/2006/relationships/image" Target="../media/image12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.png"/><Relationship Id="rId299" Type="http://schemas.openxmlformats.org/officeDocument/2006/relationships/image" Target="../media/image268.png"/><Relationship Id="rId21" Type="http://schemas.openxmlformats.org/officeDocument/2006/relationships/image" Target="../media/image2897.png"/><Relationship Id="rId63" Type="http://schemas.openxmlformats.org/officeDocument/2006/relationships/image" Target="../media/image152.png"/><Relationship Id="rId159" Type="http://schemas.openxmlformats.org/officeDocument/2006/relationships/image" Target="../media/image201.png"/><Relationship Id="rId324" Type="http://schemas.openxmlformats.org/officeDocument/2006/relationships/customXml" Target="../ink/ink337.xml"/><Relationship Id="rId366" Type="http://schemas.openxmlformats.org/officeDocument/2006/relationships/customXml" Target="../ink/ink359.xml"/><Relationship Id="rId170" Type="http://schemas.openxmlformats.org/officeDocument/2006/relationships/customXml" Target="../ink/ink259.xml"/><Relationship Id="rId226" Type="http://schemas.openxmlformats.org/officeDocument/2006/relationships/image" Target="../media/image232.png"/><Relationship Id="rId433" Type="http://schemas.openxmlformats.org/officeDocument/2006/relationships/image" Target="../media/image334.png"/><Relationship Id="rId268" Type="http://schemas.openxmlformats.org/officeDocument/2006/relationships/image" Target="../media/image253.png"/><Relationship Id="rId32" Type="http://schemas.openxmlformats.org/officeDocument/2006/relationships/customXml" Target="../ink/ink190.xml"/><Relationship Id="rId74" Type="http://schemas.openxmlformats.org/officeDocument/2006/relationships/customXml" Target="../ink/ink211.xml"/><Relationship Id="rId128" Type="http://schemas.openxmlformats.org/officeDocument/2006/relationships/customXml" Target="../ink/ink238.xml"/><Relationship Id="rId335" Type="http://schemas.openxmlformats.org/officeDocument/2006/relationships/image" Target="../media/image285.png"/><Relationship Id="rId377" Type="http://schemas.openxmlformats.org/officeDocument/2006/relationships/image" Target="../media/image306.png"/><Relationship Id="rId5" Type="http://schemas.openxmlformats.org/officeDocument/2006/relationships/image" Target="../media/image136.jpg"/><Relationship Id="rId181" Type="http://schemas.openxmlformats.org/officeDocument/2006/relationships/image" Target="../media/image212.png"/><Relationship Id="rId237" Type="http://schemas.openxmlformats.org/officeDocument/2006/relationships/customXml" Target="../ink/ink293.xml"/><Relationship Id="rId402" Type="http://schemas.openxmlformats.org/officeDocument/2006/relationships/customXml" Target="../ink/ink377.xml"/><Relationship Id="rId279" Type="http://schemas.openxmlformats.org/officeDocument/2006/relationships/customXml" Target="../ink/ink314.xml"/><Relationship Id="rId43" Type="http://schemas.openxmlformats.org/officeDocument/2006/relationships/image" Target="../media/image141.png"/><Relationship Id="rId139" Type="http://schemas.openxmlformats.org/officeDocument/2006/relationships/image" Target="../media/image190.png"/><Relationship Id="rId290" Type="http://schemas.openxmlformats.org/officeDocument/2006/relationships/customXml" Target="../ink/ink320.xml"/><Relationship Id="rId304" Type="http://schemas.openxmlformats.org/officeDocument/2006/relationships/customXml" Target="../ink/ink327.xml"/><Relationship Id="rId346" Type="http://schemas.openxmlformats.org/officeDocument/2006/relationships/customXml" Target="../ink/ink349.xml"/><Relationship Id="rId388" Type="http://schemas.openxmlformats.org/officeDocument/2006/relationships/customXml" Target="../ink/ink370.xml"/><Relationship Id="rId85" Type="http://schemas.openxmlformats.org/officeDocument/2006/relationships/image" Target="../media/image163.png"/><Relationship Id="rId150" Type="http://schemas.openxmlformats.org/officeDocument/2006/relationships/customXml" Target="../ink/ink249.xml"/><Relationship Id="rId192" Type="http://schemas.openxmlformats.org/officeDocument/2006/relationships/customXml" Target="../ink/ink270.xml"/><Relationship Id="rId206" Type="http://schemas.openxmlformats.org/officeDocument/2006/relationships/customXml" Target="../ink/ink277.xml"/><Relationship Id="rId413" Type="http://schemas.openxmlformats.org/officeDocument/2006/relationships/image" Target="../media/image324.png"/><Relationship Id="rId248" Type="http://schemas.openxmlformats.org/officeDocument/2006/relationships/image" Target="../media/image243.png"/><Relationship Id="rId12" Type="http://schemas.openxmlformats.org/officeDocument/2006/relationships/customXml" Target="../ink/ink180.xml"/><Relationship Id="rId108" Type="http://schemas.openxmlformats.org/officeDocument/2006/relationships/customXml" Target="../ink/ink228.xml"/><Relationship Id="rId315" Type="http://schemas.openxmlformats.org/officeDocument/2006/relationships/image" Target="../media/image276.png"/><Relationship Id="rId357" Type="http://schemas.openxmlformats.org/officeDocument/2006/relationships/image" Target="../media/image296.png"/><Relationship Id="rId54" Type="http://schemas.openxmlformats.org/officeDocument/2006/relationships/customXml" Target="../ink/ink201.xml"/><Relationship Id="rId96" Type="http://schemas.openxmlformats.org/officeDocument/2006/relationships/customXml" Target="../ink/ink222.xml"/><Relationship Id="rId161" Type="http://schemas.openxmlformats.org/officeDocument/2006/relationships/image" Target="../media/image202.png"/><Relationship Id="rId217" Type="http://schemas.openxmlformats.org/officeDocument/2006/relationships/image" Target="../media/image228.png"/><Relationship Id="rId399" Type="http://schemas.openxmlformats.org/officeDocument/2006/relationships/image" Target="../media/image317.png"/><Relationship Id="rId259" Type="http://schemas.openxmlformats.org/officeDocument/2006/relationships/customXml" Target="../ink/ink304.xml"/><Relationship Id="rId424" Type="http://schemas.openxmlformats.org/officeDocument/2006/relationships/customXml" Target="../ink/ink388.xml"/><Relationship Id="rId23" Type="http://schemas.openxmlformats.org/officeDocument/2006/relationships/image" Target="../media/image2898.png"/><Relationship Id="rId119" Type="http://schemas.openxmlformats.org/officeDocument/2006/relationships/image" Target="../media/image180.png"/><Relationship Id="rId270" Type="http://schemas.openxmlformats.org/officeDocument/2006/relationships/image" Target="../media/image254.png"/><Relationship Id="rId326" Type="http://schemas.openxmlformats.org/officeDocument/2006/relationships/customXml" Target="../ink/ink338.xml"/><Relationship Id="rId65" Type="http://schemas.openxmlformats.org/officeDocument/2006/relationships/image" Target="../media/image153.png"/><Relationship Id="rId130" Type="http://schemas.openxmlformats.org/officeDocument/2006/relationships/customXml" Target="../ink/ink239.xml"/><Relationship Id="rId368" Type="http://schemas.openxmlformats.org/officeDocument/2006/relationships/customXml" Target="../ink/ink360.xml"/><Relationship Id="rId172" Type="http://schemas.openxmlformats.org/officeDocument/2006/relationships/customXml" Target="../ink/ink260.xml"/><Relationship Id="rId228" Type="http://schemas.openxmlformats.org/officeDocument/2006/relationships/image" Target="../media/image233.png"/><Relationship Id="rId281" Type="http://schemas.openxmlformats.org/officeDocument/2006/relationships/customXml" Target="../ink/ink315.xml"/><Relationship Id="rId337" Type="http://schemas.openxmlformats.org/officeDocument/2006/relationships/image" Target="../media/image286.png"/><Relationship Id="rId34" Type="http://schemas.openxmlformats.org/officeDocument/2006/relationships/customXml" Target="../ink/ink191.xml"/><Relationship Id="rId76" Type="http://schemas.openxmlformats.org/officeDocument/2006/relationships/customXml" Target="../ink/ink212.xml"/><Relationship Id="rId141" Type="http://schemas.openxmlformats.org/officeDocument/2006/relationships/image" Target="../media/image191.png"/><Relationship Id="rId379" Type="http://schemas.openxmlformats.org/officeDocument/2006/relationships/image" Target="../media/image307.png"/><Relationship Id="rId7" Type="http://schemas.openxmlformats.org/officeDocument/2006/relationships/image" Target="../media/image138.jpg"/><Relationship Id="rId183" Type="http://schemas.openxmlformats.org/officeDocument/2006/relationships/image" Target="../media/image213.png"/><Relationship Id="rId239" Type="http://schemas.openxmlformats.org/officeDocument/2006/relationships/customXml" Target="../ink/ink294.xml"/><Relationship Id="rId390" Type="http://schemas.openxmlformats.org/officeDocument/2006/relationships/customXml" Target="../ink/ink371.xml"/><Relationship Id="rId404" Type="http://schemas.openxmlformats.org/officeDocument/2006/relationships/customXml" Target="../ink/ink378.xml"/><Relationship Id="rId250" Type="http://schemas.openxmlformats.org/officeDocument/2006/relationships/image" Target="../media/image244.png"/><Relationship Id="rId292" Type="http://schemas.openxmlformats.org/officeDocument/2006/relationships/customXml" Target="../ink/ink321.xml"/><Relationship Id="rId306" Type="http://schemas.openxmlformats.org/officeDocument/2006/relationships/customXml" Target="../ink/ink328.xml"/><Relationship Id="rId45" Type="http://schemas.openxmlformats.org/officeDocument/2006/relationships/image" Target="../media/image142.png"/><Relationship Id="rId87" Type="http://schemas.openxmlformats.org/officeDocument/2006/relationships/image" Target="../media/image164.png"/><Relationship Id="rId110" Type="http://schemas.openxmlformats.org/officeDocument/2006/relationships/customXml" Target="../ink/ink229.xml"/><Relationship Id="rId348" Type="http://schemas.openxmlformats.org/officeDocument/2006/relationships/customXml" Target="../ink/ink350.xml"/><Relationship Id="rId152" Type="http://schemas.openxmlformats.org/officeDocument/2006/relationships/customXml" Target="../ink/ink250.xml"/><Relationship Id="rId194" Type="http://schemas.openxmlformats.org/officeDocument/2006/relationships/customXml" Target="../ink/ink271.xml"/><Relationship Id="rId208" Type="http://schemas.openxmlformats.org/officeDocument/2006/relationships/customXml" Target="../ink/ink278.xml"/><Relationship Id="rId415" Type="http://schemas.openxmlformats.org/officeDocument/2006/relationships/image" Target="../media/image325.png"/><Relationship Id="rId261" Type="http://schemas.openxmlformats.org/officeDocument/2006/relationships/customXml" Target="../ink/ink305.xml"/><Relationship Id="rId14" Type="http://schemas.openxmlformats.org/officeDocument/2006/relationships/customXml" Target="../ink/ink181.xml"/><Relationship Id="rId56" Type="http://schemas.openxmlformats.org/officeDocument/2006/relationships/customXml" Target="../ink/ink202.xml"/><Relationship Id="rId317" Type="http://schemas.openxmlformats.org/officeDocument/2006/relationships/image" Target="../media/image277.png"/><Relationship Id="rId359" Type="http://schemas.openxmlformats.org/officeDocument/2006/relationships/image" Target="../media/image297.png"/><Relationship Id="rId98" Type="http://schemas.openxmlformats.org/officeDocument/2006/relationships/customXml" Target="../ink/ink223.xml"/><Relationship Id="rId121" Type="http://schemas.openxmlformats.org/officeDocument/2006/relationships/image" Target="../media/image181.png"/><Relationship Id="rId163" Type="http://schemas.openxmlformats.org/officeDocument/2006/relationships/image" Target="../media/image203.png"/><Relationship Id="rId219" Type="http://schemas.openxmlformats.org/officeDocument/2006/relationships/image" Target="../media/image229.png"/><Relationship Id="rId370" Type="http://schemas.openxmlformats.org/officeDocument/2006/relationships/customXml" Target="../ink/ink361.xml"/><Relationship Id="rId426" Type="http://schemas.openxmlformats.org/officeDocument/2006/relationships/customXml" Target="../ink/ink389.xml"/><Relationship Id="rId230" Type="http://schemas.openxmlformats.org/officeDocument/2006/relationships/image" Target="../media/image234.png"/><Relationship Id="rId25" Type="http://schemas.openxmlformats.org/officeDocument/2006/relationships/image" Target="../media/image2899.png"/><Relationship Id="rId67" Type="http://schemas.openxmlformats.org/officeDocument/2006/relationships/image" Target="../media/image154.png"/><Relationship Id="rId272" Type="http://schemas.openxmlformats.org/officeDocument/2006/relationships/image" Target="../media/image255.png"/><Relationship Id="rId328" Type="http://schemas.openxmlformats.org/officeDocument/2006/relationships/customXml" Target="../ink/ink339.xml"/><Relationship Id="rId132" Type="http://schemas.openxmlformats.org/officeDocument/2006/relationships/customXml" Target="../ink/ink240.xml"/><Relationship Id="rId174" Type="http://schemas.openxmlformats.org/officeDocument/2006/relationships/customXml" Target="../ink/ink261.xml"/><Relationship Id="rId381" Type="http://schemas.openxmlformats.org/officeDocument/2006/relationships/image" Target="../media/image308.png"/><Relationship Id="rId241" Type="http://schemas.openxmlformats.org/officeDocument/2006/relationships/customXml" Target="../ink/ink295.xml"/><Relationship Id="rId36" Type="http://schemas.openxmlformats.org/officeDocument/2006/relationships/customXml" Target="../ink/ink192.xml"/><Relationship Id="rId283" Type="http://schemas.openxmlformats.org/officeDocument/2006/relationships/customXml" Target="../ink/ink316.xml"/><Relationship Id="rId339" Type="http://schemas.openxmlformats.org/officeDocument/2006/relationships/image" Target="../media/image287.png"/><Relationship Id="rId78" Type="http://schemas.openxmlformats.org/officeDocument/2006/relationships/customXml" Target="../ink/ink213.xml"/><Relationship Id="rId101" Type="http://schemas.openxmlformats.org/officeDocument/2006/relationships/image" Target="../media/image171.png"/><Relationship Id="rId143" Type="http://schemas.openxmlformats.org/officeDocument/2006/relationships/image" Target="../media/image192.png"/><Relationship Id="rId185" Type="http://schemas.openxmlformats.org/officeDocument/2006/relationships/image" Target="../media/image214.png"/><Relationship Id="rId350" Type="http://schemas.openxmlformats.org/officeDocument/2006/relationships/customXml" Target="../ink/ink351.xml"/><Relationship Id="rId406" Type="http://schemas.openxmlformats.org/officeDocument/2006/relationships/customXml" Target="../ink/ink379.xml"/><Relationship Id="rId9" Type="http://schemas.openxmlformats.org/officeDocument/2006/relationships/image" Target="../media/image2891.png"/><Relationship Id="rId210" Type="http://schemas.openxmlformats.org/officeDocument/2006/relationships/customXml" Target="../ink/ink279.xml"/><Relationship Id="rId392" Type="http://schemas.openxmlformats.org/officeDocument/2006/relationships/customXml" Target="../ink/ink372.xml"/><Relationship Id="rId252" Type="http://schemas.openxmlformats.org/officeDocument/2006/relationships/image" Target="../media/image245.png"/><Relationship Id="rId294" Type="http://schemas.openxmlformats.org/officeDocument/2006/relationships/customXml" Target="../ink/ink322.xml"/><Relationship Id="rId308" Type="http://schemas.openxmlformats.org/officeDocument/2006/relationships/customXml" Target="../ink/ink329.xml"/><Relationship Id="rId47" Type="http://schemas.openxmlformats.org/officeDocument/2006/relationships/image" Target="../media/image143.png"/><Relationship Id="rId89" Type="http://schemas.openxmlformats.org/officeDocument/2006/relationships/image" Target="../media/image165.png"/><Relationship Id="rId112" Type="http://schemas.openxmlformats.org/officeDocument/2006/relationships/customXml" Target="../ink/ink230.xml"/><Relationship Id="rId154" Type="http://schemas.openxmlformats.org/officeDocument/2006/relationships/customXml" Target="../ink/ink251.xml"/><Relationship Id="rId361" Type="http://schemas.openxmlformats.org/officeDocument/2006/relationships/image" Target="../media/image298.png"/><Relationship Id="rId196" Type="http://schemas.openxmlformats.org/officeDocument/2006/relationships/customXml" Target="../ink/ink272.xml"/><Relationship Id="rId417" Type="http://schemas.openxmlformats.org/officeDocument/2006/relationships/image" Target="../media/image326.png"/><Relationship Id="rId16" Type="http://schemas.openxmlformats.org/officeDocument/2006/relationships/customXml" Target="../ink/ink182.xml"/><Relationship Id="rId221" Type="http://schemas.openxmlformats.org/officeDocument/2006/relationships/image" Target="../media/image230.png"/><Relationship Id="rId263" Type="http://schemas.openxmlformats.org/officeDocument/2006/relationships/customXml" Target="../ink/ink306.xml"/><Relationship Id="rId319" Type="http://schemas.openxmlformats.org/officeDocument/2006/relationships/image" Target="../media/image278.png"/><Relationship Id="rId58" Type="http://schemas.openxmlformats.org/officeDocument/2006/relationships/customXml" Target="../ink/ink203.xml"/><Relationship Id="rId123" Type="http://schemas.openxmlformats.org/officeDocument/2006/relationships/image" Target="../media/image182.png"/><Relationship Id="rId330" Type="http://schemas.openxmlformats.org/officeDocument/2006/relationships/customXml" Target="../ink/ink341.xml"/><Relationship Id="rId165" Type="http://schemas.openxmlformats.org/officeDocument/2006/relationships/image" Target="../media/image204.png"/><Relationship Id="rId372" Type="http://schemas.openxmlformats.org/officeDocument/2006/relationships/customXml" Target="../ink/ink362.xml"/><Relationship Id="rId428" Type="http://schemas.openxmlformats.org/officeDocument/2006/relationships/customXml" Target="../ink/ink390.xml"/><Relationship Id="rId232" Type="http://schemas.openxmlformats.org/officeDocument/2006/relationships/image" Target="../media/image235.png"/><Relationship Id="rId274" Type="http://schemas.openxmlformats.org/officeDocument/2006/relationships/image" Target="../media/image256.png"/><Relationship Id="rId27" Type="http://schemas.openxmlformats.org/officeDocument/2006/relationships/image" Target="../media/image2900.png"/><Relationship Id="rId69" Type="http://schemas.openxmlformats.org/officeDocument/2006/relationships/image" Target="../media/image155.png"/><Relationship Id="rId134" Type="http://schemas.openxmlformats.org/officeDocument/2006/relationships/customXml" Target="../ink/ink241.xml"/><Relationship Id="rId80" Type="http://schemas.openxmlformats.org/officeDocument/2006/relationships/customXml" Target="../ink/ink214.xml"/><Relationship Id="rId176" Type="http://schemas.openxmlformats.org/officeDocument/2006/relationships/customXml" Target="../ink/ink262.xml"/><Relationship Id="rId341" Type="http://schemas.openxmlformats.org/officeDocument/2006/relationships/image" Target="../media/image288.png"/><Relationship Id="rId383" Type="http://schemas.openxmlformats.org/officeDocument/2006/relationships/image" Target="../media/image309.png"/><Relationship Id="rId201" Type="http://schemas.openxmlformats.org/officeDocument/2006/relationships/image" Target="../media/image96.png"/><Relationship Id="rId243" Type="http://schemas.openxmlformats.org/officeDocument/2006/relationships/customXml" Target="../ink/ink296.xml"/><Relationship Id="rId285" Type="http://schemas.openxmlformats.org/officeDocument/2006/relationships/customXml" Target="../ink/ink317.xml"/><Relationship Id="rId38" Type="http://schemas.openxmlformats.org/officeDocument/2006/relationships/customXml" Target="../ink/ink193.xml"/><Relationship Id="rId103" Type="http://schemas.openxmlformats.org/officeDocument/2006/relationships/image" Target="../media/image172.png"/><Relationship Id="rId310" Type="http://schemas.openxmlformats.org/officeDocument/2006/relationships/customXml" Target="../ink/ink330.xml"/><Relationship Id="rId91" Type="http://schemas.openxmlformats.org/officeDocument/2006/relationships/image" Target="../media/image166.png"/><Relationship Id="rId145" Type="http://schemas.openxmlformats.org/officeDocument/2006/relationships/image" Target="../media/image193.png"/><Relationship Id="rId187" Type="http://schemas.openxmlformats.org/officeDocument/2006/relationships/image" Target="../media/image215.png"/><Relationship Id="rId352" Type="http://schemas.openxmlformats.org/officeDocument/2006/relationships/customXml" Target="../ink/ink352.xml"/><Relationship Id="rId394" Type="http://schemas.openxmlformats.org/officeDocument/2006/relationships/customXml" Target="../ink/ink373.xml"/><Relationship Id="rId408" Type="http://schemas.openxmlformats.org/officeDocument/2006/relationships/customXml" Target="../ink/ink380.xml"/><Relationship Id="rId212" Type="http://schemas.openxmlformats.org/officeDocument/2006/relationships/customXml" Target="../ink/ink280.xml"/><Relationship Id="rId254" Type="http://schemas.openxmlformats.org/officeDocument/2006/relationships/image" Target="../media/image246.png"/><Relationship Id="rId28" Type="http://schemas.openxmlformats.org/officeDocument/2006/relationships/customXml" Target="../ink/ink188.xml"/><Relationship Id="rId49" Type="http://schemas.openxmlformats.org/officeDocument/2006/relationships/image" Target="../media/image144.png"/><Relationship Id="rId114" Type="http://schemas.openxmlformats.org/officeDocument/2006/relationships/customXml" Target="../ink/ink231.xml"/><Relationship Id="rId275" Type="http://schemas.openxmlformats.org/officeDocument/2006/relationships/customXml" Target="../ink/ink312.xml"/><Relationship Id="rId296" Type="http://schemas.openxmlformats.org/officeDocument/2006/relationships/customXml" Target="../ink/ink323.xml"/><Relationship Id="rId300" Type="http://schemas.openxmlformats.org/officeDocument/2006/relationships/customXml" Target="../ink/ink325.xml"/><Relationship Id="rId60" Type="http://schemas.openxmlformats.org/officeDocument/2006/relationships/customXml" Target="../ink/ink204.xml"/><Relationship Id="rId81" Type="http://schemas.openxmlformats.org/officeDocument/2006/relationships/image" Target="../media/image161.png"/><Relationship Id="rId135" Type="http://schemas.openxmlformats.org/officeDocument/2006/relationships/image" Target="../media/image188.png"/><Relationship Id="rId156" Type="http://schemas.openxmlformats.org/officeDocument/2006/relationships/customXml" Target="../ink/ink252.xml"/><Relationship Id="rId177" Type="http://schemas.openxmlformats.org/officeDocument/2006/relationships/image" Target="../media/image210.png"/><Relationship Id="rId198" Type="http://schemas.openxmlformats.org/officeDocument/2006/relationships/customXml" Target="../ink/ink273.xml"/><Relationship Id="rId321" Type="http://schemas.openxmlformats.org/officeDocument/2006/relationships/image" Target="../media/image279.png"/><Relationship Id="rId342" Type="http://schemas.openxmlformats.org/officeDocument/2006/relationships/customXml" Target="../ink/ink347.xml"/><Relationship Id="rId363" Type="http://schemas.openxmlformats.org/officeDocument/2006/relationships/image" Target="../media/image299.png"/><Relationship Id="rId384" Type="http://schemas.openxmlformats.org/officeDocument/2006/relationships/customXml" Target="../ink/ink368.xml"/><Relationship Id="rId419" Type="http://schemas.openxmlformats.org/officeDocument/2006/relationships/image" Target="../media/image327.png"/><Relationship Id="rId202" Type="http://schemas.openxmlformats.org/officeDocument/2006/relationships/customXml" Target="../ink/ink275.xml"/><Relationship Id="rId223" Type="http://schemas.openxmlformats.org/officeDocument/2006/relationships/image" Target="../media/image231.png"/><Relationship Id="rId244" Type="http://schemas.openxmlformats.org/officeDocument/2006/relationships/image" Target="../media/image241.png"/><Relationship Id="rId430" Type="http://schemas.openxmlformats.org/officeDocument/2006/relationships/customXml" Target="../ink/ink391.xml"/><Relationship Id="rId18" Type="http://schemas.openxmlformats.org/officeDocument/2006/relationships/customXml" Target="../ink/ink183.xml"/><Relationship Id="rId39" Type="http://schemas.openxmlformats.org/officeDocument/2006/relationships/image" Target="../media/image139.png"/><Relationship Id="rId265" Type="http://schemas.openxmlformats.org/officeDocument/2006/relationships/customXml" Target="../ink/ink307.xml"/><Relationship Id="rId286" Type="http://schemas.openxmlformats.org/officeDocument/2006/relationships/image" Target="../media/image262.png"/><Relationship Id="rId50" Type="http://schemas.openxmlformats.org/officeDocument/2006/relationships/customXml" Target="../ink/ink199.xml"/><Relationship Id="rId104" Type="http://schemas.openxmlformats.org/officeDocument/2006/relationships/customXml" Target="../ink/ink226.xml"/><Relationship Id="rId125" Type="http://schemas.openxmlformats.org/officeDocument/2006/relationships/image" Target="../media/image183.png"/><Relationship Id="rId146" Type="http://schemas.openxmlformats.org/officeDocument/2006/relationships/customXml" Target="../ink/ink247.xml"/><Relationship Id="rId167" Type="http://schemas.openxmlformats.org/officeDocument/2006/relationships/image" Target="../media/image205.png"/><Relationship Id="rId188" Type="http://schemas.openxmlformats.org/officeDocument/2006/relationships/customXml" Target="../ink/ink268.xml"/><Relationship Id="rId311" Type="http://schemas.openxmlformats.org/officeDocument/2006/relationships/image" Target="../media/image274.png"/><Relationship Id="rId332" Type="http://schemas.openxmlformats.org/officeDocument/2006/relationships/customXml" Target="../ink/ink342.xml"/><Relationship Id="rId353" Type="http://schemas.openxmlformats.org/officeDocument/2006/relationships/image" Target="../media/image294.png"/><Relationship Id="rId374" Type="http://schemas.openxmlformats.org/officeDocument/2006/relationships/customXml" Target="../ink/ink363.xml"/><Relationship Id="rId395" Type="http://schemas.openxmlformats.org/officeDocument/2006/relationships/image" Target="../media/image315.png"/><Relationship Id="rId409" Type="http://schemas.openxmlformats.org/officeDocument/2006/relationships/image" Target="../media/image322.png"/><Relationship Id="rId71" Type="http://schemas.openxmlformats.org/officeDocument/2006/relationships/image" Target="../media/image156.png"/><Relationship Id="rId92" Type="http://schemas.openxmlformats.org/officeDocument/2006/relationships/customXml" Target="../ink/ink220.xml"/><Relationship Id="rId213" Type="http://schemas.openxmlformats.org/officeDocument/2006/relationships/image" Target="../media/image227.png"/><Relationship Id="rId234" Type="http://schemas.openxmlformats.org/officeDocument/2006/relationships/image" Target="../media/image236.png"/><Relationship Id="rId420" Type="http://schemas.openxmlformats.org/officeDocument/2006/relationships/customXml" Target="../ink/ink386.xml"/><Relationship Id="rId2" Type="http://schemas.openxmlformats.org/officeDocument/2006/relationships/image" Target="../media/image133.jpeg"/><Relationship Id="rId29" Type="http://schemas.openxmlformats.org/officeDocument/2006/relationships/image" Target="../media/image2901.png"/><Relationship Id="rId255" Type="http://schemas.openxmlformats.org/officeDocument/2006/relationships/customXml" Target="../ink/ink302.xml"/><Relationship Id="rId276" Type="http://schemas.openxmlformats.org/officeDocument/2006/relationships/image" Target="../media/image257.png"/><Relationship Id="rId297" Type="http://schemas.openxmlformats.org/officeDocument/2006/relationships/image" Target="../media/image267.png"/><Relationship Id="rId40" Type="http://schemas.openxmlformats.org/officeDocument/2006/relationships/customXml" Target="../ink/ink194.xml"/><Relationship Id="rId115" Type="http://schemas.openxmlformats.org/officeDocument/2006/relationships/image" Target="../media/image178.png"/><Relationship Id="rId136" Type="http://schemas.openxmlformats.org/officeDocument/2006/relationships/customXml" Target="../ink/ink242.xml"/><Relationship Id="rId157" Type="http://schemas.openxmlformats.org/officeDocument/2006/relationships/image" Target="../media/image200.png"/><Relationship Id="rId178" Type="http://schemas.openxmlformats.org/officeDocument/2006/relationships/customXml" Target="../ink/ink263.xml"/><Relationship Id="rId301" Type="http://schemas.openxmlformats.org/officeDocument/2006/relationships/image" Target="../media/image269.png"/><Relationship Id="rId322" Type="http://schemas.openxmlformats.org/officeDocument/2006/relationships/customXml" Target="../ink/ink336.xml"/><Relationship Id="rId343" Type="http://schemas.openxmlformats.org/officeDocument/2006/relationships/image" Target="../media/image289.png"/><Relationship Id="rId364" Type="http://schemas.openxmlformats.org/officeDocument/2006/relationships/customXml" Target="../ink/ink358.xml"/><Relationship Id="rId61" Type="http://schemas.openxmlformats.org/officeDocument/2006/relationships/image" Target="../media/image151.png"/><Relationship Id="rId82" Type="http://schemas.openxmlformats.org/officeDocument/2006/relationships/customXml" Target="../ink/ink215.xml"/><Relationship Id="rId199" Type="http://schemas.openxmlformats.org/officeDocument/2006/relationships/image" Target="../media/image221.png"/><Relationship Id="rId203" Type="http://schemas.openxmlformats.org/officeDocument/2006/relationships/image" Target="../media/image222.png"/><Relationship Id="rId385" Type="http://schemas.openxmlformats.org/officeDocument/2006/relationships/image" Target="../media/image310.png"/><Relationship Id="rId19" Type="http://schemas.openxmlformats.org/officeDocument/2006/relationships/image" Target="../media/image2896.png"/><Relationship Id="rId224" Type="http://schemas.openxmlformats.org/officeDocument/2006/relationships/customXml" Target="../ink/ink286.xml"/><Relationship Id="rId245" Type="http://schemas.openxmlformats.org/officeDocument/2006/relationships/customXml" Target="../ink/ink297.xml"/><Relationship Id="rId266" Type="http://schemas.openxmlformats.org/officeDocument/2006/relationships/image" Target="../media/image252.png"/><Relationship Id="rId287" Type="http://schemas.openxmlformats.org/officeDocument/2006/relationships/customXml" Target="../ink/ink318.xml"/><Relationship Id="rId410" Type="http://schemas.openxmlformats.org/officeDocument/2006/relationships/customXml" Target="../ink/ink381.xml"/><Relationship Id="rId431" Type="http://schemas.openxmlformats.org/officeDocument/2006/relationships/image" Target="../media/image333.png"/><Relationship Id="rId30" Type="http://schemas.openxmlformats.org/officeDocument/2006/relationships/customXml" Target="../ink/ink189.xml"/><Relationship Id="rId105" Type="http://schemas.openxmlformats.org/officeDocument/2006/relationships/image" Target="../media/image173.png"/><Relationship Id="rId126" Type="http://schemas.openxmlformats.org/officeDocument/2006/relationships/customXml" Target="../ink/ink237.xml"/><Relationship Id="rId147" Type="http://schemas.openxmlformats.org/officeDocument/2006/relationships/image" Target="../media/image194.png"/><Relationship Id="rId168" Type="http://schemas.openxmlformats.org/officeDocument/2006/relationships/customXml" Target="../ink/ink258.xml"/><Relationship Id="rId312" Type="http://schemas.openxmlformats.org/officeDocument/2006/relationships/customXml" Target="../ink/ink331.xml"/><Relationship Id="rId333" Type="http://schemas.openxmlformats.org/officeDocument/2006/relationships/image" Target="../media/image284.png"/><Relationship Id="rId354" Type="http://schemas.openxmlformats.org/officeDocument/2006/relationships/customXml" Target="../ink/ink353.xml"/><Relationship Id="rId51" Type="http://schemas.openxmlformats.org/officeDocument/2006/relationships/image" Target="../media/image145.png"/><Relationship Id="rId72" Type="http://schemas.openxmlformats.org/officeDocument/2006/relationships/customXml" Target="../ink/ink210.xml"/><Relationship Id="rId93" Type="http://schemas.openxmlformats.org/officeDocument/2006/relationships/image" Target="../media/image167.png"/><Relationship Id="rId189" Type="http://schemas.openxmlformats.org/officeDocument/2006/relationships/image" Target="../media/image216.png"/><Relationship Id="rId375" Type="http://schemas.openxmlformats.org/officeDocument/2006/relationships/image" Target="../media/image305.png"/><Relationship Id="rId396" Type="http://schemas.openxmlformats.org/officeDocument/2006/relationships/customXml" Target="../ink/ink374.xml"/><Relationship Id="rId3" Type="http://schemas.openxmlformats.org/officeDocument/2006/relationships/image" Target="../media/image134.jpeg"/><Relationship Id="rId214" Type="http://schemas.openxmlformats.org/officeDocument/2006/relationships/customXml" Target="../ink/ink281.xml"/><Relationship Id="rId235" Type="http://schemas.openxmlformats.org/officeDocument/2006/relationships/customXml" Target="../ink/ink292.xml"/><Relationship Id="rId256" Type="http://schemas.openxmlformats.org/officeDocument/2006/relationships/image" Target="../media/image247.png"/><Relationship Id="rId277" Type="http://schemas.openxmlformats.org/officeDocument/2006/relationships/customXml" Target="../ink/ink313.xml"/><Relationship Id="rId298" Type="http://schemas.openxmlformats.org/officeDocument/2006/relationships/customXml" Target="../ink/ink324.xml"/><Relationship Id="rId400" Type="http://schemas.openxmlformats.org/officeDocument/2006/relationships/customXml" Target="../ink/ink376.xml"/><Relationship Id="rId421" Type="http://schemas.openxmlformats.org/officeDocument/2006/relationships/image" Target="../media/image328.png"/><Relationship Id="rId116" Type="http://schemas.openxmlformats.org/officeDocument/2006/relationships/customXml" Target="../ink/ink232.xml"/><Relationship Id="rId137" Type="http://schemas.openxmlformats.org/officeDocument/2006/relationships/image" Target="../media/image189.png"/><Relationship Id="rId158" Type="http://schemas.openxmlformats.org/officeDocument/2006/relationships/customXml" Target="../ink/ink253.xml"/><Relationship Id="rId302" Type="http://schemas.openxmlformats.org/officeDocument/2006/relationships/customXml" Target="../ink/ink326.xml"/><Relationship Id="rId323" Type="http://schemas.openxmlformats.org/officeDocument/2006/relationships/image" Target="../media/image280.png"/><Relationship Id="rId344" Type="http://schemas.openxmlformats.org/officeDocument/2006/relationships/customXml" Target="../ink/ink348.xml"/><Relationship Id="rId20" Type="http://schemas.openxmlformats.org/officeDocument/2006/relationships/customXml" Target="../ink/ink184.xml"/><Relationship Id="rId41" Type="http://schemas.openxmlformats.org/officeDocument/2006/relationships/image" Target="../media/image140.png"/><Relationship Id="rId62" Type="http://schemas.openxmlformats.org/officeDocument/2006/relationships/customXml" Target="../ink/ink205.xml"/><Relationship Id="rId83" Type="http://schemas.openxmlformats.org/officeDocument/2006/relationships/image" Target="../media/image162.png"/><Relationship Id="rId179" Type="http://schemas.openxmlformats.org/officeDocument/2006/relationships/image" Target="../media/image211.png"/><Relationship Id="rId365" Type="http://schemas.openxmlformats.org/officeDocument/2006/relationships/image" Target="../media/image300.png"/><Relationship Id="rId386" Type="http://schemas.openxmlformats.org/officeDocument/2006/relationships/customXml" Target="../ink/ink369.xml"/><Relationship Id="rId190" Type="http://schemas.openxmlformats.org/officeDocument/2006/relationships/customXml" Target="../ink/ink269.xml"/><Relationship Id="rId204" Type="http://schemas.openxmlformats.org/officeDocument/2006/relationships/customXml" Target="../ink/ink276.xml"/><Relationship Id="rId225" Type="http://schemas.openxmlformats.org/officeDocument/2006/relationships/customXml" Target="../ink/ink287.xml"/><Relationship Id="rId246" Type="http://schemas.openxmlformats.org/officeDocument/2006/relationships/image" Target="../media/image242.png"/><Relationship Id="rId267" Type="http://schemas.openxmlformats.org/officeDocument/2006/relationships/customXml" Target="../ink/ink308.xml"/><Relationship Id="rId288" Type="http://schemas.openxmlformats.org/officeDocument/2006/relationships/image" Target="../media/image263.png"/><Relationship Id="rId411" Type="http://schemas.openxmlformats.org/officeDocument/2006/relationships/image" Target="../media/image323.png"/><Relationship Id="rId432" Type="http://schemas.openxmlformats.org/officeDocument/2006/relationships/customXml" Target="../ink/ink392.xml"/><Relationship Id="rId106" Type="http://schemas.openxmlformats.org/officeDocument/2006/relationships/customXml" Target="../ink/ink227.xml"/><Relationship Id="rId127" Type="http://schemas.openxmlformats.org/officeDocument/2006/relationships/image" Target="../media/image184.png"/><Relationship Id="rId313" Type="http://schemas.openxmlformats.org/officeDocument/2006/relationships/image" Target="../media/image275.png"/><Relationship Id="rId10" Type="http://schemas.openxmlformats.org/officeDocument/2006/relationships/customXml" Target="../ink/ink179.xml"/><Relationship Id="rId31" Type="http://schemas.openxmlformats.org/officeDocument/2006/relationships/image" Target="../media/image2902.png"/><Relationship Id="rId52" Type="http://schemas.openxmlformats.org/officeDocument/2006/relationships/customXml" Target="../ink/ink200.xml"/><Relationship Id="rId73" Type="http://schemas.openxmlformats.org/officeDocument/2006/relationships/image" Target="../media/image157.png"/><Relationship Id="rId94" Type="http://schemas.openxmlformats.org/officeDocument/2006/relationships/customXml" Target="../ink/ink221.xml"/><Relationship Id="rId148" Type="http://schemas.openxmlformats.org/officeDocument/2006/relationships/customXml" Target="../ink/ink248.xml"/><Relationship Id="rId169" Type="http://schemas.openxmlformats.org/officeDocument/2006/relationships/image" Target="../media/image206.png"/><Relationship Id="rId334" Type="http://schemas.openxmlformats.org/officeDocument/2006/relationships/customXml" Target="../ink/ink343.xml"/><Relationship Id="rId355" Type="http://schemas.openxmlformats.org/officeDocument/2006/relationships/image" Target="../media/image295.png"/><Relationship Id="rId376" Type="http://schemas.openxmlformats.org/officeDocument/2006/relationships/customXml" Target="../ink/ink364.xml"/><Relationship Id="rId397" Type="http://schemas.openxmlformats.org/officeDocument/2006/relationships/image" Target="../media/image316.png"/><Relationship Id="rId4" Type="http://schemas.openxmlformats.org/officeDocument/2006/relationships/image" Target="../media/image135.jpeg"/><Relationship Id="rId180" Type="http://schemas.openxmlformats.org/officeDocument/2006/relationships/customXml" Target="../ink/ink264.xml"/><Relationship Id="rId215" Type="http://schemas.openxmlformats.org/officeDocument/2006/relationships/image" Target="../media/image75.png"/><Relationship Id="rId236" Type="http://schemas.openxmlformats.org/officeDocument/2006/relationships/image" Target="../media/image237.png"/><Relationship Id="rId257" Type="http://schemas.openxmlformats.org/officeDocument/2006/relationships/customXml" Target="../ink/ink303.xml"/><Relationship Id="rId278" Type="http://schemas.openxmlformats.org/officeDocument/2006/relationships/image" Target="../media/image258.png"/><Relationship Id="rId401" Type="http://schemas.openxmlformats.org/officeDocument/2006/relationships/image" Target="../media/image318.png"/><Relationship Id="rId422" Type="http://schemas.openxmlformats.org/officeDocument/2006/relationships/customXml" Target="../ink/ink387.xml"/><Relationship Id="rId303" Type="http://schemas.openxmlformats.org/officeDocument/2006/relationships/image" Target="../media/image270.png"/><Relationship Id="rId42" Type="http://schemas.openxmlformats.org/officeDocument/2006/relationships/customXml" Target="../ink/ink195.xml"/><Relationship Id="rId84" Type="http://schemas.openxmlformats.org/officeDocument/2006/relationships/customXml" Target="../ink/ink216.xml"/><Relationship Id="rId138" Type="http://schemas.openxmlformats.org/officeDocument/2006/relationships/customXml" Target="../ink/ink243.xml"/><Relationship Id="rId345" Type="http://schemas.openxmlformats.org/officeDocument/2006/relationships/image" Target="../media/image290.png"/><Relationship Id="rId387" Type="http://schemas.openxmlformats.org/officeDocument/2006/relationships/image" Target="../media/image311.png"/><Relationship Id="rId191" Type="http://schemas.openxmlformats.org/officeDocument/2006/relationships/image" Target="../media/image217.png"/><Relationship Id="rId205" Type="http://schemas.openxmlformats.org/officeDocument/2006/relationships/image" Target="../media/image223.png"/><Relationship Id="rId247" Type="http://schemas.openxmlformats.org/officeDocument/2006/relationships/customXml" Target="../ink/ink298.xml"/><Relationship Id="rId412" Type="http://schemas.openxmlformats.org/officeDocument/2006/relationships/customXml" Target="../ink/ink382.xml"/><Relationship Id="rId107" Type="http://schemas.openxmlformats.org/officeDocument/2006/relationships/image" Target="../media/image174.png"/><Relationship Id="rId289" Type="http://schemas.openxmlformats.org/officeDocument/2006/relationships/customXml" Target="../ink/ink319.xml"/><Relationship Id="rId11" Type="http://schemas.openxmlformats.org/officeDocument/2006/relationships/image" Target="../media/image2892.png"/><Relationship Id="rId53" Type="http://schemas.openxmlformats.org/officeDocument/2006/relationships/image" Target="../media/image146.png"/><Relationship Id="rId149" Type="http://schemas.openxmlformats.org/officeDocument/2006/relationships/image" Target="../media/image195.png"/><Relationship Id="rId314" Type="http://schemas.openxmlformats.org/officeDocument/2006/relationships/customXml" Target="../ink/ink332.xml"/><Relationship Id="rId356" Type="http://schemas.openxmlformats.org/officeDocument/2006/relationships/customXml" Target="../ink/ink354.xml"/><Relationship Id="rId398" Type="http://schemas.openxmlformats.org/officeDocument/2006/relationships/customXml" Target="../ink/ink375.xml"/><Relationship Id="rId95" Type="http://schemas.openxmlformats.org/officeDocument/2006/relationships/image" Target="../media/image168.png"/><Relationship Id="rId160" Type="http://schemas.openxmlformats.org/officeDocument/2006/relationships/customXml" Target="../ink/ink254.xml"/><Relationship Id="rId216" Type="http://schemas.openxmlformats.org/officeDocument/2006/relationships/customXml" Target="../ink/ink282.xml"/><Relationship Id="rId423" Type="http://schemas.openxmlformats.org/officeDocument/2006/relationships/image" Target="../media/image329.png"/><Relationship Id="rId258" Type="http://schemas.openxmlformats.org/officeDocument/2006/relationships/image" Target="../media/image248.png"/><Relationship Id="rId22" Type="http://schemas.openxmlformats.org/officeDocument/2006/relationships/customXml" Target="../ink/ink185.xml"/><Relationship Id="rId64" Type="http://schemas.openxmlformats.org/officeDocument/2006/relationships/customXml" Target="../ink/ink206.xml"/><Relationship Id="rId118" Type="http://schemas.openxmlformats.org/officeDocument/2006/relationships/customXml" Target="../ink/ink233.xml"/><Relationship Id="rId325" Type="http://schemas.openxmlformats.org/officeDocument/2006/relationships/image" Target="../media/image281.png"/><Relationship Id="rId367" Type="http://schemas.openxmlformats.org/officeDocument/2006/relationships/image" Target="../media/image301.png"/><Relationship Id="rId171" Type="http://schemas.openxmlformats.org/officeDocument/2006/relationships/image" Target="../media/image207.png"/><Relationship Id="rId227" Type="http://schemas.openxmlformats.org/officeDocument/2006/relationships/customXml" Target="../ink/ink288.xml"/><Relationship Id="rId269" Type="http://schemas.openxmlformats.org/officeDocument/2006/relationships/customXml" Target="../ink/ink309.xml"/><Relationship Id="rId33" Type="http://schemas.openxmlformats.org/officeDocument/2006/relationships/image" Target="../media/image2903.png"/><Relationship Id="rId129" Type="http://schemas.openxmlformats.org/officeDocument/2006/relationships/image" Target="../media/image185.png"/><Relationship Id="rId280" Type="http://schemas.openxmlformats.org/officeDocument/2006/relationships/image" Target="../media/image259.png"/><Relationship Id="rId336" Type="http://schemas.openxmlformats.org/officeDocument/2006/relationships/customXml" Target="../ink/ink344.xml"/><Relationship Id="rId75" Type="http://schemas.openxmlformats.org/officeDocument/2006/relationships/image" Target="../media/image158.png"/><Relationship Id="rId140" Type="http://schemas.openxmlformats.org/officeDocument/2006/relationships/customXml" Target="../ink/ink244.xml"/><Relationship Id="rId182" Type="http://schemas.openxmlformats.org/officeDocument/2006/relationships/customXml" Target="../ink/ink265.xml"/><Relationship Id="rId378" Type="http://schemas.openxmlformats.org/officeDocument/2006/relationships/customXml" Target="../ink/ink365.xml"/><Relationship Id="rId403" Type="http://schemas.openxmlformats.org/officeDocument/2006/relationships/image" Target="../media/image319.png"/><Relationship Id="rId6" Type="http://schemas.openxmlformats.org/officeDocument/2006/relationships/image" Target="../media/image137.jpg"/><Relationship Id="rId238" Type="http://schemas.openxmlformats.org/officeDocument/2006/relationships/image" Target="../media/image238.png"/><Relationship Id="rId291" Type="http://schemas.openxmlformats.org/officeDocument/2006/relationships/image" Target="../media/image264.png"/><Relationship Id="rId305" Type="http://schemas.openxmlformats.org/officeDocument/2006/relationships/image" Target="../media/image271.png"/><Relationship Id="rId347" Type="http://schemas.openxmlformats.org/officeDocument/2006/relationships/image" Target="../media/image291.png"/><Relationship Id="rId44" Type="http://schemas.openxmlformats.org/officeDocument/2006/relationships/customXml" Target="../ink/ink196.xml"/><Relationship Id="rId86" Type="http://schemas.openxmlformats.org/officeDocument/2006/relationships/customXml" Target="../ink/ink217.xml"/><Relationship Id="rId151" Type="http://schemas.openxmlformats.org/officeDocument/2006/relationships/image" Target="../media/image196.png"/><Relationship Id="rId389" Type="http://schemas.openxmlformats.org/officeDocument/2006/relationships/image" Target="../media/image312.png"/><Relationship Id="rId193" Type="http://schemas.openxmlformats.org/officeDocument/2006/relationships/image" Target="../media/image218.png"/><Relationship Id="rId207" Type="http://schemas.openxmlformats.org/officeDocument/2006/relationships/image" Target="../media/image224.png"/><Relationship Id="rId249" Type="http://schemas.openxmlformats.org/officeDocument/2006/relationships/customXml" Target="../ink/ink299.xml"/><Relationship Id="rId414" Type="http://schemas.openxmlformats.org/officeDocument/2006/relationships/customXml" Target="../ink/ink383.xml"/><Relationship Id="rId13" Type="http://schemas.openxmlformats.org/officeDocument/2006/relationships/image" Target="../media/image2893.png"/><Relationship Id="rId109" Type="http://schemas.openxmlformats.org/officeDocument/2006/relationships/image" Target="../media/image175.png"/><Relationship Id="rId260" Type="http://schemas.openxmlformats.org/officeDocument/2006/relationships/image" Target="../media/image249.png"/><Relationship Id="rId316" Type="http://schemas.openxmlformats.org/officeDocument/2006/relationships/customXml" Target="../ink/ink333.xml"/><Relationship Id="rId55" Type="http://schemas.openxmlformats.org/officeDocument/2006/relationships/image" Target="../media/image147.png"/><Relationship Id="rId97" Type="http://schemas.openxmlformats.org/officeDocument/2006/relationships/image" Target="../media/image169.png"/><Relationship Id="rId120" Type="http://schemas.openxmlformats.org/officeDocument/2006/relationships/customXml" Target="../ink/ink234.xml"/><Relationship Id="rId358" Type="http://schemas.openxmlformats.org/officeDocument/2006/relationships/customXml" Target="../ink/ink355.xml"/><Relationship Id="rId162" Type="http://schemas.openxmlformats.org/officeDocument/2006/relationships/customXml" Target="../ink/ink255.xml"/><Relationship Id="rId218" Type="http://schemas.openxmlformats.org/officeDocument/2006/relationships/customXml" Target="../ink/ink283.xml"/><Relationship Id="rId425" Type="http://schemas.openxmlformats.org/officeDocument/2006/relationships/image" Target="../media/image330.png"/><Relationship Id="rId271" Type="http://schemas.openxmlformats.org/officeDocument/2006/relationships/customXml" Target="../ink/ink310.xml"/><Relationship Id="rId24" Type="http://schemas.openxmlformats.org/officeDocument/2006/relationships/customXml" Target="../ink/ink186.xml"/><Relationship Id="rId66" Type="http://schemas.openxmlformats.org/officeDocument/2006/relationships/customXml" Target="../ink/ink207.xml"/><Relationship Id="rId131" Type="http://schemas.openxmlformats.org/officeDocument/2006/relationships/image" Target="../media/image186.png"/><Relationship Id="rId327" Type="http://schemas.openxmlformats.org/officeDocument/2006/relationships/image" Target="../media/image282.png"/><Relationship Id="rId369" Type="http://schemas.openxmlformats.org/officeDocument/2006/relationships/image" Target="../media/image302.png"/><Relationship Id="rId173" Type="http://schemas.openxmlformats.org/officeDocument/2006/relationships/image" Target="../media/image208.png"/><Relationship Id="rId229" Type="http://schemas.openxmlformats.org/officeDocument/2006/relationships/customXml" Target="../ink/ink289.xml"/><Relationship Id="rId380" Type="http://schemas.openxmlformats.org/officeDocument/2006/relationships/customXml" Target="../ink/ink366.xml"/><Relationship Id="rId240" Type="http://schemas.openxmlformats.org/officeDocument/2006/relationships/image" Target="../media/image239.png"/><Relationship Id="rId35" Type="http://schemas.openxmlformats.org/officeDocument/2006/relationships/image" Target="../media/image2904.png"/><Relationship Id="rId77" Type="http://schemas.openxmlformats.org/officeDocument/2006/relationships/image" Target="../media/image159.png"/><Relationship Id="rId100" Type="http://schemas.openxmlformats.org/officeDocument/2006/relationships/customXml" Target="../ink/ink224.xml"/><Relationship Id="rId282" Type="http://schemas.openxmlformats.org/officeDocument/2006/relationships/image" Target="../media/image260.png"/><Relationship Id="rId338" Type="http://schemas.openxmlformats.org/officeDocument/2006/relationships/customXml" Target="../ink/ink345.xml"/><Relationship Id="rId8" Type="http://schemas.openxmlformats.org/officeDocument/2006/relationships/customXml" Target="../ink/ink178.xml"/><Relationship Id="rId142" Type="http://schemas.openxmlformats.org/officeDocument/2006/relationships/customXml" Target="../ink/ink245.xml"/><Relationship Id="rId184" Type="http://schemas.openxmlformats.org/officeDocument/2006/relationships/customXml" Target="../ink/ink266.xml"/><Relationship Id="rId391" Type="http://schemas.openxmlformats.org/officeDocument/2006/relationships/image" Target="../media/image313.png"/><Relationship Id="rId405" Type="http://schemas.openxmlformats.org/officeDocument/2006/relationships/image" Target="../media/image320.png"/><Relationship Id="rId251" Type="http://schemas.openxmlformats.org/officeDocument/2006/relationships/customXml" Target="../ink/ink300.xml"/><Relationship Id="rId46" Type="http://schemas.openxmlformats.org/officeDocument/2006/relationships/customXml" Target="../ink/ink197.xml"/><Relationship Id="rId293" Type="http://schemas.openxmlformats.org/officeDocument/2006/relationships/image" Target="../media/image265.png"/><Relationship Id="rId307" Type="http://schemas.openxmlformats.org/officeDocument/2006/relationships/image" Target="../media/image272.png"/><Relationship Id="rId349" Type="http://schemas.openxmlformats.org/officeDocument/2006/relationships/image" Target="../media/image292.png"/><Relationship Id="rId88" Type="http://schemas.openxmlformats.org/officeDocument/2006/relationships/customXml" Target="../ink/ink218.xml"/><Relationship Id="rId111" Type="http://schemas.openxmlformats.org/officeDocument/2006/relationships/image" Target="../media/image176.png"/><Relationship Id="rId153" Type="http://schemas.openxmlformats.org/officeDocument/2006/relationships/image" Target="../media/image198.png"/><Relationship Id="rId195" Type="http://schemas.openxmlformats.org/officeDocument/2006/relationships/image" Target="../media/image219.png"/><Relationship Id="rId209" Type="http://schemas.openxmlformats.org/officeDocument/2006/relationships/image" Target="../media/image225.png"/><Relationship Id="rId360" Type="http://schemas.openxmlformats.org/officeDocument/2006/relationships/customXml" Target="../ink/ink356.xml"/><Relationship Id="rId416" Type="http://schemas.openxmlformats.org/officeDocument/2006/relationships/customXml" Target="../ink/ink384.xml"/><Relationship Id="rId220" Type="http://schemas.openxmlformats.org/officeDocument/2006/relationships/customXml" Target="../ink/ink284.xml"/><Relationship Id="rId15" Type="http://schemas.openxmlformats.org/officeDocument/2006/relationships/image" Target="../media/image2894.png"/><Relationship Id="rId57" Type="http://schemas.openxmlformats.org/officeDocument/2006/relationships/image" Target="../media/image149.png"/><Relationship Id="rId262" Type="http://schemas.openxmlformats.org/officeDocument/2006/relationships/image" Target="../media/image250.png"/><Relationship Id="rId318" Type="http://schemas.openxmlformats.org/officeDocument/2006/relationships/customXml" Target="../ink/ink334.xml"/><Relationship Id="rId99" Type="http://schemas.openxmlformats.org/officeDocument/2006/relationships/image" Target="../media/image170.png"/><Relationship Id="rId122" Type="http://schemas.openxmlformats.org/officeDocument/2006/relationships/customXml" Target="../ink/ink235.xml"/><Relationship Id="rId164" Type="http://schemas.openxmlformats.org/officeDocument/2006/relationships/customXml" Target="../ink/ink256.xml"/><Relationship Id="rId371" Type="http://schemas.openxmlformats.org/officeDocument/2006/relationships/image" Target="../media/image303.png"/><Relationship Id="rId427" Type="http://schemas.openxmlformats.org/officeDocument/2006/relationships/image" Target="../media/image331.png"/><Relationship Id="rId26" Type="http://schemas.openxmlformats.org/officeDocument/2006/relationships/customXml" Target="../ink/ink187.xml"/><Relationship Id="rId231" Type="http://schemas.openxmlformats.org/officeDocument/2006/relationships/customXml" Target="../ink/ink290.xml"/><Relationship Id="rId273" Type="http://schemas.openxmlformats.org/officeDocument/2006/relationships/customXml" Target="../ink/ink311.xml"/><Relationship Id="rId329" Type="http://schemas.openxmlformats.org/officeDocument/2006/relationships/customXml" Target="../ink/ink340.xml"/><Relationship Id="rId68" Type="http://schemas.openxmlformats.org/officeDocument/2006/relationships/customXml" Target="../ink/ink208.xml"/><Relationship Id="rId133" Type="http://schemas.openxmlformats.org/officeDocument/2006/relationships/image" Target="../media/image187.png"/><Relationship Id="rId175" Type="http://schemas.openxmlformats.org/officeDocument/2006/relationships/image" Target="../media/image209.png"/><Relationship Id="rId340" Type="http://schemas.openxmlformats.org/officeDocument/2006/relationships/customXml" Target="../ink/ink346.xml"/><Relationship Id="rId200" Type="http://schemas.openxmlformats.org/officeDocument/2006/relationships/customXml" Target="../ink/ink274.xml"/><Relationship Id="rId382" Type="http://schemas.openxmlformats.org/officeDocument/2006/relationships/customXml" Target="../ink/ink367.xml"/><Relationship Id="rId242" Type="http://schemas.openxmlformats.org/officeDocument/2006/relationships/image" Target="../media/image240.png"/><Relationship Id="rId284" Type="http://schemas.openxmlformats.org/officeDocument/2006/relationships/image" Target="../media/image261.png"/><Relationship Id="rId37" Type="http://schemas.openxmlformats.org/officeDocument/2006/relationships/image" Target="../media/image2905.png"/><Relationship Id="rId79" Type="http://schemas.openxmlformats.org/officeDocument/2006/relationships/image" Target="../media/image160.png"/><Relationship Id="rId102" Type="http://schemas.openxmlformats.org/officeDocument/2006/relationships/customXml" Target="../ink/ink225.xml"/><Relationship Id="rId144" Type="http://schemas.openxmlformats.org/officeDocument/2006/relationships/customXml" Target="../ink/ink246.xml"/><Relationship Id="rId90" Type="http://schemas.openxmlformats.org/officeDocument/2006/relationships/customXml" Target="../ink/ink219.xml"/><Relationship Id="rId186" Type="http://schemas.openxmlformats.org/officeDocument/2006/relationships/customXml" Target="../ink/ink267.xml"/><Relationship Id="rId351" Type="http://schemas.openxmlformats.org/officeDocument/2006/relationships/image" Target="../media/image293.png"/><Relationship Id="rId393" Type="http://schemas.openxmlformats.org/officeDocument/2006/relationships/image" Target="../media/image314.png"/><Relationship Id="rId407" Type="http://schemas.openxmlformats.org/officeDocument/2006/relationships/image" Target="../media/image321.png"/><Relationship Id="rId211" Type="http://schemas.openxmlformats.org/officeDocument/2006/relationships/image" Target="../media/image226.png"/><Relationship Id="rId253" Type="http://schemas.openxmlformats.org/officeDocument/2006/relationships/customXml" Target="../ink/ink301.xml"/><Relationship Id="rId295" Type="http://schemas.openxmlformats.org/officeDocument/2006/relationships/image" Target="../media/image266.png"/><Relationship Id="rId309" Type="http://schemas.openxmlformats.org/officeDocument/2006/relationships/image" Target="../media/image273.png"/><Relationship Id="rId48" Type="http://schemas.openxmlformats.org/officeDocument/2006/relationships/customXml" Target="../ink/ink198.xml"/><Relationship Id="rId113" Type="http://schemas.openxmlformats.org/officeDocument/2006/relationships/image" Target="../media/image177.png"/><Relationship Id="rId320" Type="http://schemas.openxmlformats.org/officeDocument/2006/relationships/customXml" Target="../ink/ink335.xml"/><Relationship Id="rId155" Type="http://schemas.openxmlformats.org/officeDocument/2006/relationships/image" Target="../media/image199.png"/><Relationship Id="rId197" Type="http://schemas.openxmlformats.org/officeDocument/2006/relationships/image" Target="../media/image220.png"/><Relationship Id="rId362" Type="http://schemas.openxmlformats.org/officeDocument/2006/relationships/customXml" Target="../ink/ink357.xml"/><Relationship Id="rId418" Type="http://schemas.openxmlformats.org/officeDocument/2006/relationships/customXml" Target="../ink/ink385.xml"/><Relationship Id="rId222" Type="http://schemas.openxmlformats.org/officeDocument/2006/relationships/customXml" Target="../ink/ink285.xml"/><Relationship Id="rId264" Type="http://schemas.openxmlformats.org/officeDocument/2006/relationships/image" Target="../media/image251.png"/><Relationship Id="rId17" Type="http://schemas.openxmlformats.org/officeDocument/2006/relationships/image" Target="../media/image2895.png"/><Relationship Id="rId59" Type="http://schemas.openxmlformats.org/officeDocument/2006/relationships/image" Target="../media/image150.png"/><Relationship Id="rId124" Type="http://schemas.openxmlformats.org/officeDocument/2006/relationships/customXml" Target="../ink/ink236.xml"/><Relationship Id="rId70" Type="http://schemas.openxmlformats.org/officeDocument/2006/relationships/customXml" Target="../ink/ink209.xml"/><Relationship Id="rId166" Type="http://schemas.openxmlformats.org/officeDocument/2006/relationships/customXml" Target="../ink/ink257.xml"/><Relationship Id="rId331" Type="http://schemas.openxmlformats.org/officeDocument/2006/relationships/image" Target="../media/image283.png"/><Relationship Id="rId373" Type="http://schemas.openxmlformats.org/officeDocument/2006/relationships/image" Target="../media/image304.png"/><Relationship Id="rId429" Type="http://schemas.openxmlformats.org/officeDocument/2006/relationships/image" Target="../media/image33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9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0.xml"/><Relationship Id="rId299" Type="http://schemas.openxmlformats.org/officeDocument/2006/relationships/customXml" Target="../ink/ink541.xml"/><Relationship Id="rId21" Type="http://schemas.openxmlformats.org/officeDocument/2006/relationships/customXml" Target="../ink/ink402.xml"/><Relationship Id="rId63" Type="http://schemas.openxmlformats.org/officeDocument/2006/relationships/customXml" Target="../ink/ink423.xml"/><Relationship Id="rId159" Type="http://schemas.openxmlformats.org/officeDocument/2006/relationships/customXml" Target="../ink/ink471.xml"/><Relationship Id="rId170" Type="http://schemas.openxmlformats.org/officeDocument/2006/relationships/image" Target="../media/image384.png"/><Relationship Id="rId226" Type="http://schemas.openxmlformats.org/officeDocument/2006/relationships/image" Target="../media/image411.png"/><Relationship Id="rId268" Type="http://schemas.openxmlformats.org/officeDocument/2006/relationships/image" Target="../media/image432.png"/><Relationship Id="rId32" Type="http://schemas.openxmlformats.org/officeDocument/2006/relationships/image" Target="../media/image2920.png"/><Relationship Id="rId74" Type="http://schemas.openxmlformats.org/officeDocument/2006/relationships/image" Target="../media/image337.png"/><Relationship Id="rId128" Type="http://schemas.openxmlformats.org/officeDocument/2006/relationships/image" Target="../media/image364.png"/><Relationship Id="rId5" Type="http://schemas.openxmlformats.org/officeDocument/2006/relationships/customXml" Target="../ink/ink394.xml"/><Relationship Id="rId181" Type="http://schemas.openxmlformats.org/officeDocument/2006/relationships/customXml" Target="../ink/ink482.xml"/><Relationship Id="rId237" Type="http://schemas.openxmlformats.org/officeDocument/2006/relationships/customXml" Target="../ink/ink510.xml"/><Relationship Id="rId279" Type="http://schemas.openxmlformats.org/officeDocument/2006/relationships/customXml" Target="../ink/ink531.xml"/><Relationship Id="rId43" Type="http://schemas.openxmlformats.org/officeDocument/2006/relationships/customXml" Target="../ink/ink413.xml"/><Relationship Id="rId139" Type="http://schemas.openxmlformats.org/officeDocument/2006/relationships/customXml" Target="../ink/ink461.xml"/><Relationship Id="rId290" Type="http://schemas.openxmlformats.org/officeDocument/2006/relationships/image" Target="../media/image443.png"/><Relationship Id="rId304" Type="http://schemas.openxmlformats.org/officeDocument/2006/relationships/image" Target="../media/image450.png"/><Relationship Id="rId85" Type="http://schemas.openxmlformats.org/officeDocument/2006/relationships/customXml" Target="../ink/ink434.xml"/><Relationship Id="rId150" Type="http://schemas.openxmlformats.org/officeDocument/2006/relationships/image" Target="../media/image374.png"/><Relationship Id="rId192" Type="http://schemas.openxmlformats.org/officeDocument/2006/relationships/image" Target="../media/image395.png"/><Relationship Id="rId206" Type="http://schemas.openxmlformats.org/officeDocument/2006/relationships/image" Target="../media/image401.png"/><Relationship Id="rId248" Type="http://schemas.openxmlformats.org/officeDocument/2006/relationships/image" Target="../media/image422.png"/><Relationship Id="rId12" Type="http://schemas.openxmlformats.org/officeDocument/2006/relationships/image" Target="../media/image2910.png"/><Relationship Id="rId108" Type="http://schemas.openxmlformats.org/officeDocument/2006/relationships/image" Target="../media/image354.png"/><Relationship Id="rId54" Type="http://schemas.openxmlformats.org/officeDocument/2006/relationships/image" Target="../media/image2931.png"/><Relationship Id="rId96" Type="http://schemas.openxmlformats.org/officeDocument/2006/relationships/image" Target="../media/image348.png"/><Relationship Id="rId161" Type="http://schemas.openxmlformats.org/officeDocument/2006/relationships/customXml" Target="../ink/ink472.xml"/><Relationship Id="rId217" Type="http://schemas.openxmlformats.org/officeDocument/2006/relationships/customXml" Target="../ink/ink500.xml"/><Relationship Id="rId259" Type="http://schemas.openxmlformats.org/officeDocument/2006/relationships/customXml" Target="../ink/ink521.xml"/><Relationship Id="rId23" Type="http://schemas.openxmlformats.org/officeDocument/2006/relationships/customXml" Target="../ink/ink403.xml"/><Relationship Id="rId119" Type="http://schemas.openxmlformats.org/officeDocument/2006/relationships/customXml" Target="../ink/ink451.xml"/><Relationship Id="rId270" Type="http://schemas.openxmlformats.org/officeDocument/2006/relationships/image" Target="../media/image433.png"/><Relationship Id="rId44" Type="http://schemas.openxmlformats.org/officeDocument/2006/relationships/image" Target="../media/image2926.png"/><Relationship Id="rId65" Type="http://schemas.openxmlformats.org/officeDocument/2006/relationships/customXml" Target="../ink/ink424.xml"/><Relationship Id="rId86" Type="http://schemas.openxmlformats.org/officeDocument/2006/relationships/image" Target="../media/image343.png"/><Relationship Id="rId130" Type="http://schemas.openxmlformats.org/officeDocument/2006/relationships/image" Target="../media/image365.png"/><Relationship Id="rId151" Type="http://schemas.openxmlformats.org/officeDocument/2006/relationships/customXml" Target="../ink/ink467.xml"/><Relationship Id="rId172" Type="http://schemas.openxmlformats.org/officeDocument/2006/relationships/image" Target="../media/image385.png"/><Relationship Id="rId193" Type="http://schemas.openxmlformats.org/officeDocument/2006/relationships/customXml" Target="../ink/ink488.xml"/><Relationship Id="rId207" Type="http://schemas.openxmlformats.org/officeDocument/2006/relationships/customXml" Target="../ink/ink495.xml"/><Relationship Id="rId228" Type="http://schemas.openxmlformats.org/officeDocument/2006/relationships/image" Target="../media/image412.png"/><Relationship Id="rId249" Type="http://schemas.openxmlformats.org/officeDocument/2006/relationships/customXml" Target="../ink/ink516.xml"/><Relationship Id="rId13" Type="http://schemas.openxmlformats.org/officeDocument/2006/relationships/customXml" Target="../ink/ink398.xml"/><Relationship Id="rId109" Type="http://schemas.openxmlformats.org/officeDocument/2006/relationships/customXml" Target="../ink/ink446.xml"/><Relationship Id="rId260" Type="http://schemas.openxmlformats.org/officeDocument/2006/relationships/image" Target="../media/image428.png"/><Relationship Id="rId281" Type="http://schemas.openxmlformats.org/officeDocument/2006/relationships/customXml" Target="../ink/ink532.xml"/><Relationship Id="rId34" Type="http://schemas.openxmlformats.org/officeDocument/2006/relationships/image" Target="../media/image2921.png"/><Relationship Id="rId55" Type="http://schemas.openxmlformats.org/officeDocument/2006/relationships/customXml" Target="../ink/ink419.xml"/><Relationship Id="rId76" Type="http://schemas.openxmlformats.org/officeDocument/2006/relationships/image" Target="../media/image338.png"/><Relationship Id="rId97" Type="http://schemas.openxmlformats.org/officeDocument/2006/relationships/customXml" Target="../ink/ink440.xml"/><Relationship Id="rId120" Type="http://schemas.openxmlformats.org/officeDocument/2006/relationships/image" Target="../media/image360.png"/><Relationship Id="rId141" Type="http://schemas.openxmlformats.org/officeDocument/2006/relationships/customXml" Target="../ink/ink462.xml"/><Relationship Id="rId7" Type="http://schemas.openxmlformats.org/officeDocument/2006/relationships/customXml" Target="../ink/ink395.xml"/><Relationship Id="rId162" Type="http://schemas.openxmlformats.org/officeDocument/2006/relationships/image" Target="../media/image380.png"/><Relationship Id="rId183" Type="http://schemas.openxmlformats.org/officeDocument/2006/relationships/customXml" Target="../ink/ink483.xml"/><Relationship Id="rId218" Type="http://schemas.openxmlformats.org/officeDocument/2006/relationships/image" Target="../media/image407.png"/><Relationship Id="rId239" Type="http://schemas.openxmlformats.org/officeDocument/2006/relationships/customXml" Target="../ink/ink511.xml"/><Relationship Id="rId250" Type="http://schemas.openxmlformats.org/officeDocument/2006/relationships/image" Target="../media/image423.png"/><Relationship Id="rId271" Type="http://schemas.openxmlformats.org/officeDocument/2006/relationships/customXml" Target="../ink/ink527.xml"/><Relationship Id="rId292" Type="http://schemas.openxmlformats.org/officeDocument/2006/relationships/image" Target="../media/image444.png"/><Relationship Id="rId306" Type="http://schemas.openxmlformats.org/officeDocument/2006/relationships/image" Target="../media/image451.png"/><Relationship Id="rId24" Type="http://schemas.openxmlformats.org/officeDocument/2006/relationships/image" Target="../media/image2916.png"/><Relationship Id="rId45" Type="http://schemas.openxmlformats.org/officeDocument/2006/relationships/customXml" Target="../ink/ink414.xml"/><Relationship Id="rId66" Type="http://schemas.openxmlformats.org/officeDocument/2006/relationships/image" Target="../media/image2937.png"/><Relationship Id="rId87" Type="http://schemas.openxmlformats.org/officeDocument/2006/relationships/customXml" Target="../ink/ink435.xml"/><Relationship Id="rId110" Type="http://schemas.openxmlformats.org/officeDocument/2006/relationships/image" Target="../media/image355.png"/><Relationship Id="rId131" Type="http://schemas.openxmlformats.org/officeDocument/2006/relationships/customXml" Target="../ink/ink457.xml"/><Relationship Id="rId152" Type="http://schemas.openxmlformats.org/officeDocument/2006/relationships/image" Target="../media/image375.png"/><Relationship Id="rId173" Type="http://schemas.openxmlformats.org/officeDocument/2006/relationships/customXml" Target="../ink/ink478.xml"/><Relationship Id="rId194" Type="http://schemas.openxmlformats.org/officeDocument/2006/relationships/image" Target="../media/image396.png"/><Relationship Id="rId208" Type="http://schemas.openxmlformats.org/officeDocument/2006/relationships/image" Target="../media/image402.png"/><Relationship Id="rId229" Type="http://schemas.openxmlformats.org/officeDocument/2006/relationships/customXml" Target="../ink/ink506.xml"/><Relationship Id="rId240" Type="http://schemas.openxmlformats.org/officeDocument/2006/relationships/image" Target="../media/image418.png"/><Relationship Id="rId261" Type="http://schemas.openxmlformats.org/officeDocument/2006/relationships/customXml" Target="../ink/ink522.xml"/><Relationship Id="rId14" Type="http://schemas.openxmlformats.org/officeDocument/2006/relationships/image" Target="../media/image2911.png"/><Relationship Id="rId35" Type="http://schemas.openxmlformats.org/officeDocument/2006/relationships/customXml" Target="../ink/ink409.xml"/><Relationship Id="rId56" Type="http://schemas.openxmlformats.org/officeDocument/2006/relationships/image" Target="../media/image2932.png"/><Relationship Id="rId77" Type="http://schemas.openxmlformats.org/officeDocument/2006/relationships/customXml" Target="../ink/ink430.xml"/><Relationship Id="rId100" Type="http://schemas.openxmlformats.org/officeDocument/2006/relationships/image" Target="../media/image350.png"/><Relationship Id="rId282" Type="http://schemas.openxmlformats.org/officeDocument/2006/relationships/image" Target="../media/image439.png"/><Relationship Id="rId8" Type="http://schemas.openxmlformats.org/officeDocument/2006/relationships/image" Target="../media/image2908.png"/><Relationship Id="rId98" Type="http://schemas.openxmlformats.org/officeDocument/2006/relationships/image" Target="../media/image349.png"/><Relationship Id="rId121" Type="http://schemas.openxmlformats.org/officeDocument/2006/relationships/customXml" Target="../ink/ink452.xml"/><Relationship Id="rId142" Type="http://schemas.openxmlformats.org/officeDocument/2006/relationships/image" Target="../media/image182.png"/><Relationship Id="rId163" Type="http://schemas.openxmlformats.org/officeDocument/2006/relationships/customXml" Target="../ink/ink473.xml"/><Relationship Id="rId184" Type="http://schemas.openxmlformats.org/officeDocument/2006/relationships/image" Target="../media/image391.png"/><Relationship Id="rId219" Type="http://schemas.openxmlformats.org/officeDocument/2006/relationships/customXml" Target="../ink/ink501.xml"/><Relationship Id="rId230" Type="http://schemas.openxmlformats.org/officeDocument/2006/relationships/image" Target="../media/image413.png"/><Relationship Id="rId251" Type="http://schemas.openxmlformats.org/officeDocument/2006/relationships/customXml" Target="../ink/ink517.xml"/><Relationship Id="rId25" Type="http://schemas.openxmlformats.org/officeDocument/2006/relationships/customXml" Target="../ink/ink404.xml"/><Relationship Id="rId46" Type="http://schemas.openxmlformats.org/officeDocument/2006/relationships/image" Target="../media/image2927.png"/><Relationship Id="rId67" Type="http://schemas.openxmlformats.org/officeDocument/2006/relationships/customXml" Target="../ink/ink425.xml"/><Relationship Id="rId272" Type="http://schemas.openxmlformats.org/officeDocument/2006/relationships/image" Target="../media/image434.png"/><Relationship Id="rId293" Type="http://schemas.openxmlformats.org/officeDocument/2006/relationships/customXml" Target="../ink/ink538.xml"/><Relationship Id="rId307" Type="http://schemas.openxmlformats.org/officeDocument/2006/relationships/customXml" Target="../ink/ink545.xml"/><Relationship Id="rId88" Type="http://schemas.openxmlformats.org/officeDocument/2006/relationships/image" Target="../media/image344.png"/><Relationship Id="rId111" Type="http://schemas.openxmlformats.org/officeDocument/2006/relationships/customXml" Target="../ink/ink447.xml"/><Relationship Id="rId132" Type="http://schemas.openxmlformats.org/officeDocument/2006/relationships/image" Target="../media/image366.png"/><Relationship Id="rId153" Type="http://schemas.openxmlformats.org/officeDocument/2006/relationships/customXml" Target="../ink/ink468.xml"/><Relationship Id="rId174" Type="http://schemas.openxmlformats.org/officeDocument/2006/relationships/image" Target="../media/image386.png"/><Relationship Id="rId195" Type="http://schemas.openxmlformats.org/officeDocument/2006/relationships/customXml" Target="../ink/ink489.xml"/><Relationship Id="rId209" Type="http://schemas.openxmlformats.org/officeDocument/2006/relationships/customXml" Target="../ink/ink496.xml"/><Relationship Id="rId220" Type="http://schemas.openxmlformats.org/officeDocument/2006/relationships/image" Target="../media/image408.png"/><Relationship Id="rId241" Type="http://schemas.openxmlformats.org/officeDocument/2006/relationships/customXml" Target="../ink/ink512.xml"/><Relationship Id="rId15" Type="http://schemas.openxmlformats.org/officeDocument/2006/relationships/customXml" Target="../ink/ink399.xml"/><Relationship Id="rId36" Type="http://schemas.openxmlformats.org/officeDocument/2006/relationships/image" Target="../media/image2922.png"/><Relationship Id="rId57" Type="http://schemas.openxmlformats.org/officeDocument/2006/relationships/customXml" Target="../ink/ink420.xml"/><Relationship Id="rId262" Type="http://schemas.openxmlformats.org/officeDocument/2006/relationships/image" Target="../media/image429.png"/><Relationship Id="rId283" Type="http://schemas.openxmlformats.org/officeDocument/2006/relationships/customXml" Target="../ink/ink533.xml"/><Relationship Id="rId78" Type="http://schemas.openxmlformats.org/officeDocument/2006/relationships/image" Target="../media/image339.png"/><Relationship Id="rId99" Type="http://schemas.openxmlformats.org/officeDocument/2006/relationships/customXml" Target="../ink/ink441.xml"/><Relationship Id="rId101" Type="http://schemas.openxmlformats.org/officeDocument/2006/relationships/customXml" Target="../ink/ink442.xml"/><Relationship Id="rId122" Type="http://schemas.openxmlformats.org/officeDocument/2006/relationships/image" Target="../media/image361.png"/><Relationship Id="rId143" Type="http://schemas.openxmlformats.org/officeDocument/2006/relationships/customXml" Target="../ink/ink463.xml"/><Relationship Id="rId164" Type="http://schemas.openxmlformats.org/officeDocument/2006/relationships/image" Target="../media/image381.png"/><Relationship Id="rId185" Type="http://schemas.openxmlformats.org/officeDocument/2006/relationships/customXml" Target="../ink/ink484.xml"/><Relationship Id="rId9" Type="http://schemas.openxmlformats.org/officeDocument/2006/relationships/customXml" Target="../ink/ink396.xml"/><Relationship Id="rId210" Type="http://schemas.openxmlformats.org/officeDocument/2006/relationships/image" Target="../media/image403.png"/><Relationship Id="rId26" Type="http://schemas.openxmlformats.org/officeDocument/2006/relationships/image" Target="../media/image2917.png"/><Relationship Id="rId231" Type="http://schemas.openxmlformats.org/officeDocument/2006/relationships/customXml" Target="../ink/ink507.xml"/><Relationship Id="rId252" Type="http://schemas.openxmlformats.org/officeDocument/2006/relationships/image" Target="../media/image424.png"/><Relationship Id="rId273" Type="http://schemas.openxmlformats.org/officeDocument/2006/relationships/customXml" Target="../ink/ink528.xml"/><Relationship Id="rId294" Type="http://schemas.openxmlformats.org/officeDocument/2006/relationships/image" Target="../media/image445.png"/><Relationship Id="rId308" Type="http://schemas.openxmlformats.org/officeDocument/2006/relationships/image" Target="../media/image452.png"/><Relationship Id="rId47" Type="http://schemas.openxmlformats.org/officeDocument/2006/relationships/customXml" Target="../ink/ink415.xml"/><Relationship Id="rId68" Type="http://schemas.openxmlformats.org/officeDocument/2006/relationships/image" Target="../media/image2938.png"/><Relationship Id="rId89" Type="http://schemas.openxmlformats.org/officeDocument/2006/relationships/customXml" Target="../ink/ink436.xml"/><Relationship Id="rId112" Type="http://schemas.openxmlformats.org/officeDocument/2006/relationships/image" Target="../media/image356.png"/><Relationship Id="rId133" Type="http://schemas.openxmlformats.org/officeDocument/2006/relationships/customXml" Target="../ink/ink458.xml"/><Relationship Id="rId154" Type="http://schemas.openxmlformats.org/officeDocument/2006/relationships/image" Target="../media/image376.png"/><Relationship Id="rId175" Type="http://schemas.openxmlformats.org/officeDocument/2006/relationships/customXml" Target="../ink/ink479.xml"/><Relationship Id="rId196" Type="http://schemas.openxmlformats.org/officeDocument/2006/relationships/image" Target="../media/image397.png"/><Relationship Id="rId200" Type="http://schemas.openxmlformats.org/officeDocument/2006/relationships/image" Target="../media/image398.png"/><Relationship Id="rId16" Type="http://schemas.openxmlformats.org/officeDocument/2006/relationships/image" Target="../media/image2912.png"/><Relationship Id="rId221" Type="http://schemas.openxmlformats.org/officeDocument/2006/relationships/customXml" Target="../ink/ink502.xml"/><Relationship Id="rId242" Type="http://schemas.openxmlformats.org/officeDocument/2006/relationships/image" Target="../media/image419.png"/><Relationship Id="rId263" Type="http://schemas.openxmlformats.org/officeDocument/2006/relationships/customXml" Target="../ink/ink523.xml"/><Relationship Id="rId284" Type="http://schemas.openxmlformats.org/officeDocument/2006/relationships/image" Target="../media/image440.png"/><Relationship Id="rId37" Type="http://schemas.openxmlformats.org/officeDocument/2006/relationships/customXml" Target="../ink/ink410.xml"/><Relationship Id="rId58" Type="http://schemas.openxmlformats.org/officeDocument/2006/relationships/image" Target="../media/image2933.png"/><Relationship Id="rId79" Type="http://schemas.openxmlformats.org/officeDocument/2006/relationships/customXml" Target="../ink/ink431.xml"/><Relationship Id="rId102" Type="http://schemas.openxmlformats.org/officeDocument/2006/relationships/image" Target="../media/image351.png"/><Relationship Id="rId123" Type="http://schemas.openxmlformats.org/officeDocument/2006/relationships/customXml" Target="../ink/ink453.xml"/><Relationship Id="rId144" Type="http://schemas.openxmlformats.org/officeDocument/2006/relationships/image" Target="../media/image371.png"/><Relationship Id="rId90" Type="http://schemas.openxmlformats.org/officeDocument/2006/relationships/image" Target="../media/image345.png"/><Relationship Id="rId165" Type="http://schemas.openxmlformats.org/officeDocument/2006/relationships/customXml" Target="../ink/ink474.xml"/><Relationship Id="rId186" Type="http://schemas.openxmlformats.org/officeDocument/2006/relationships/image" Target="../media/image392.png"/><Relationship Id="rId211" Type="http://schemas.openxmlformats.org/officeDocument/2006/relationships/customXml" Target="../ink/ink497.xml"/><Relationship Id="rId232" Type="http://schemas.openxmlformats.org/officeDocument/2006/relationships/image" Target="../media/image414.png"/><Relationship Id="rId253" Type="http://schemas.openxmlformats.org/officeDocument/2006/relationships/customXml" Target="../ink/ink518.xml"/><Relationship Id="rId274" Type="http://schemas.openxmlformats.org/officeDocument/2006/relationships/image" Target="../media/image435.png"/><Relationship Id="rId295" Type="http://schemas.openxmlformats.org/officeDocument/2006/relationships/customXml" Target="../ink/ink539.xml"/><Relationship Id="rId309" Type="http://schemas.openxmlformats.org/officeDocument/2006/relationships/customXml" Target="../ink/ink546.xml"/><Relationship Id="rId27" Type="http://schemas.openxmlformats.org/officeDocument/2006/relationships/customXml" Target="../ink/ink405.xml"/><Relationship Id="rId48" Type="http://schemas.openxmlformats.org/officeDocument/2006/relationships/image" Target="../media/image2928.png"/><Relationship Id="rId69" Type="http://schemas.openxmlformats.org/officeDocument/2006/relationships/customXml" Target="../ink/ink426.xml"/><Relationship Id="rId113" Type="http://schemas.openxmlformats.org/officeDocument/2006/relationships/customXml" Target="../ink/ink448.xml"/><Relationship Id="rId134" Type="http://schemas.openxmlformats.org/officeDocument/2006/relationships/image" Target="../media/image367.png"/><Relationship Id="rId80" Type="http://schemas.openxmlformats.org/officeDocument/2006/relationships/image" Target="../media/image340.png"/><Relationship Id="rId155" Type="http://schemas.openxmlformats.org/officeDocument/2006/relationships/customXml" Target="../ink/ink469.xml"/><Relationship Id="rId176" Type="http://schemas.openxmlformats.org/officeDocument/2006/relationships/image" Target="../media/image387.png"/><Relationship Id="rId197" Type="http://schemas.openxmlformats.org/officeDocument/2006/relationships/customXml" Target="../ink/ink490.xml"/><Relationship Id="rId201" Type="http://schemas.openxmlformats.org/officeDocument/2006/relationships/customXml" Target="../ink/ink492.xml"/><Relationship Id="rId222" Type="http://schemas.openxmlformats.org/officeDocument/2006/relationships/image" Target="../media/image409.png"/><Relationship Id="rId243" Type="http://schemas.openxmlformats.org/officeDocument/2006/relationships/customXml" Target="../ink/ink513.xml"/><Relationship Id="rId264" Type="http://schemas.openxmlformats.org/officeDocument/2006/relationships/image" Target="../media/image430.png"/><Relationship Id="rId285" Type="http://schemas.openxmlformats.org/officeDocument/2006/relationships/customXml" Target="../ink/ink534.xml"/><Relationship Id="rId17" Type="http://schemas.openxmlformats.org/officeDocument/2006/relationships/customXml" Target="../ink/ink400.xml"/><Relationship Id="rId38" Type="http://schemas.openxmlformats.org/officeDocument/2006/relationships/image" Target="../media/image2923.png"/><Relationship Id="rId59" Type="http://schemas.openxmlformats.org/officeDocument/2006/relationships/customXml" Target="../ink/ink421.xml"/><Relationship Id="rId103" Type="http://schemas.openxmlformats.org/officeDocument/2006/relationships/customXml" Target="../ink/ink443.xml"/><Relationship Id="rId124" Type="http://schemas.openxmlformats.org/officeDocument/2006/relationships/image" Target="../media/image362.png"/><Relationship Id="rId310" Type="http://schemas.openxmlformats.org/officeDocument/2006/relationships/image" Target="../media/image453.png"/><Relationship Id="rId70" Type="http://schemas.openxmlformats.org/officeDocument/2006/relationships/image" Target="../media/image335.png"/><Relationship Id="rId91" Type="http://schemas.openxmlformats.org/officeDocument/2006/relationships/customXml" Target="../ink/ink437.xml"/><Relationship Id="rId145" Type="http://schemas.openxmlformats.org/officeDocument/2006/relationships/customXml" Target="../ink/ink464.xml"/><Relationship Id="rId166" Type="http://schemas.openxmlformats.org/officeDocument/2006/relationships/image" Target="../media/image382.png"/><Relationship Id="rId187" Type="http://schemas.openxmlformats.org/officeDocument/2006/relationships/customXml" Target="../ink/ink485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404.png"/><Relationship Id="rId233" Type="http://schemas.openxmlformats.org/officeDocument/2006/relationships/customXml" Target="../ink/ink508.xml"/><Relationship Id="rId254" Type="http://schemas.openxmlformats.org/officeDocument/2006/relationships/image" Target="../media/image425.png"/><Relationship Id="rId28" Type="http://schemas.openxmlformats.org/officeDocument/2006/relationships/image" Target="../media/image2918.png"/><Relationship Id="rId49" Type="http://schemas.openxmlformats.org/officeDocument/2006/relationships/customXml" Target="../ink/ink416.xml"/><Relationship Id="rId114" Type="http://schemas.openxmlformats.org/officeDocument/2006/relationships/image" Target="../media/image357.png"/><Relationship Id="rId275" Type="http://schemas.openxmlformats.org/officeDocument/2006/relationships/customXml" Target="../ink/ink529.xml"/><Relationship Id="rId296" Type="http://schemas.openxmlformats.org/officeDocument/2006/relationships/image" Target="../media/image446.png"/><Relationship Id="rId300" Type="http://schemas.openxmlformats.org/officeDocument/2006/relationships/image" Target="../media/image448.png"/><Relationship Id="rId60" Type="http://schemas.openxmlformats.org/officeDocument/2006/relationships/image" Target="../media/image2934.png"/><Relationship Id="rId81" Type="http://schemas.openxmlformats.org/officeDocument/2006/relationships/customXml" Target="../ink/ink432.xml"/><Relationship Id="rId135" Type="http://schemas.openxmlformats.org/officeDocument/2006/relationships/customXml" Target="../ink/ink459.xml"/><Relationship Id="rId156" Type="http://schemas.openxmlformats.org/officeDocument/2006/relationships/image" Target="../media/image377.png"/><Relationship Id="rId177" Type="http://schemas.openxmlformats.org/officeDocument/2006/relationships/customXml" Target="../ink/ink480.xml"/><Relationship Id="rId198" Type="http://schemas.openxmlformats.org/officeDocument/2006/relationships/image" Target="../media/image212.png"/><Relationship Id="rId202" Type="http://schemas.openxmlformats.org/officeDocument/2006/relationships/image" Target="../media/image399.png"/><Relationship Id="rId223" Type="http://schemas.openxmlformats.org/officeDocument/2006/relationships/customXml" Target="../ink/ink503.xml"/><Relationship Id="rId244" Type="http://schemas.openxmlformats.org/officeDocument/2006/relationships/image" Target="../media/image420.png"/><Relationship Id="rId18" Type="http://schemas.openxmlformats.org/officeDocument/2006/relationships/image" Target="../media/image2913.png"/><Relationship Id="rId39" Type="http://schemas.openxmlformats.org/officeDocument/2006/relationships/customXml" Target="../ink/ink411.xml"/><Relationship Id="rId265" Type="http://schemas.openxmlformats.org/officeDocument/2006/relationships/customXml" Target="../ink/ink524.xml"/><Relationship Id="rId286" Type="http://schemas.openxmlformats.org/officeDocument/2006/relationships/image" Target="../media/image441.png"/><Relationship Id="rId50" Type="http://schemas.openxmlformats.org/officeDocument/2006/relationships/image" Target="../media/image2929.png"/><Relationship Id="rId104" Type="http://schemas.openxmlformats.org/officeDocument/2006/relationships/image" Target="../media/image352.png"/><Relationship Id="rId125" Type="http://schemas.openxmlformats.org/officeDocument/2006/relationships/customXml" Target="../ink/ink454.xml"/><Relationship Id="rId146" Type="http://schemas.openxmlformats.org/officeDocument/2006/relationships/image" Target="../media/image372.png"/><Relationship Id="rId167" Type="http://schemas.openxmlformats.org/officeDocument/2006/relationships/customXml" Target="../ink/ink475.xml"/><Relationship Id="rId188" Type="http://schemas.openxmlformats.org/officeDocument/2006/relationships/image" Target="../media/image393.png"/><Relationship Id="rId311" Type="http://schemas.openxmlformats.org/officeDocument/2006/relationships/customXml" Target="../ink/ink547.xml"/><Relationship Id="rId71" Type="http://schemas.openxmlformats.org/officeDocument/2006/relationships/customXml" Target="../ink/ink427.xml"/><Relationship Id="rId92" Type="http://schemas.openxmlformats.org/officeDocument/2006/relationships/image" Target="../media/image346.png"/><Relationship Id="rId213" Type="http://schemas.openxmlformats.org/officeDocument/2006/relationships/customXml" Target="../ink/ink498.xml"/><Relationship Id="rId234" Type="http://schemas.openxmlformats.org/officeDocument/2006/relationships/image" Target="../media/image415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406.xml"/><Relationship Id="rId255" Type="http://schemas.openxmlformats.org/officeDocument/2006/relationships/customXml" Target="../ink/ink519.xml"/><Relationship Id="rId276" Type="http://schemas.openxmlformats.org/officeDocument/2006/relationships/image" Target="../media/image436.png"/><Relationship Id="rId297" Type="http://schemas.openxmlformats.org/officeDocument/2006/relationships/customXml" Target="../ink/ink540.xml"/><Relationship Id="rId40" Type="http://schemas.openxmlformats.org/officeDocument/2006/relationships/image" Target="../media/image2924.png"/><Relationship Id="rId115" Type="http://schemas.openxmlformats.org/officeDocument/2006/relationships/customXml" Target="../ink/ink449.xml"/><Relationship Id="rId136" Type="http://schemas.openxmlformats.org/officeDocument/2006/relationships/image" Target="../media/image368.png"/><Relationship Id="rId157" Type="http://schemas.openxmlformats.org/officeDocument/2006/relationships/customXml" Target="../ink/ink470.xml"/><Relationship Id="rId178" Type="http://schemas.openxmlformats.org/officeDocument/2006/relationships/image" Target="../media/image388.png"/><Relationship Id="rId301" Type="http://schemas.openxmlformats.org/officeDocument/2006/relationships/customXml" Target="../ink/ink542.xml"/><Relationship Id="rId61" Type="http://schemas.openxmlformats.org/officeDocument/2006/relationships/customXml" Target="../ink/ink422.xml"/><Relationship Id="rId82" Type="http://schemas.openxmlformats.org/officeDocument/2006/relationships/image" Target="../media/image341.png"/><Relationship Id="rId199" Type="http://schemas.openxmlformats.org/officeDocument/2006/relationships/customXml" Target="../ink/ink491.xml"/><Relationship Id="rId203" Type="http://schemas.openxmlformats.org/officeDocument/2006/relationships/customXml" Target="../ink/ink493.xml"/><Relationship Id="rId19" Type="http://schemas.openxmlformats.org/officeDocument/2006/relationships/customXml" Target="../ink/ink401.xml"/><Relationship Id="rId224" Type="http://schemas.openxmlformats.org/officeDocument/2006/relationships/image" Target="../media/image410.png"/><Relationship Id="rId245" Type="http://schemas.openxmlformats.org/officeDocument/2006/relationships/customXml" Target="../ink/ink514.xml"/><Relationship Id="rId266" Type="http://schemas.openxmlformats.org/officeDocument/2006/relationships/image" Target="../media/image431.png"/><Relationship Id="rId287" Type="http://schemas.openxmlformats.org/officeDocument/2006/relationships/customXml" Target="../ink/ink535.xml"/><Relationship Id="rId30" Type="http://schemas.openxmlformats.org/officeDocument/2006/relationships/image" Target="../media/image2919.png"/><Relationship Id="rId105" Type="http://schemas.openxmlformats.org/officeDocument/2006/relationships/customXml" Target="../ink/ink444.xml"/><Relationship Id="rId126" Type="http://schemas.openxmlformats.org/officeDocument/2006/relationships/image" Target="../media/image363.png"/><Relationship Id="rId147" Type="http://schemas.openxmlformats.org/officeDocument/2006/relationships/customXml" Target="../ink/ink465.xml"/><Relationship Id="rId168" Type="http://schemas.openxmlformats.org/officeDocument/2006/relationships/image" Target="../media/image383.png"/><Relationship Id="rId312" Type="http://schemas.openxmlformats.org/officeDocument/2006/relationships/image" Target="../media/image454.png"/><Relationship Id="rId51" Type="http://schemas.openxmlformats.org/officeDocument/2006/relationships/customXml" Target="../ink/ink417.xml"/><Relationship Id="rId72" Type="http://schemas.openxmlformats.org/officeDocument/2006/relationships/image" Target="../media/image336.png"/><Relationship Id="rId93" Type="http://schemas.openxmlformats.org/officeDocument/2006/relationships/customXml" Target="../ink/ink438.xml"/><Relationship Id="rId189" Type="http://schemas.openxmlformats.org/officeDocument/2006/relationships/customXml" Target="../ink/ink486.xml"/><Relationship Id="rId3" Type="http://schemas.openxmlformats.org/officeDocument/2006/relationships/customXml" Target="../ink/ink393.xml"/><Relationship Id="rId214" Type="http://schemas.openxmlformats.org/officeDocument/2006/relationships/image" Target="../media/image405.png"/><Relationship Id="rId235" Type="http://schemas.openxmlformats.org/officeDocument/2006/relationships/customXml" Target="../ink/ink509.xml"/><Relationship Id="rId256" Type="http://schemas.openxmlformats.org/officeDocument/2006/relationships/image" Target="../media/image426.png"/><Relationship Id="rId277" Type="http://schemas.openxmlformats.org/officeDocument/2006/relationships/customXml" Target="../ink/ink530.xml"/><Relationship Id="rId298" Type="http://schemas.openxmlformats.org/officeDocument/2006/relationships/image" Target="../media/image447.png"/><Relationship Id="rId116" Type="http://schemas.openxmlformats.org/officeDocument/2006/relationships/image" Target="../media/image358.png"/><Relationship Id="rId137" Type="http://schemas.openxmlformats.org/officeDocument/2006/relationships/customXml" Target="../ink/ink460.xml"/><Relationship Id="rId158" Type="http://schemas.openxmlformats.org/officeDocument/2006/relationships/image" Target="../media/image378.png"/><Relationship Id="rId302" Type="http://schemas.openxmlformats.org/officeDocument/2006/relationships/image" Target="../media/image449.png"/><Relationship Id="rId20" Type="http://schemas.openxmlformats.org/officeDocument/2006/relationships/image" Target="../media/image2914.png"/><Relationship Id="rId41" Type="http://schemas.openxmlformats.org/officeDocument/2006/relationships/customXml" Target="../ink/ink412.xml"/><Relationship Id="rId62" Type="http://schemas.openxmlformats.org/officeDocument/2006/relationships/image" Target="../media/image2935.png"/><Relationship Id="rId83" Type="http://schemas.openxmlformats.org/officeDocument/2006/relationships/customXml" Target="../ink/ink433.xml"/><Relationship Id="rId179" Type="http://schemas.openxmlformats.org/officeDocument/2006/relationships/customXml" Target="../ink/ink481.xml"/><Relationship Id="rId190" Type="http://schemas.openxmlformats.org/officeDocument/2006/relationships/image" Target="../media/image394.png"/><Relationship Id="rId204" Type="http://schemas.openxmlformats.org/officeDocument/2006/relationships/image" Target="../media/image400.png"/><Relationship Id="rId225" Type="http://schemas.openxmlformats.org/officeDocument/2006/relationships/customXml" Target="../ink/ink504.xml"/><Relationship Id="rId246" Type="http://schemas.openxmlformats.org/officeDocument/2006/relationships/image" Target="../media/image421.png"/><Relationship Id="rId267" Type="http://schemas.openxmlformats.org/officeDocument/2006/relationships/customXml" Target="../ink/ink525.xml"/><Relationship Id="rId288" Type="http://schemas.openxmlformats.org/officeDocument/2006/relationships/image" Target="../media/image442.png"/><Relationship Id="rId106" Type="http://schemas.openxmlformats.org/officeDocument/2006/relationships/image" Target="../media/image353.png"/><Relationship Id="rId127" Type="http://schemas.openxmlformats.org/officeDocument/2006/relationships/customXml" Target="../ink/ink455.xml"/><Relationship Id="rId10" Type="http://schemas.openxmlformats.org/officeDocument/2006/relationships/image" Target="../media/image2909.png"/><Relationship Id="rId31" Type="http://schemas.openxmlformats.org/officeDocument/2006/relationships/customXml" Target="../ink/ink407.xml"/><Relationship Id="rId52" Type="http://schemas.openxmlformats.org/officeDocument/2006/relationships/image" Target="../media/image2930.png"/><Relationship Id="rId73" Type="http://schemas.openxmlformats.org/officeDocument/2006/relationships/customXml" Target="../ink/ink428.xml"/><Relationship Id="rId94" Type="http://schemas.openxmlformats.org/officeDocument/2006/relationships/image" Target="../media/image347.png"/><Relationship Id="rId148" Type="http://schemas.openxmlformats.org/officeDocument/2006/relationships/image" Target="../media/image373.png"/><Relationship Id="rId169" Type="http://schemas.openxmlformats.org/officeDocument/2006/relationships/customXml" Target="../ink/ink476.xml"/><Relationship Id="rId4" Type="http://schemas.openxmlformats.org/officeDocument/2006/relationships/image" Target="../media/image2906.png"/><Relationship Id="rId180" Type="http://schemas.openxmlformats.org/officeDocument/2006/relationships/image" Target="../media/image389.png"/><Relationship Id="rId215" Type="http://schemas.openxmlformats.org/officeDocument/2006/relationships/customXml" Target="../ink/ink499.xml"/><Relationship Id="rId236" Type="http://schemas.openxmlformats.org/officeDocument/2006/relationships/image" Target="../media/image416.png"/><Relationship Id="rId257" Type="http://schemas.openxmlformats.org/officeDocument/2006/relationships/customXml" Target="../ink/ink520.xml"/><Relationship Id="rId278" Type="http://schemas.openxmlformats.org/officeDocument/2006/relationships/image" Target="../media/image437.png"/><Relationship Id="rId303" Type="http://schemas.openxmlformats.org/officeDocument/2006/relationships/customXml" Target="../ink/ink543.xml"/><Relationship Id="rId42" Type="http://schemas.openxmlformats.org/officeDocument/2006/relationships/image" Target="../media/image2925.png"/><Relationship Id="rId84" Type="http://schemas.openxmlformats.org/officeDocument/2006/relationships/image" Target="../media/image342.png"/><Relationship Id="rId138" Type="http://schemas.openxmlformats.org/officeDocument/2006/relationships/image" Target="../media/image369.png"/><Relationship Id="rId191" Type="http://schemas.openxmlformats.org/officeDocument/2006/relationships/customXml" Target="../ink/ink487.xml"/><Relationship Id="rId205" Type="http://schemas.openxmlformats.org/officeDocument/2006/relationships/customXml" Target="../ink/ink494.xml"/><Relationship Id="rId247" Type="http://schemas.openxmlformats.org/officeDocument/2006/relationships/customXml" Target="../ink/ink515.xml"/><Relationship Id="rId107" Type="http://schemas.openxmlformats.org/officeDocument/2006/relationships/customXml" Target="../ink/ink445.xml"/><Relationship Id="rId289" Type="http://schemas.openxmlformats.org/officeDocument/2006/relationships/customXml" Target="../ink/ink536.xml"/><Relationship Id="rId11" Type="http://schemas.openxmlformats.org/officeDocument/2006/relationships/customXml" Target="../ink/ink397.xml"/><Relationship Id="rId53" Type="http://schemas.openxmlformats.org/officeDocument/2006/relationships/customXml" Target="../ink/ink418.xml"/><Relationship Id="rId149" Type="http://schemas.openxmlformats.org/officeDocument/2006/relationships/customXml" Target="../ink/ink466.xml"/><Relationship Id="rId95" Type="http://schemas.openxmlformats.org/officeDocument/2006/relationships/customXml" Target="../ink/ink439.xml"/><Relationship Id="rId160" Type="http://schemas.openxmlformats.org/officeDocument/2006/relationships/image" Target="../media/image379.png"/><Relationship Id="rId216" Type="http://schemas.openxmlformats.org/officeDocument/2006/relationships/image" Target="../media/image406.png"/><Relationship Id="rId258" Type="http://schemas.openxmlformats.org/officeDocument/2006/relationships/image" Target="../media/image427.png"/><Relationship Id="rId22" Type="http://schemas.openxmlformats.org/officeDocument/2006/relationships/image" Target="../media/image2915.png"/><Relationship Id="rId64" Type="http://schemas.openxmlformats.org/officeDocument/2006/relationships/image" Target="../media/image2936.png"/><Relationship Id="rId118" Type="http://schemas.openxmlformats.org/officeDocument/2006/relationships/image" Target="../media/image359.png"/><Relationship Id="rId171" Type="http://schemas.openxmlformats.org/officeDocument/2006/relationships/customXml" Target="../ink/ink477.xml"/><Relationship Id="rId227" Type="http://schemas.openxmlformats.org/officeDocument/2006/relationships/customXml" Target="../ink/ink505.xml"/><Relationship Id="rId269" Type="http://schemas.openxmlformats.org/officeDocument/2006/relationships/customXml" Target="../ink/ink526.xml"/><Relationship Id="rId33" Type="http://schemas.openxmlformats.org/officeDocument/2006/relationships/customXml" Target="../ink/ink408.xml"/><Relationship Id="rId129" Type="http://schemas.openxmlformats.org/officeDocument/2006/relationships/customXml" Target="../ink/ink456.xml"/><Relationship Id="rId280" Type="http://schemas.openxmlformats.org/officeDocument/2006/relationships/image" Target="../media/image438.png"/><Relationship Id="rId75" Type="http://schemas.openxmlformats.org/officeDocument/2006/relationships/customXml" Target="../ink/ink429.xml"/><Relationship Id="rId140" Type="http://schemas.openxmlformats.org/officeDocument/2006/relationships/image" Target="../media/image370.png"/><Relationship Id="rId182" Type="http://schemas.openxmlformats.org/officeDocument/2006/relationships/image" Target="../media/image390.png"/><Relationship Id="rId6" Type="http://schemas.openxmlformats.org/officeDocument/2006/relationships/image" Target="../media/image2907.png"/><Relationship Id="rId238" Type="http://schemas.openxmlformats.org/officeDocument/2006/relationships/image" Target="../media/image417.png"/><Relationship Id="rId291" Type="http://schemas.openxmlformats.org/officeDocument/2006/relationships/customXml" Target="../ink/ink537.xml"/><Relationship Id="rId305" Type="http://schemas.openxmlformats.org/officeDocument/2006/relationships/customXml" Target="../ink/ink54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5.png"/><Relationship Id="rId299" Type="http://schemas.openxmlformats.org/officeDocument/2006/relationships/image" Target="../media/image456.png"/><Relationship Id="rId21" Type="http://schemas.openxmlformats.org/officeDocument/2006/relationships/image" Target="../media/image2947.png"/><Relationship Id="rId63" Type="http://schemas.openxmlformats.org/officeDocument/2006/relationships/image" Target="../media/image2968.png"/><Relationship Id="rId159" Type="http://schemas.openxmlformats.org/officeDocument/2006/relationships/image" Target="../media/image3014.png"/><Relationship Id="rId324" Type="http://schemas.openxmlformats.org/officeDocument/2006/relationships/customXml" Target="../ink/ink708.xml"/><Relationship Id="rId366" Type="http://schemas.openxmlformats.org/officeDocument/2006/relationships/customXml" Target="../ink/ink729.xml"/><Relationship Id="rId170" Type="http://schemas.openxmlformats.org/officeDocument/2006/relationships/customXml" Target="../ink/ink631.xml"/><Relationship Id="rId226" Type="http://schemas.openxmlformats.org/officeDocument/2006/relationships/customXml" Target="../ink/ink659.xml"/><Relationship Id="rId268" Type="http://schemas.openxmlformats.org/officeDocument/2006/relationships/customXml" Target="../ink/ink680.xml"/><Relationship Id="rId32" Type="http://schemas.openxmlformats.org/officeDocument/2006/relationships/customXml" Target="../ink/ink562.xml"/><Relationship Id="rId74" Type="http://schemas.openxmlformats.org/officeDocument/2006/relationships/customXml" Target="../ink/ink583.xml"/><Relationship Id="rId128" Type="http://schemas.openxmlformats.org/officeDocument/2006/relationships/customXml" Target="../ink/ink610.xml"/><Relationship Id="rId335" Type="http://schemas.openxmlformats.org/officeDocument/2006/relationships/image" Target="../media/image474.png"/><Relationship Id="rId377" Type="http://schemas.openxmlformats.org/officeDocument/2006/relationships/image" Target="../media/image495.png"/><Relationship Id="rId5" Type="http://schemas.openxmlformats.org/officeDocument/2006/relationships/image" Target="../media/image2939.png"/><Relationship Id="rId181" Type="http://schemas.openxmlformats.org/officeDocument/2006/relationships/image" Target="../media/image3025.png"/><Relationship Id="rId237" Type="http://schemas.openxmlformats.org/officeDocument/2006/relationships/image" Target="../media/image3051.png"/><Relationship Id="rId279" Type="http://schemas.openxmlformats.org/officeDocument/2006/relationships/image" Target="../media/image3072.png"/><Relationship Id="rId43" Type="http://schemas.openxmlformats.org/officeDocument/2006/relationships/image" Target="../media/image2958.png"/><Relationship Id="rId139" Type="http://schemas.openxmlformats.org/officeDocument/2006/relationships/image" Target="../media/image3006.png"/><Relationship Id="rId290" Type="http://schemas.openxmlformats.org/officeDocument/2006/relationships/customXml" Target="../ink/ink691.xml"/><Relationship Id="rId304" Type="http://schemas.openxmlformats.org/officeDocument/2006/relationships/customXml" Target="../ink/ink698.xml"/><Relationship Id="rId346" Type="http://schemas.openxmlformats.org/officeDocument/2006/relationships/customXml" Target="../ink/ink719.xml"/><Relationship Id="rId388" Type="http://schemas.openxmlformats.org/officeDocument/2006/relationships/customXml" Target="../ink/ink740.xml"/><Relationship Id="rId85" Type="http://schemas.openxmlformats.org/officeDocument/2006/relationships/image" Target="../media/image2979.png"/><Relationship Id="rId150" Type="http://schemas.openxmlformats.org/officeDocument/2006/relationships/customXml" Target="../ink/ink621.xml"/><Relationship Id="rId192" Type="http://schemas.openxmlformats.org/officeDocument/2006/relationships/customXml" Target="../ink/ink642.xml"/><Relationship Id="rId206" Type="http://schemas.openxmlformats.org/officeDocument/2006/relationships/customXml" Target="../ink/ink649.xml"/><Relationship Id="rId248" Type="http://schemas.openxmlformats.org/officeDocument/2006/relationships/customXml" Target="../ink/ink670.xml"/><Relationship Id="rId12" Type="http://schemas.openxmlformats.org/officeDocument/2006/relationships/customXml" Target="../ink/ink552.xml"/><Relationship Id="rId108" Type="http://schemas.openxmlformats.org/officeDocument/2006/relationships/customXml" Target="../ink/ink600.xml"/><Relationship Id="rId315" Type="http://schemas.openxmlformats.org/officeDocument/2006/relationships/image" Target="../media/image464.png"/><Relationship Id="rId357" Type="http://schemas.openxmlformats.org/officeDocument/2006/relationships/image" Target="../media/image485.png"/><Relationship Id="rId54" Type="http://schemas.openxmlformats.org/officeDocument/2006/relationships/customXml" Target="../ink/ink573.xml"/><Relationship Id="rId96" Type="http://schemas.openxmlformats.org/officeDocument/2006/relationships/customXml" Target="../ink/ink594.xml"/><Relationship Id="rId161" Type="http://schemas.openxmlformats.org/officeDocument/2006/relationships/image" Target="../media/image3015.png"/><Relationship Id="rId217" Type="http://schemas.openxmlformats.org/officeDocument/2006/relationships/image" Target="../media/image3041.png"/><Relationship Id="rId259" Type="http://schemas.openxmlformats.org/officeDocument/2006/relationships/image" Target="../media/image3062.png"/><Relationship Id="rId23" Type="http://schemas.openxmlformats.org/officeDocument/2006/relationships/image" Target="../media/image2948.png"/><Relationship Id="rId119" Type="http://schemas.openxmlformats.org/officeDocument/2006/relationships/image" Target="../media/image2996.png"/><Relationship Id="rId270" Type="http://schemas.openxmlformats.org/officeDocument/2006/relationships/customXml" Target="../ink/ink681.xml"/><Relationship Id="rId326" Type="http://schemas.openxmlformats.org/officeDocument/2006/relationships/customXml" Target="../ink/ink709.xml"/><Relationship Id="rId65" Type="http://schemas.openxmlformats.org/officeDocument/2006/relationships/image" Target="../media/image2969.png"/><Relationship Id="rId130" Type="http://schemas.openxmlformats.org/officeDocument/2006/relationships/customXml" Target="../ink/ink611.xml"/><Relationship Id="rId368" Type="http://schemas.openxmlformats.org/officeDocument/2006/relationships/customXml" Target="../ink/ink730.xml"/><Relationship Id="rId172" Type="http://schemas.openxmlformats.org/officeDocument/2006/relationships/customXml" Target="../ink/ink632.xml"/><Relationship Id="rId228" Type="http://schemas.openxmlformats.org/officeDocument/2006/relationships/customXml" Target="../ink/ink660.xml"/><Relationship Id="rId281" Type="http://schemas.openxmlformats.org/officeDocument/2006/relationships/image" Target="../media/image3073.png"/><Relationship Id="rId337" Type="http://schemas.openxmlformats.org/officeDocument/2006/relationships/image" Target="../media/image475.png"/><Relationship Id="rId34" Type="http://schemas.openxmlformats.org/officeDocument/2006/relationships/customXml" Target="../ink/ink563.xml"/><Relationship Id="rId76" Type="http://schemas.openxmlformats.org/officeDocument/2006/relationships/customXml" Target="../ink/ink584.xml"/><Relationship Id="rId141" Type="http://schemas.openxmlformats.org/officeDocument/2006/relationships/image" Target="../media/image1099.png"/><Relationship Id="rId379" Type="http://schemas.openxmlformats.org/officeDocument/2006/relationships/image" Target="../media/image496.png"/><Relationship Id="rId7" Type="http://schemas.openxmlformats.org/officeDocument/2006/relationships/image" Target="../media/image2940.png"/><Relationship Id="rId183" Type="http://schemas.openxmlformats.org/officeDocument/2006/relationships/image" Target="../media/image3026.png"/><Relationship Id="rId239" Type="http://schemas.openxmlformats.org/officeDocument/2006/relationships/image" Target="../media/image3052.png"/><Relationship Id="rId390" Type="http://schemas.openxmlformats.org/officeDocument/2006/relationships/customXml" Target="../ink/ink741.xml"/><Relationship Id="rId250" Type="http://schemas.openxmlformats.org/officeDocument/2006/relationships/customXml" Target="../ink/ink671.xml"/><Relationship Id="rId292" Type="http://schemas.openxmlformats.org/officeDocument/2006/relationships/customXml" Target="../ink/ink692.xml"/><Relationship Id="rId306" Type="http://schemas.openxmlformats.org/officeDocument/2006/relationships/customXml" Target="../ink/ink699.xml"/><Relationship Id="rId45" Type="http://schemas.openxmlformats.org/officeDocument/2006/relationships/image" Target="../media/image2959.png"/><Relationship Id="rId87" Type="http://schemas.openxmlformats.org/officeDocument/2006/relationships/image" Target="../media/image2980.png"/><Relationship Id="rId110" Type="http://schemas.openxmlformats.org/officeDocument/2006/relationships/customXml" Target="../ink/ink601.xml"/><Relationship Id="rId348" Type="http://schemas.openxmlformats.org/officeDocument/2006/relationships/customXml" Target="../ink/ink720.xml"/><Relationship Id="rId152" Type="http://schemas.openxmlformats.org/officeDocument/2006/relationships/customXml" Target="../ink/ink622.xml"/><Relationship Id="rId194" Type="http://schemas.openxmlformats.org/officeDocument/2006/relationships/customXml" Target="../ink/ink643.xml"/><Relationship Id="rId208" Type="http://schemas.openxmlformats.org/officeDocument/2006/relationships/customXml" Target="../ink/ink650.xml"/><Relationship Id="rId261" Type="http://schemas.openxmlformats.org/officeDocument/2006/relationships/image" Target="../media/image3063.png"/><Relationship Id="rId14" Type="http://schemas.openxmlformats.org/officeDocument/2006/relationships/customXml" Target="../ink/ink553.xml"/><Relationship Id="rId56" Type="http://schemas.openxmlformats.org/officeDocument/2006/relationships/customXml" Target="../ink/ink574.xml"/><Relationship Id="rId317" Type="http://schemas.openxmlformats.org/officeDocument/2006/relationships/image" Target="../media/image465.png"/><Relationship Id="rId359" Type="http://schemas.openxmlformats.org/officeDocument/2006/relationships/image" Target="../media/image486.png"/><Relationship Id="rId98" Type="http://schemas.openxmlformats.org/officeDocument/2006/relationships/customXml" Target="../ink/ink595.xml"/><Relationship Id="rId121" Type="http://schemas.openxmlformats.org/officeDocument/2006/relationships/image" Target="../media/image2997.png"/><Relationship Id="rId163" Type="http://schemas.openxmlformats.org/officeDocument/2006/relationships/image" Target="../media/image3016.png"/><Relationship Id="rId219" Type="http://schemas.openxmlformats.org/officeDocument/2006/relationships/image" Target="../media/image3042.png"/><Relationship Id="rId370" Type="http://schemas.openxmlformats.org/officeDocument/2006/relationships/customXml" Target="../ink/ink731.xml"/><Relationship Id="rId230" Type="http://schemas.openxmlformats.org/officeDocument/2006/relationships/customXml" Target="../ink/ink661.xml"/><Relationship Id="rId25" Type="http://schemas.openxmlformats.org/officeDocument/2006/relationships/image" Target="../media/image2949.png"/><Relationship Id="rId67" Type="http://schemas.openxmlformats.org/officeDocument/2006/relationships/image" Target="../media/image2970.png"/><Relationship Id="rId272" Type="http://schemas.openxmlformats.org/officeDocument/2006/relationships/customXml" Target="../ink/ink682.xml"/><Relationship Id="rId328" Type="http://schemas.openxmlformats.org/officeDocument/2006/relationships/customXml" Target="../ink/ink710.xml"/><Relationship Id="rId132" Type="http://schemas.openxmlformats.org/officeDocument/2006/relationships/customXml" Target="../ink/ink612.xml"/><Relationship Id="rId174" Type="http://schemas.openxmlformats.org/officeDocument/2006/relationships/customXml" Target="../ink/ink633.xml"/><Relationship Id="rId381" Type="http://schemas.openxmlformats.org/officeDocument/2006/relationships/image" Target="../media/image497.png"/><Relationship Id="rId241" Type="http://schemas.openxmlformats.org/officeDocument/2006/relationships/image" Target="../media/image3053.png"/><Relationship Id="rId36" Type="http://schemas.openxmlformats.org/officeDocument/2006/relationships/customXml" Target="../ink/ink564.xml"/><Relationship Id="rId283" Type="http://schemas.openxmlformats.org/officeDocument/2006/relationships/image" Target="../media/image3074.png"/><Relationship Id="rId339" Type="http://schemas.openxmlformats.org/officeDocument/2006/relationships/image" Target="../media/image476.png"/><Relationship Id="rId78" Type="http://schemas.openxmlformats.org/officeDocument/2006/relationships/customXml" Target="../ink/ink585.xml"/><Relationship Id="rId101" Type="http://schemas.openxmlformats.org/officeDocument/2006/relationships/image" Target="../media/image2987.png"/><Relationship Id="rId143" Type="http://schemas.openxmlformats.org/officeDocument/2006/relationships/image" Target="../media/image1620.png"/><Relationship Id="rId185" Type="http://schemas.openxmlformats.org/officeDocument/2006/relationships/image" Target="../media/image3027.png"/><Relationship Id="rId350" Type="http://schemas.openxmlformats.org/officeDocument/2006/relationships/customXml" Target="../ink/ink721.xml"/><Relationship Id="rId9" Type="http://schemas.openxmlformats.org/officeDocument/2006/relationships/image" Target="../media/image2941.png"/><Relationship Id="rId210" Type="http://schemas.openxmlformats.org/officeDocument/2006/relationships/customXml" Target="../ink/ink651.xml"/><Relationship Id="rId392" Type="http://schemas.openxmlformats.org/officeDocument/2006/relationships/customXml" Target="../ink/ink742.xml"/><Relationship Id="rId252" Type="http://schemas.openxmlformats.org/officeDocument/2006/relationships/customXml" Target="../ink/ink672.xml"/><Relationship Id="rId294" Type="http://schemas.openxmlformats.org/officeDocument/2006/relationships/customXml" Target="../ink/ink693.xml"/><Relationship Id="rId308" Type="http://schemas.openxmlformats.org/officeDocument/2006/relationships/customXml" Target="../ink/ink700.xml"/><Relationship Id="rId47" Type="http://schemas.openxmlformats.org/officeDocument/2006/relationships/image" Target="../media/image2960.png"/><Relationship Id="rId89" Type="http://schemas.openxmlformats.org/officeDocument/2006/relationships/image" Target="../media/image2981.png"/><Relationship Id="rId112" Type="http://schemas.openxmlformats.org/officeDocument/2006/relationships/customXml" Target="../ink/ink602.xml"/><Relationship Id="rId154" Type="http://schemas.openxmlformats.org/officeDocument/2006/relationships/customXml" Target="../ink/ink623.xml"/><Relationship Id="rId361" Type="http://schemas.openxmlformats.org/officeDocument/2006/relationships/image" Target="../media/image487.png"/><Relationship Id="rId196" Type="http://schemas.openxmlformats.org/officeDocument/2006/relationships/customXml" Target="../ink/ink644.xml"/><Relationship Id="rId16" Type="http://schemas.openxmlformats.org/officeDocument/2006/relationships/customXml" Target="../ink/ink554.xml"/><Relationship Id="rId221" Type="http://schemas.openxmlformats.org/officeDocument/2006/relationships/image" Target="../media/image3043.png"/><Relationship Id="rId242" Type="http://schemas.openxmlformats.org/officeDocument/2006/relationships/customXml" Target="../ink/ink667.xml"/><Relationship Id="rId263" Type="http://schemas.openxmlformats.org/officeDocument/2006/relationships/image" Target="../media/image3064.png"/><Relationship Id="rId284" Type="http://schemas.openxmlformats.org/officeDocument/2006/relationships/customXml" Target="../ink/ink688.xml"/><Relationship Id="rId319" Type="http://schemas.openxmlformats.org/officeDocument/2006/relationships/image" Target="../media/image466.png"/><Relationship Id="rId37" Type="http://schemas.openxmlformats.org/officeDocument/2006/relationships/image" Target="../media/image2955.png"/><Relationship Id="rId58" Type="http://schemas.openxmlformats.org/officeDocument/2006/relationships/customXml" Target="../ink/ink575.xml"/><Relationship Id="rId79" Type="http://schemas.openxmlformats.org/officeDocument/2006/relationships/image" Target="../media/image2976.png"/><Relationship Id="rId102" Type="http://schemas.openxmlformats.org/officeDocument/2006/relationships/customXml" Target="../ink/ink597.xml"/><Relationship Id="rId123" Type="http://schemas.openxmlformats.org/officeDocument/2006/relationships/image" Target="../media/image2998.png"/><Relationship Id="rId144" Type="http://schemas.openxmlformats.org/officeDocument/2006/relationships/customXml" Target="../ink/ink618.xml"/><Relationship Id="rId330" Type="http://schemas.openxmlformats.org/officeDocument/2006/relationships/customXml" Target="../ink/ink711.xml"/><Relationship Id="rId90" Type="http://schemas.openxmlformats.org/officeDocument/2006/relationships/customXml" Target="../ink/ink591.xml"/><Relationship Id="rId165" Type="http://schemas.openxmlformats.org/officeDocument/2006/relationships/image" Target="../media/image3017.png"/><Relationship Id="rId186" Type="http://schemas.openxmlformats.org/officeDocument/2006/relationships/customXml" Target="../ink/ink639.xml"/><Relationship Id="rId351" Type="http://schemas.openxmlformats.org/officeDocument/2006/relationships/image" Target="../media/image482.png"/><Relationship Id="rId372" Type="http://schemas.openxmlformats.org/officeDocument/2006/relationships/customXml" Target="../ink/ink732.xml"/><Relationship Id="rId393" Type="http://schemas.openxmlformats.org/officeDocument/2006/relationships/image" Target="../media/image503.png"/><Relationship Id="rId211" Type="http://schemas.openxmlformats.org/officeDocument/2006/relationships/image" Target="../media/image3038.png"/><Relationship Id="rId232" Type="http://schemas.openxmlformats.org/officeDocument/2006/relationships/customXml" Target="../ink/ink662.xml"/><Relationship Id="rId253" Type="http://schemas.openxmlformats.org/officeDocument/2006/relationships/image" Target="../media/image3059.png"/><Relationship Id="rId274" Type="http://schemas.openxmlformats.org/officeDocument/2006/relationships/customXml" Target="../ink/ink683.xml"/><Relationship Id="rId295" Type="http://schemas.openxmlformats.org/officeDocument/2006/relationships/image" Target="../media/image3080.png"/><Relationship Id="rId309" Type="http://schemas.openxmlformats.org/officeDocument/2006/relationships/image" Target="../media/image461.png"/><Relationship Id="rId27" Type="http://schemas.openxmlformats.org/officeDocument/2006/relationships/image" Target="../media/image2950.png"/><Relationship Id="rId48" Type="http://schemas.openxmlformats.org/officeDocument/2006/relationships/customXml" Target="../ink/ink570.xml"/><Relationship Id="rId69" Type="http://schemas.openxmlformats.org/officeDocument/2006/relationships/image" Target="../media/image2971.png"/><Relationship Id="rId113" Type="http://schemas.openxmlformats.org/officeDocument/2006/relationships/image" Target="../media/image2993.png"/><Relationship Id="rId134" Type="http://schemas.openxmlformats.org/officeDocument/2006/relationships/customXml" Target="../ink/ink613.xml"/><Relationship Id="rId320" Type="http://schemas.openxmlformats.org/officeDocument/2006/relationships/customXml" Target="../ink/ink706.xml"/><Relationship Id="rId80" Type="http://schemas.openxmlformats.org/officeDocument/2006/relationships/customXml" Target="../ink/ink586.xml"/><Relationship Id="rId155" Type="http://schemas.openxmlformats.org/officeDocument/2006/relationships/image" Target="../media/image3012.png"/><Relationship Id="rId176" Type="http://schemas.openxmlformats.org/officeDocument/2006/relationships/customXml" Target="../ink/ink634.xml"/><Relationship Id="rId197" Type="http://schemas.openxmlformats.org/officeDocument/2006/relationships/image" Target="../media/image3031.png"/><Relationship Id="rId341" Type="http://schemas.openxmlformats.org/officeDocument/2006/relationships/image" Target="../media/image477.png"/><Relationship Id="rId362" Type="http://schemas.openxmlformats.org/officeDocument/2006/relationships/customXml" Target="../ink/ink727.xml"/><Relationship Id="rId383" Type="http://schemas.openxmlformats.org/officeDocument/2006/relationships/image" Target="../media/image498.png"/><Relationship Id="rId201" Type="http://schemas.openxmlformats.org/officeDocument/2006/relationships/image" Target="../media/image3033.png"/><Relationship Id="rId222" Type="http://schemas.openxmlformats.org/officeDocument/2006/relationships/customXml" Target="../ink/ink657.xml"/><Relationship Id="rId243" Type="http://schemas.openxmlformats.org/officeDocument/2006/relationships/image" Target="../media/image3054.png"/><Relationship Id="rId264" Type="http://schemas.openxmlformats.org/officeDocument/2006/relationships/customXml" Target="../ink/ink678.xml"/><Relationship Id="rId285" Type="http://schemas.openxmlformats.org/officeDocument/2006/relationships/image" Target="../media/image3075.png"/><Relationship Id="rId17" Type="http://schemas.openxmlformats.org/officeDocument/2006/relationships/image" Target="../media/image2945.png"/><Relationship Id="rId38" Type="http://schemas.openxmlformats.org/officeDocument/2006/relationships/customXml" Target="../ink/ink565.xml"/><Relationship Id="rId59" Type="http://schemas.openxmlformats.org/officeDocument/2006/relationships/image" Target="../media/image2966.png"/><Relationship Id="rId103" Type="http://schemas.openxmlformats.org/officeDocument/2006/relationships/image" Target="../media/image2988.png"/><Relationship Id="rId124" Type="http://schemas.openxmlformats.org/officeDocument/2006/relationships/customXml" Target="../ink/ink608.xml"/><Relationship Id="rId310" Type="http://schemas.openxmlformats.org/officeDocument/2006/relationships/customXml" Target="../ink/ink701.xml"/><Relationship Id="rId70" Type="http://schemas.openxmlformats.org/officeDocument/2006/relationships/customXml" Target="../ink/ink581.xml"/><Relationship Id="rId91" Type="http://schemas.openxmlformats.org/officeDocument/2006/relationships/image" Target="../media/image2982.png"/><Relationship Id="rId145" Type="http://schemas.openxmlformats.org/officeDocument/2006/relationships/image" Target="../media/image3007.png"/><Relationship Id="rId166" Type="http://schemas.openxmlformats.org/officeDocument/2006/relationships/customXml" Target="../ink/ink629.xml"/><Relationship Id="rId187" Type="http://schemas.openxmlformats.org/officeDocument/2006/relationships/image" Target="../media/image2441.png"/><Relationship Id="rId331" Type="http://schemas.openxmlformats.org/officeDocument/2006/relationships/image" Target="../media/image472.png"/><Relationship Id="rId352" Type="http://schemas.openxmlformats.org/officeDocument/2006/relationships/customXml" Target="../ink/ink722.xml"/><Relationship Id="rId373" Type="http://schemas.openxmlformats.org/officeDocument/2006/relationships/image" Target="../media/image493.png"/><Relationship Id="rId394" Type="http://schemas.openxmlformats.org/officeDocument/2006/relationships/customXml" Target="../ink/ink743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652.xml"/><Relationship Id="rId233" Type="http://schemas.openxmlformats.org/officeDocument/2006/relationships/image" Target="../media/image3049.png"/><Relationship Id="rId254" Type="http://schemas.openxmlformats.org/officeDocument/2006/relationships/customXml" Target="../ink/ink673.xml"/><Relationship Id="rId28" Type="http://schemas.openxmlformats.org/officeDocument/2006/relationships/customXml" Target="../ink/ink560.xml"/><Relationship Id="rId49" Type="http://schemas.openxmlformats.org/officeDocument/2006/relationships/image" Target="../media/image2961.png"/><Relationship Id="rId114" Type="http://schemas.openxmlformats.org/officeDocument/2006/relationships/customXml" Target="../ink/ink603.xml"/><Relationship Id="rId275" Type="http://schemas.openxmlformats.org/officeDocument/2006/relationships/image" Target="../media/image3070.png"/><Relationship Id="rId296" Type="http://schemas.openxmlformats.org/officeDocument/2006/relationships/customXml" Target="../ink/ink694.xml"/><Relationship Id="rId300" Type="http://schemas.openxmlformats.org/officeDocument/2006/relationships/customXml" Target="../ink/ink696.xml"/><Relationship Id="rId60" Type="http://schemas.openxmlformats.org/officeDocument/2006/relationships/customXml" Target="../ink/ink576.xml"/><Relationship Id="rId81" Type="http://schemas.openxmlformats.org/officeDocument/2006/relationships/image" Target="../media/image2977.png"/><Relationship Id="rId135" Type="http://schemas.openxmlformats.org/officeDocument/2006/relationships/image" Target="../media/image3004.png"/><Relationship Id="rId156" Type="http://schemas.openxmlformats.org/officeDocument/2006/relationships/customXml" Target="../ink/ink624.xml"/><Relationship Id="rId177" Type="http://schemas.openxmlformats.org/officeDocument/2006/relationships/image" Target="../media/image3023.png"/><Relationship Id="rId198" Type="http://schemas.openxmlformats.org/officeDocument/2006/relationships/customXml" Target="../ink/ink645.xml"/><Relationship Id="rId321" Type="http://schemas.openxmlformats.org/officeDocument/2006/relationships/image" Target="../media/image467.png"/><Relationship Id="rId342" Type="http://schemas.openxmlformats.org/officeDocument/2006/relationships/customXml" Target="../ink/ink717.xml"/><Relationship Id="rId363" Type="http://schemas.openxmlformats.org/officeDocument/2006/relationships/image" Target="../media/image488.png"/><Relationship Id="rId384" Type="http://schemas.openxmlformats.org/officeDocument/2006/relationships/customXml" Target="../ink/ink738.xml"/><Relationship Id="rId202" Type="http://schemas.openxmlformats.org/officeDocument/2006/relationships/customXml" Target="../ink/ink647.xml"/><Relationship Id="rId223" Type="http://schemas.openxmlformats.org/officeDocument/2006/relationships/image" Target="../media/image3044.png"/><Relationship Id="rId244" Type="http://schemas.openxmlformats.org/officeDocument/2006/relationships/customXml" Target="../ink/ink668.xml"/><Relationship Id="rId18" Type="http://schemas.openxmlformats.org/officeDocument/2006/relationships/customXml" Target="../ink/ink555.xml"/><Relationship Id="rId39" Type="http://schemas.openxmlformats.org/officeDocument/2006/relationships/image" Target="../media/image2956.png"/><Relationship Id="rId265" Type="http://schemas.openxmlformats.org/officeDocument/2006/relationships/image" Target="../media/image3065.png"/><Relationship Id="rId286" Type="http://schemas.openxmlformats.org/officeDocument/2006/relationships/customXml" Target="../ink/ink689.xml"/><Relationship Id="rId50" Type="http://schemas.openxmlformats.org/officeDocument/2006/relationships/customXml" Target="../ink/ink571.xml"/><Relationship Id="rId104" Type="http://schemas.openxmlformats.org/officeDocument/2006/relationships/customXml" Target="../ink/ink598.xml"/><Relationship Id="rId125" Type="http://schemas.openxmlformats.org/officeDocument/2006/relationships/image" Target="../media/image2999.png"/><Relationship Id="rId146" Type="http://schemas.openxmlformats.org/officeDocument/2006/relationships/customXml" Target="../ink/ink619.xml"/><Relationship Id="rId167" Type="http://schemas.openxmlformats.org/officeDocument/2006/relationships/image" Target="../media/image3018.png"/><Relationship Id="rId188" Type="http://schemas.openxmlformats.org/officeDocument/2006/relationships/customXml" Target="../ink/ink640.xml"/><Relationship Id="rId311" Type="http://schemas.openxmlformats.org/officeDocument/2006/relationships/image" Target="../media/image462.png"/><Relationship Id="rId332" Type="http://schemas.openxmlformats.org/officeDocument/2006/relationships/customXml" Target="../ink/ink712.xml"/><Relationship Id="rId353" Type="http://schemas.openxmlformats.org/officeDocument/2006/relationships/image" Target="../media/image483.png"/><Relationship Id="rId374" Type="http://schemas.openxmlformats.org/officeDocument/2006/relationships/customXml" Target="../ink/ink733.xml"/><Relationship Id="rId395" Type="http://schemas.openxmlformats.org/officeDocument/2006/relationships/image" Target="../media/image504.png"/><Relationship Id="rId71" Type="http://schemas.openxmlformats.org/officeDocument/2006/relationships/image" Target="../media/image2972.png"/><Relationship Id="rId92" Type="http://schemas.openxmlformats.org/officeDocument/2006/relationships/customXml" Target="../ink/ink592.xml"/><Relationship Id="rId213" Type="http://schemas.openxmlformats.org/officeDocument/2006/relationships/image" Target="../media/image3039.png"/><Relationship Id="rId234" Type="http://schemas.openxmlformats.org/officeDocument/2006/relationships/customXml" Target="../ink/ink663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951.png"/><Relationship Id="rId255" Type="http://schemas.openxmlformats.org/officeDocument/2006/relationships/image" Target="../media/image3060.png"/><Relationship Id="rId276" Type="http://schemas.openxmlformats.org/officeDocument/2006/relationships/customXml" Target="../ink/ink684.xml"/><Relationship Id="rId297" Type="http://schemas.openxmlformats.org/officeDocument/2006/relationships/image" Target="../media/image3081.png"/><Relationship Id="rId40" Type="http://schemas.openxmlformats.org/officeDocument/2006/relationships/customXml" Target="../ink/ink566.xml"/><Relationship Id="rId115" Type="http://schemas.openxmlformats.org/officeDocument/2006/relationships/image" Target="../media/image2994.png"/><Relationship Id="rId136" Type="http://schemas.openxmlformats.org/officeDocument/2006/relationships/customXml" Target="../ink/ink614.xml"/><Relationship Id="rId157" Type="http://schemas.openxmlformats.org/officeDocument/2006/relationships/image" Target="../media/image3013.png"/><Relationship Id="rId178" Type="http://schemas.openxmlformats.org/officeDocument/2006/relationships/customXml" Target="../ink/ink635.xml"/><Relationship Id="rId301" Type="http://schemas.openxmlformats.org/officeDocument/2006/relationships/image" Target="../media/image457.png"/><Relationship Id="rId322" Type="http://schemas.openxmlformats.org/officeDocument/2006/relationships/customXml" Target="../ink/ink707.xml"/><Relationship Id="rId343" Type="http://schemas.openxmlformats.org/officeDocument/2006/relationships/image" Target="../media/image478.png"/><Relationship Id="rId364" Type="http://schemas.openxmlformats.org/officeDocument/2006/relationships/customXml" Target="../ink/ink728.xml"/><Relationship Id="rId61" Type="http://schemas.openxmlformats.org/officeDocument/2006/relationships/image" Target="../media/image2967.png"/><Relationship Id="rId82" Type="http://schemas.openxmlformats.org/officeDocument/2006/relationships/customXml" Target="../ink/ink587.xml"/><Relationship Id="rId199" Type="http://schemas.openxmlformats.org/officeDocument/2006/relationships/image" Target="../media/image3032.png"/><Relationship Id="rId203" Type="http://schemas.openxmlformats.org/officeDocument/2006/relationships/image" Target="../media/image3034.png"/><Relationship Id="rId385" Type="http://schemas.openxmlformats.org/officeDocument/2006/relationships/image" Target="../media/image499.png"/><Relationship Id="rId19" Type="http://schemas.openxmlformats.org/officeDocument/2006/relationships/image" Target="../media/image2946.png"/><Relationship Id="rId224" Type="http://schemas.openxmlformats.org/officeDocument/2006/relationships/customXml" Target="../ink/ink658.xml"/><Relationship Id="rId245" Type="http://schemas.openxmlformats.org/officeDocument/2006/relationships/image" Target="../media/image3055.png"/><Relationship Id="rId266" Type="http://schemas.openxmlformats.org/officeDocument/2006/relationships/customXml" Target="../ink/ink679.xml"/><Relationship Id="rId287" Type="http://schemas.openxmlformats.org/officeDocument/2006/relationships/image" Target="../media/image3076.png"/><Relationship Id="rId30" Type="http://schemas.openxmlformats.org/officeDocument/2006/relationships/customXml" Target="../ink/ink561.xml"/><Relationship Id="rId105" Type="http://schemas.openxmlformats.org/officeDocument/2006/relationships/image" Target="../media/image2989.png"/><Relationship Id="rId126" Type="http://schemas.openxmlformats.org/officeDocument/2006/relationships/customXml" Target="../ink/ink609.xml"/><Relationship Id="rId147" Type="http://schemas.openxmlformats.org/officeDocument/2006/relationships/image" Target="../media/image3008.png"/><Relationship Id="rId168" Type="http://schemas.openxmlformats.org/officeDocument/2006/relationships/customXml" Target="../ink/ink630.xml"/><Relationship Id="rId312" Type="http://schemas.openxmlformats.org/officeDocument/2006/relationships/customXml" Target="../ink/ink702.xml"/><Relationship Id="rId333" Type="http://schemas.openxmlformats.org/officeDocument/2006/relationships/image" Target="../media/image473.png"/><Relationship Id="rId354" Type="http://schemas.openxmlformats.org/officeDocument/2006/relationships/customXml" Target="../ink/ink723.xml"/><Relationship Id="rId51" Type="http://schemas.openxmlformats.org/officeDocument/2006/relationships/image" Target="../media/image2962.png"/><Relationship Id="rId72" Type="http://schemas.openxmlformats.org/officeDocument/2006/relationships/customXml" Target="../ink/ink582.xml"/><Relationship Id="rId93" Type="http://schemas.openxmlformats.org/officeDocument/2006/relationships/image" Target="../media/image2983.png"/><Relationship Id="rId189" Type="http://schemas.openxmlformats.org/officeDocument/2006/relationships/image" Target="../media/image3028.png"/><Relationship Id="rId375" Type="http://schemas.openxmlformats.org/officeDocument/2006/relationships/image" Target="../media/image494.png"/><Relationship Id="rId3" Type="http://schemas.openxmlformats.org/officeDocument/2006/relationships/image" Target="../media/image455.png"/><Relationship Id="rId214" Type="http://schemas.openxmlformats.org/officeDocument/2006/relationships/customXml" Target="../ink/ink653.xml"/><Relationship Id="rId235" Type="http://schemas.openxmlformats.org/officeDocument/2006/relationships/image" Target="../media/image3050.png"/><Relationship Id="rId256" Type="http://schemas.openxmlformats.org/officeDocument/2006/relationships/customXml" Target="../ink/ink674.xml"/><Relationship Id="rId277" Type="http://schemas.openxmlformats.org/officeDocument/2006/relationships/image" Target="../media/image3071.png"/><Relationship Id="rId298" Type="http://schemas.openxmlformats.org/officeDocument/2006/relationships/customXml" Target="../ink/ink695.xml"/><Relationship Id="rId116" Type="http://schemas.openxmlformats.org/officeDocument/2006/relationships/customXml" Target="../ink/ink604.xml"/><Relationship Id="rId137" Type="http://schemas.openxmlformats.org/officeDocument/2006/relationships/image" Target="../media/image3005.png"/><Relationship Id="rId158" Type="http://schemas.openxmlformats.org/officeDocument/2006/relationships/customXml" Target="../ink/ink625.xml"/><Relationship Id="rId302" Type="http://schemas.openxmlformats.org/officeDocument/2006/relationships/customXml" Target="../ink/ink697.xml"/><Relationship Id="rId323" Type="http://schemas.openxmlformats.org/officeDocument/2006/relationships/image" Target="../media/image468.png"/><Relationship Id="rId344" Type="http://schemas.openxmlformats.org/officeDocument/2006/relationships/customXml" Target="../ink/ink718.xml"/><Relationship Id="rId20" Type="http://schemas.openxmlformats.org/officeDocument/2006/relationships/customXml" Target="../ink/ink556.xml"/><Relationship Id="rId41" Type="http://schemas.openxmlformats.org/officeDocument/2006/relationships/image" Target="../media/image2957.png"/><Relationship Id="rId62" Type="http://schemas.openxmlformats.org/officeDocument/2006/relationships/customXml" Target="../ink/ink577.xml"/><Relationship Id="rId83" Type="http://schemas.openxmlformats.org/officeDocument/2006/relationships/image" Target="../media/image2978.png"/><Relationship Id="rId179" Type="http://schemas.openxmlformats.org/officeDocument/2006/relationships/image" Target="../media/image3024.png"/><Relationship Id="rId365" Type="http://schemas.openxmlformats.org/officeDocument/2006/relationships/image" Target="../media/image489.png"/><Relationship Id="rId386" Type="http://schemas.openxmlformats.org/officeDocument/2006/relationships/customXml" Target="../ink/ink739.xml"/><Relationship Id="rId190" Type="http://schemas.openxmlformats.org/officeDocument/2006/relationships/customXml" Target="../ink/ink641.xml"/><Relationship Id="rId204" Type="http://schemas.openxmlformats.org/officeDocument/2006/relationships/customXml" Target="../ink/ink648.xml"/><Relationship Id="rId225" Type="http://schemas.openxmlformats.org/officeDocument/2006/relationships/image" Target="../media/image3045.png"/><Relationship Id="rId246" Type="http://schemas.openxmlformats.org/officeDocument/2006/relationships/customXml" Target="../ink/ink669.xml"/><Relationship Id="rId267" Type="http://schemas.openxmlformats.org/officeDocument/2006/relationships/image" Target="../media/image3066.png"/><Relationship Id="rId288" Type="http://schemas.openxmlformats.org/officeDocument/2006/relationships/customXml" Target="../ink/ink690.xml"/><Relationship Id="rId106" Type="http://schemas.openxmlformats.org/officeDocument/2006/relationships/customXml" Target="../ink/ink599.xml"/><Relationship Id="rId127" Type="http://schemas.openxmlformats.org/officeDocument/2006/relationships/image" Target="../media/image3000.png"/><Relationship Id="rId313" Type="http://schemas.openxmlformats.org/officeDocument/2006/relationships/image" Target="../media/image463.png"/><Relationship Id="rId10" Type="http://schemas.openxmlformats.org/officeDocument/2006/relationships/customXml" Target="../ink/ink551.xml"/><Relationship Id="rId31" Type="http://schemas.openxmlformats.org/officeDocument/2006/relationships/image" Target="../media/image2952.png"/><Relationship Id="rId52" Type="http://schemas.openxmlformats.org/officeDocument/2006/relationships/customXml" Target="../ink/ink572.xml"/><Relationship Id="rId73" Type="http://schemas.openxmlformats.org/officeDocument/2006/relationships/image" Target="../media/image2973.png"/><Relationship Id="rId94" Type="http://schemas.openxmlformats.org/officeDocument/2006/relationships/customXml" Target="../ink/ink593.xml"/><Relationship Id="rId148" Type="http://schemas.openxmlformats.org/officeDocument/2006/relationships/customXml" Target="../ink/ink620.xml"/><Relationship Id="rId169" Type="http://schemas.openxmlformats.org/officeDocument/2006/relationships/image" Target="../media/image3019.png"/><Relationship Id="rId334" Type="http://schemas.openxmlformats.org/officeDocument/2006/relationships/customXml" Target="../ink/ink713.xml"/><Relationship Id="rId355" Type="http://schemas.openxmlformats.org/officeDocument/2006/relationships/image" Target="../media/image484.png"/><Relationship Id="rId376" Type="http://schemas.openxmlformats.org/officeDocument/2006/relationships/customXml" Target="../ink/ink734.xml"/><Relationship Id="rId4" Type="http://schemas.openxmlformats.org/officeDocument/2006/relationships/customXml" Target="../ink/ink548.xml"/><Relationship Id="rId180" Type="http://schemas.openxmlformats.org/officeDocument/2006/relationships/customXml" Target="../ink/ink636.xml"/><Relationship Id="rId215" Type="http://schemas.openxmlformats.org/officeDocument/2006/relationships/image" Target="../media/image3040.png"/><Relationship Id="rId236" Type="http://schemas.openxmlformats.org/officeDocument/2006/relationships/customXml" Target="../ink/ink664.xml"/><Relationship Id="rId257" Type="http://schemas.openxmlformats.org/officeDocument/2006/relationships/image" Target="../media/image3061.png"/><Relationship Id="rId278" Type="http://schemas.openxmlformats.org/officeDocument/2006/relationships/customXml" Target="../ink/ink685.xml"/><Relationship Id="rId303" Type="http://schemas.openxmlformats.org/officeDocument/2006/relationships/image" Target="../media/image458.png"/><Relationship Id="rId42" Type="http://schemas.openxmlformats.org/officeDocument/2006/relationships/customXml" Target="../ink/ink567.xml"/><Relationship Id="rId84" Type="http://schemas.openxmlformats.org/officeDocument/2006/relationships/customXml" Target="../ink/ink588.xml"/><Relationship Id="rId138" Type="http://schemas.openxmlformats.org/officeDocument/2006/relationships/customXml" Target="../ink/ink615.xml"/><Relationship Id="rId345" Type="http://schemas.openxmlformats.org/officeDocument/2006/relationships/image" Target="../media/image479.png"/><Relationship Id="rId387" Type="http://schemas.openxmlformats.org/officeDocument/2006/relationships/image" Target="../media/image500.png"/><Relationship Id="rId191" Type="http://schemas.openxmlformats.org/officeDocument/2006/relationships/image" Target="../media/image3029.png"/><Relationship Id="rId205" Type="http://schemas.openxmlformats.org/officeDocument/2006/relationships/image" Target="../media/image3035.png"/><Relationship Id="rId247" Type="http://schemas.openxmlformats.org/officeDocument/2006/relationships/image" Target="../media/image3056.png"/><Relationship Id="rId107" Type="http://schemas.openxmlformats.org/officeDocument/2006/relationships/image" Target="../media/image2990.png"/><Relationship Id="rId289" Type="http://schemas.openxmlformats.org/officeDocument/2006/relationships/image" Target="../media/image3077.png"/><Relationship Id="rId11" Type="http://schemas.openxmlformats.org/officeDocument/2006/relationships/image" Target="../media/image2942.png"/><Relationship Id="rId53" Type="http://schemas.openxmlformats.org/officeDocument/2006/relationships/image" Target="../media/image2963.png"/><Relationship Id="rId149" Type="http://schemas.openxmlformats.org/officeDocument/2006/relationships/image" Target="../media/image3009.png"/><Relationship Id="rId314" Type="http://schemas.openxmlformats.org/officeDocument/2006/relationships/customXml" Target="../ink/ink703.xml"/><Relationship Id="rId356" Type="http://schemas.openxmlformats.org/officeDocument/2006/relationships/customXml" Target="../ink/ink724.xml"/><Relationship Id="rId95" Type="http://schemas.openxmlformats.org/officeDocument/2006/relationships/image" Target="../media/image2984.png"/><Relationship Id="rId160" Type="http://schemas.openxmlformats.org/officeDocument/2006/relationships/customXml" Target="../ink/ink626.xml"/><Relationship Id="rId216" Type="http://schemas.openxmlformats.org/officeDocument/2006/relationships/customXml" Target="../ink/ink654.xml"/><Relationship Id="rId258" Type="http://schemas.openxmlformats.org/officeDocument/2006/relationships/customXml" Target="../ink/ink675.xml"/><Relationship Id="rId22" Type="http://schemas.openxmlformats.org/officeDocument/2006/relationships/customXml" Target="../ink/ink557.xml"/><Relationship Id="rId64" Type="http://schemas.openxmlformats.org/officeDocument/2006/relationships/customXml" Target="../ink/ink578.xml"/><Relationship Id="rId118" Type="http://schemas.openxmlformats.org/officeDocument/2006/relationships/customXml" Target="../ink/ink605.xml"/><Relationship Id="rId325" Type="http://schemas.openxmlformats.org/officeDocument/2006/relationships/image" Target="../media/image469.png"/><Relationship Id="rId367" Type="http://schemas.openxmlformats.org/officeDocument/2006/relationships/image" Target="../media/image490.png"/><Relationship Id="rId171" Type="http://schemas.openxmlformats.org/officeDocument/2006/relationships/image" Target="../media/image3020.png"/><Relationship Id="rId227" Type="http://schemas.openxmlformats.org/officeDocument/2006/relationships/image" Target="../media/image3046.png"/><Relationship Id="rId269" Type="http://schemas.openxmlformats.org/officeDocument/2006/relationships/image" Target="../media/image3067.png"/><Relationship Id="rId33" Type="http://schemas.openxmlformats.org/officeDocument/2006/relationships/image" Target="../media/image2953.png"/><Relationship Id="rId129" Type="http://schemas.openxmlformats.org/officeDocument/2006/relationships/image" Target="../media/image3001.png"/><Relationship Id="rId280" Type="http://schemas.openxmlformats.org/officeDocument/2006/relationships/customXml" Target="../ink/ink686.xml"/><Relationship Id="rId336" Type="http://schemas.openxmlformats.org/officeDocument/2006/relationships/customXml" Target="../ink/ink714.xml"/><Relationship Id="rId75" Type="http://schemas.openxmlformats.org/officeDocument/2006/relationships/image" Target="../media/image2974.png"/><Relationship Id="rId140" Type="http://schemas.openxmlformats.org/officeDocument/2006/relationships/customXml" Target="../ink/ink616.xml"/><Relationship Id="rId182" Type="http://schemas.openxmlformats.org/officeDocument/2006/relationships/customXml" Target="../ink/ink637.xml"/><Relationship Id="rId378" Type="http://schemas.openxmlformats.org/officeDocument/2006/relationships/customXml" Target="../ink/ink735.xml"/><Relationship Id="rId6" Type="http://schemas.openxmlformats.org/officeDocument/2006/relationships/customXml" Target="../ink/ink549.xml"/><Relationship Id="rId238" Type="http://schemas.openxmlformats.org/officeDocument/2006/relationships/customXml" Target="../ink/ink665.xml"/><Relationship Id="rId291" Type="http://schemas.openxmlformats.org/officeDocument/2006/relationships/image" Target="../media/image3078.png"/><Relationship Id="rId305" Type="http://schemas.openxmlformats.org/officeDocument/2006/relationships/image" Target="../media/image459.png"/><Relationship Id="rId347" Type="http://schemas.openxmlformats.org/officeDocument/2006/relationships/image" Target="../media/image480.png"/><Relationship Id="rId44" Type="http://schemas.openxmlformats.org/officeDocument/2006/relationships/customXml" Target="../ink/ink568.xml"/><Relationship Id="rId86" Type="http://schemas.openxmlformats.org/officeDocument/2006/relationships/customXml" Target="../ink/ink589.xml"/><Relationship Id="rId151" Type="http://schemas.openxmlformats.org/officeDocument/2006/relationships/image" Target="../media/image3010.png"/><Relationship Id="rId389" Type="http://schemas.openxmlformats.org/officeDocument/2006/relationships/image" Target="../media/image501.png"/><Relationship Id="rId193" Type="http://schemas.openxmlformats.org/officeDocument/2006/relationships/image" Target="../media/image1204.png"/><Relationship Id="rId207" Type="http://schemas.openxmlformats.org/officeDocument/2006/relationships/image" Target="../media/image3036.png"/><Relationship Id="rId249" Type="http://schemas.openxmlformats.org/officeDocument/2006/relationships/image" Target="../media/image3057.png"/><Relationship Id="rId13" Type="http://schemas.openxmlformats.org/officeDocument/2006/relationships/image" Target="../media/image2943.png"/><Relationship Id="rId109" Type="http://schemas.openxmlformats.org/officeDocument/2006/relationships/image" Target="../media/image2991.png"/><Relationship Id="rId260" Type="http://schemas.openxmlformats.org/officeDocument/2006/relationships/customXml" Target="../ink/ink676.xml"/><Relationship Id="rId316" Type="http://schemas.openxmlformats.org/officeDocument/2006/relationships/customXml" Target="../ink/ink704.xml"/><Relationship Id="rId55" Type="http://schemas.openxmlformats.org/officeDocument/2006/relationships/image" Target="../media/image2964.png"/><Relationship Id="rId97" Type="http://schemas.openxmlformats.org/officeDocument/2006/relationships/image" Target="../media/image2985.png"/><Relationship Id="rId120" Type="http://schemas.openxmlformats.org/officeDocument/2006/relationships/customXml" Target="../ink/ink606.xml"/><Relationship Id="rId358" Type="http://schemas.openxmlformats.org/officeDocument/2006/relationships/customXml" Target="../ink/ink725.xml"/><Relationship Id="rId162" Type="http://schemas.openxmlformats.org/officeDocument/2006/relationships/customXml" Target="../ink/ink627.xml"/><Relationship Id="rId218" Type="http://schemas.openxmlformats.org/officeDocument/2006/relationships/customXml" Target="../ink/ink655.xml"/><Relationship Id="rId271" Type="http://schemas.openxmlformats.org/officeDocument/2006/relationships/image" Target="../media/image3068.png"/><Relationship Id="rId24" Type="http://schemas.openxmlformats.org/officeDocument/2006/relationships/customXml" Target="../ink/ink558.xml"/><Relationship Id="rId66" Type="http://schemas.openxmlformats.org/officeDocument/2006/relationships/customXml" Target="../ink/ink579.xml"/><Relationship Id="rId131" Type="http://schemas.openxmlformats.org/officeDocument/2006/relationships/image" Target="../media/image3002.png"/><Relationship Id="rId327" Type="http://schemas.openxmlformats.org/officeDocument/2006/relationships/image" Target="../media/image470.png"/><Relationship Id="rId369" Type="http://schemas.openxmlformats.org/officeDocument/2006/relationships/image" Target="../media/image491.png"/><Relationship Id="rId173" Type="http://schemas.openxmlformats.org/officeDocument/2006/relationships/image" Target="../media/image3021.png"/><Relationship Id="rId229" Type="http://schemas.openxmlformats.org/officeDocument/2006/relationships/image" Target="../media/image3047.png"/><Relationship Id="rId380" Type="http://schemas.openxmlformats.org/officeDocument/2006/relationships/customXml" Target="../ink/ink736.xml"/><Relationship Id="rId240" Type="http://schemas.openxmlformats.org/officeDocument/2006/relationships/customXml" Target="../ink/ink666.xml"/><Relationship Id="rId35" Type="http://schemas.openxmlformats.org/officeDocument/2006/relationships/image" Target="../media/image2954.png"/><Relationship Id="rId77" Type="http://schemas.openxmlformats.org/officeDocument/2006/relationships/image" Target="../media/image2975.png"/><Relationship Id="rId100" Type="http://schemas.openxmlformats.org/officeDocument/2006/relationships/customXml" Target="../ink/ink596.xml"/><Relationship Id="rId282" Type="http://schemas.openxmlformats.org/officeDocument/2006/relationships/customXml" Target="../ink/ink687.xml"/><Relationship Id="rId338" Type="http://schemas.openxmlformats.org/officeDocument/2006/relationships/customXml" Target="../ink/ink715.xml"/><Relationship Id="rId8" Type="http://schemas.openxmlformats.org/officeDocument/2006/relationships/customXml" Target="../ink/ink550.xml"/><Relationship Id="rId142" Type="http://schemas.openxmlformats.org/officeDocument/2006/relationships/customXml" Target="../ink/ink617.xml"/><Relationship Id="rId184" Type="http://schemas.openxmlformats.org/officeDocument/2006/relationships/customXml" Target="../ink/ink638.xml"/><Relationship Id="rId391" Type="http://schemas.openxmlformats.org/officeDocument/2006/relationships/image" Target="../media/image502.png"/><Relationship Id="rId251" Type="http://schemas.openxmlformats.org/officeDocument/2006/relationships/image" Target="../media/image3058.png"/><Relationship Id="rId46" Type="http://schemas.openxmlformats.org/officeDocument/2006/relationships/customXml" Target="../ink/ink569.xml"/><Relationship Id="rId293" Type="http://schemas.openxmlformats.org/officeDocument/2006/relationships/image" Target="../media/image3079.png"/><Relationship Id="rId307" Type="http://schemas.openxmlformats.org/officeDocument/2006/relationships/image" Target="../media/image460.png"/><Relationship Id="rId349" Type="http://schemas.openxmlformats.org/officeDocument/2006/relationships/image" Target="../media/image481.png"/><Relationship Id="rId88" Type="http://schemas.openxmlformats.org/officeDocument/2006/relationships/customXml" Target="../ink/ink590.xml"/><Relationship Id="rId111" Type="http://schemas.openxmlformats.org/officeDocument/2006/relationships/image" Target="../media/image2992.png"/><Relationship Id="rId153" Type="http://schemas.openxmlformats.org/officeDocument/2006/relationships/image" Target="../media/image3011.png"/><Relationship Id="rId195" Type="http://schemas.openxmlformats.org/officeDocument/2006/relationships/image" Target="../media/image3030.png"/><Relationship Id="rId209" Type="http://schemas.openxmlformats.org/officeDocument/2006/relationships/image" Target="../media/image3037.png"/><Relationship Id="rId360" Type="http://schemas.openxmlformats.org/officeDocument/2006/relationships/customXml" Target="../ink/ink726.xml"/><Relationship Id="rId220" Type="http://schemas.openxmlformats.org/officeDocument/2006/relationships/customXml" Target="../ink/ink656.xml"/><Relationship Id="rId15" Type="http://schemas.openxmlformats.org/officeDocument/2006/relationships/image" Target="../media/image2944.png"/><Relationship Id="rId57" Type="http://schemas.openxmlformats.org/officeDocument/2006/relationships/image" Target="../media/image2965.png"/><Relationship Id="rId262" Type="http://schemas.openxmlformats.org/officeDocument/2006/relationships/customXml" Target="../ink/ink677.xml"/><Relationship Id="rId318" Type="http://schemas.openxmlformats.org/officeDocument/2006/relationships/customXml" Target="../ink/ink705.xml"/><Relationship Id="rId99" Type="http://schemas.openxmlformats.org/officeDocument/2006/relationships/image" Target="../media/image2986.png"/><Relationship Id="rId122" Type="http://schemas.openxmlformats.org/officeDocument/2006/relationships/customXml" Target="../ink/ink607.xml"/><Relationship Id="rId164" Type="http://schemas.openxmlformats.org/officeDocument/2006/relationships/customXml" Target="../ink/ink628.xml"/><Relationship Id="rId371" Type="http://schemas.openxmlformats.org/officeDocument/2006/relationships/image" Target="../media/image492.png"/><Relationship Id="rId26" Type="http://schemas.openxmlformats.org/officeDocument/2006/relationships/customXml" Target="../ink/ink559.xml"/><Relationship Id="rId231" Type="http://schemas.openxmlformats.org/officeDocument/2006/relationships/image" Target="../media/image3048.png"/><Relationship Id="rId273" Type="http://schemas.openxmlformats.org/officeDocument/2006/relationships/image" Target="../media/image3069.png"/><Relationship Id="rId329" Type="http://schemas.openxmlformats.org/officeDocument/2006/relationships/image" Target="../media/image471.png"/><Relationship Id="rId68" Type="http://schemas.openxmlformats.org/officeDocument/2006/relationships/customXml" Target="../ink/ink580.xml"/><Relationship Id="rId133" Type="http://schemas.openxmlformats.org/officeDocument/2006/relationships/image" Target="../media/image3003.png"/><Relationship Id="rId175" Type="http://schemas.openxmlformats.org/officeDocument/2006/relationships/image" Target="../media/image3022.png"/><Relationship Id="rId340" Type="http://schemas.openxmlformats.org/officeDocument/2006/relationships/customXml" Target="../ink/ink716.xml"/><Relationship Id="rId200" Type="http://schemas.openxmlformats.org/officeDocument/2006/relationships/customXml" Target="../ink/ink646.xml"/><Relationship Id="rId382" Type="http://schemas.openxmlformats.org/officeDocument/2006/relationships/customXml" Target="../ink/ink7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39E53-4629-9444-8460-264358BD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23" y="1024914"/>
            <a:ext cx="8953435" cy="40378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4400" dirty="0"/>
              <a:t>13. öffentliche Sitzung des </a:t>
            </a:r>
            <a:br>
              <a:rPr lang="de-DE" sz="4400" dirty="0"/>
            </a:br>
            <a:r>
              <a:rPr lang="de-DE" sz="4400" dirty="0"/>
              <a:t>Tiroler Monitoring-Ausschusses</a:t>
            </a:r>
            <a:br>
              <a:rPr lang="de-DE" sz="4400" dirty="0"/>
            </a:br>
            <a:r>
              <a:rPr lang="de-DE" sz="4400" dirty="0"/>
              <a:t>17. Juni 2021</a:t>
            </a:r>
            <a:br>
              <a:rPr lang="de-DE" sz="4400" dirty="0"/>
            </a:br>
            <a:r>
              <a:rPr lang="de-DE" sz="4400" dirty="0">
                <a:solidFill>
                  <a:srgbClr val="FF0000"/>
                </a:solidFill>
              </a:rPr>
              <a:t>Visualisierung</a:t>
            </a:r>
            <a:endParaRPr lang="de-DE" sz="4000" dirty="0">
              <a:solidFill>
                <a:srgbClr val="FF0000"/>
              </a:solidFill>
              <a:latin typeface="Akagi Pro Book" panose="02000000000000000000" pitchFamily="50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E33DD-344A-B646-B572-9D90E9FA1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Tiroler </a:t>
            </a:r>
            <a:r>
              <a:rPr lang="de-DE" dirty="0" err="1"/>
              <a:t>Monitoringausschuss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F4AEC-7FEF-604F-B10A-93130A8C9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2A3F8E-FB21-194C-B9D0-A44030C95D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36EEBD-BCC1-4CAD-BFD8-D3408178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296" b="47978"/>
          <a:stretch/>
        </p:blipFill>
        <p:spPr>
          <a:xfrm>
            <a:off x="277797" y="2881664"/>
            <a:ext cx="3010831" cy="35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8D7725-17D7-4387-87F3-D43FBD735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83601-0ECD-4C98-ACA1-644D46612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214FC2E-13AD-47B9-AE1D-150581F149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32A67B-00FB-4375-90D9-9427344BD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93" t="38940"/>
          <a:stretch/>
        </p:blipFill>
        <p:spPr>
          <a:xfrm>
            <a:off x="8864799" y="3574984"/>
            <a:ext cx="3087975" cy="3056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E6FC951-F1D0-4E70-8446-FE0105C267A9}"/>
                  </a:ext>
                </a:extLst>
              </p14:cNvPr>
              <p14:cNvContentPartPr/>
              <p14:nvPr/>
            </p14:nvContentPartPr>
            <p14:xfrm>
              <a:off x="943792" y="884450"/>
              <a:ext cx="771480" cy="1483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E6FC951-F1D0-4E70-8446-FE0105C267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792" y="812810"/>
                <a:ext cx="843120" cy="16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6EFBD36-87A4-442D-B2DC-AB0E8519138B}"/>
                  </a:ext>
                </a:extLst>
              </p14:cNvPr>
              <p14:cNvContentPartPr/>
              <p14:nvPr/>
            </p14:nvContentPartPr>
            <p14:xfrm>
              <a:off x="1357072" y="694370"/>
              <a:ext cx="2364120" cy="2377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6EFBD36-87A4-442D-B2DC-AB0E851913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1432" y="622730"/>
                <a:ext cx="2435760" cy="25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CC11AF9-8804-417D-9C8C-B481F586F3EC}"/>
                  </a:ext>
                </a:extLst>
              </p14:cNvPr>
              <p14:cNvContentPartPr/>
              <p14:nvPr/>
            </p14:nvContentPartPr>
            <p14:xfrm>
              <a:off x="693232" y="3125450"/>
              <a:ext cx="2322360" cy="2261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CC11AF9-8804-417D-9C8C-B481F586F3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232" y="3053810"/>
                <a:ext cx="2394000" cy="24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ACF7509-F096-4FD8-B4AB-05E2183C2E9D}"/>
                  </a:ext>
                </a:extLst>
              </p14:cNvPr>
              <p14:cNvContentPartPr/>
              <p14:nvPr/>
            </p14:nvContentPartPr>
            <p14:xfrm>
              <a:off x="2091832" y="3416330"/>
              <a:ext cx="55800" cy="25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ACF7509-F096-4FD8-B4AB-05E2183C2E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6192" y="3344690"/>
                <a:ext cx="127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7F2B855-25D0-4D14-99C7-4CDF05C5DA0F}"/>
                  </a:ext>
                </a:extLst>
              </p14:cNvPr>
              <p14:cNvContentPartPr/>
              <p14:nvPr/>
            </p14:nvContentPartPr>
            <p14:xfrm>
              <a:off x="3013432" y="2598050"/>
              <a:ext cx="6981480" cy="3429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7F2B855-25D0-4D14-99C7-4CDF05C5DA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7792" y="2526050"/>
                <a:ext cx="7053120" cy="35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95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01" y="692095"/>
            <a:ext cx="5543716" cy="5340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80559" y="2134032"/>
            <a:ext cx="630786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b="1" dirty="0"/>
          </a:p>
          <a:p>
            <a:r>
              <a:rPr lang="en-GB" sz="3200" b="1" dirty="0"/>
              <a:t>Petra Plicka</a:t>
            </a:r>
          </a:p>
          <a:p>
            <a:r>
              <a:rPr lang="en-GB" sz="3200" dirty="0"/>
              <a:t>petra@plicka.com</a:t>
            </a:r>
          </a:p>
          <a:p>
            <a:endParaRPr lang="en-GB" sz="3200" dirty="0"/>
          </a:p>
          <a:p>
            <a:r>
              <a:rPr lang="en-GB" sz="3200" dirty="0"/>
              <a:t>www.plicka.com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      Petra C. Plicka</a:t>
            </a:r>
          </a:p>
          <a:p>
            <a:endParaRPr lang="en-GB" sz="3200" dirty="0"/>
          </a:p>
        </p:txBody>
      </p:sp>
      <p:pic>
        <p:nvPicPr>
          <p:cNvPr id="5" name="Picture 2" descr="Bildergebnis für faceboo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7" r="100000">
                        <a14:backgroundMark x1="3067" y1="5676" x2="3067" y2="5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850" y="5093054"/>
            <a:ext cx="531660" cy="5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965" y="1318286"/>
            <a:ext cx="2136283" cy="444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417B0F4D-9671-4263-A141-65687B6034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490" y="3812649"/>
            <a:ext cx="675052" cy="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0DA161D-B3F1-4289-A430-2097FE116550}"/>
              </a:ext>
            </a:extLst>
          </p:cNvPr>
          <p:cNvSpPr txBox="1"/>
          <p:nvPr/>
        </p:nvSpPr>
        <p:spPr>
          <a:xfrm>
            <a:off x="827056" y="169927"/>
            <a:ext cx="11343452" cy="698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Begrüßung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Ergebnisse der Gemeinde-Befragung – Frau Kafka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Barriere-Freiheit in Reutte – Herr Gruber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Barriere-Freiheit in einer kleinen Gemeinde - Frau </a:t>
            </a:r>
            <a:r>
              <a:rPr lang="de-DE" sz="3000" spc="3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Friedle</a:t>
            </a:r>
            <a:endParaRPr lang="de-DE" sz="3000" spc="3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Regional-Entwicklung und Menschen mit Behinderungen </a:t>
            </a:r>
            <a:b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Herr Schachner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Menschen mit Seh-Behinderungen in Reutte – Frau Kerber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Inklusive Bildung in Reutte – Herr Biendl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Wege in ein selbstbestimmtes Wohnen – 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Fr. </a:t>
            </a:r>
            <a:r>
              <a:rPr lang="de-DE" sz="2400" spc="30" dirty="0" err="1">
                <a:latin typeface="Arial" panose="020B0604020202020204" pitchFamily="34" charset="0"/>
                <a:ea typeface="Times New Roman" panose="02020603050405020304" pitchFamily="18" charset="0"/>
              </a:rPr>
              <a:t>Woldrich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/Fr. Vogler</a:t>
            </a:r>
            <a:endParaRPr lang="de-DE" sz="3000" spc="3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endParaRPr lang="de-DE" sz="3000" spc="3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AEF521D-EDDB-4D79-9092-C6817A2FAD44}"/>
              </a:ext>
            </a:extLst>
          </p:cNvPr>
          <p:cNvSpPr/>
          <p:nvPr/>
        </p:nvSpPr>
        <p:spPr>
          <a:xfrm>
            <a:off x="250137" y="110011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E04C35-4CD3-4089-8364-777DCD93B073}"/>
              </a:ext>
            </a:extLst>
          </p:cNvPr>
          <p:cNvSpPr/>
          <p:nvPr/>
        </p:nvSpPr>
        <p:spPr>
          <a:xfrm>
            <a:off x="250138" y="1860376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BC899B-881D-4337-8327-905512D0A774}"/>
              </a:ext>
            </a:extLst>
          </p:cNvPr>
          <p:cNvSpPr/>
          <p:nvPr/>
        </p:nvSpPr>
        <p:spPr>
          <a:xfrm>
            <a:off x="241160" y="2609129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B3CC4A7-839E-40AF-B37A-F75C7C2B7F45}"/>
              </a:ext>
            </a:extLst>
          </p:cNvPr>
          <p:cNvSpPr/>
          <p:nvPr/>
        </p:nvSpPr>
        <p:spPr>
          <a:xfrm>
            <a:off x="233381" y="324016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B0FEC4-4EF8-49F8-9E26-8AD6DC76F48D}"/>
              </a:ext>
            </a:extLst>
          </p:cNvPr>
          <p:cNvSpPr/>
          <p:nvPr/>
        </p:nvSpPr>
        <p:spPr>
          <a:xfrm>
            <a:off x="233381" y="4272637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3C977C2-B2B9-4949-9414-8BB80BEC9C9C}"/>
              </a:ext>
            </a:extLst>
          </p:cNvPr>
          <p:cNvSpPr/>
          <p:nvPr/>
        </p:nvSpPr>
        <p:spPr>
          <a:xfrm>
            <a:off x="229360" y="4989022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A7B74A-C06C-469C-81D7-E219748F68B0}"/>
              </a:ext>
            </a:extLst>
          </p:cNvPr>
          <p:cNvSpPr/>
          <p:nvPr/>
        </p:nvSpPr>
        <p:spPr>
          <a:xfrm>
            <a:off x="250139" y="5857896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99A97C-F0C8-4D4B-86B3-AF9E2D9C7AAB}"/>
              </a:ext>
            </a:extLst>
          </p:cNvPr>
          <p:cNvSpPr/>
          <p:nvPr/>
        </p:nvSpPr>
        <p:spPr>
          <a:xfrm>
            <a:off x="229359" y="339854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BD0EED-19EE-4FAB-BDE6-53D331F9F670}"/>
              </a:ext>
            </a:extLst>
          </p:cNvPr>
          <p:cNvSpPr/>
          <p:nvPr/>
        </p:nvSpPr>
        <p:spPr>
          <a:xfrm>
            <a:off x="10102768" y="239234"/>
            <a:ext cx="1727060" cy="152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ysClr val="windowText" lastClr="000000"/>
                </a:solidFill>
              </a:rPr>
              <a:t>Programm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79D92EA-770F-4A76-A2DB-2489BFF6D5E6}"/>
              </a:ext>
            </a:extLst>
          </p:cNvPr>
          <p:cNvCxnSpPr/>
          <p:nvPr/>
        </p:nvCxnSpPr>
        <p:spPr>
          <a:xfrm>
            <a:off x="207867" y="2474217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D61C761-9667-48C3-83AC-E55334AD81BA}"/>
              </a:ext>
            </a:extLst>
          </p:cNvPr>
          <p:cNvCxnSpPr/>
          <p:nvPr/>
        </p:nvCxnSpPr>
        <p:spPr>
          <a:xfrm>
            <a:off x="207866" y="4155614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51E891-2BD7-43AB-802B-76D8187F8B0E}"/>
              </a:ext>
            </a:extLst>
          </p:cNvPr>
          <p:cNvCxnSpPr/>
          <p:nvPr/>
        </p:nvCxnSpPr>
        <p:spPr>
          <a:xfrm>
            <a:off x="335944" y="5684611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8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EB53E5-921D-48D0-B372-C54E13717D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34425" y="6267450"/>
            <a:ext cx="3457575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FEBE6D-6CDD-4830-ADAA-1A089B4D5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3663" y="6267450"/>
            <a:ext cx="668337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7017CF-D306-46EC-91EE-4A4D4631481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67450"/>
            <a:ext cx="5648325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2DBD11-0804-4BDD-9EAD-D287E64F7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" y="59023"/>
            <a:ext cx="12087070" cy="6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9027" y="531250"/>
            <a:ext cx="277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Angebote 2021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2905000" y="999973"/>
          <a:ext cx="5507355" cy="495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CD2B02-9CC2-40DA-A18B-CCAC0B895F7E}"/>
              </a:ext>
            </a:extLst>
          </p:cNvPr>
          <p:cNvGrpSpPr/>
          <p:nvPr/>
        </p:nvGrpSpPr>
        <p:grpSpPr>
          <a:xfrm>
            <a:off x="8537632" y="2181890"/>
            <a:ext cx="3425040" cy="2488320"/>
            <a:chOff x="8537632" y="2181890"/>
            <a:chExt cx="3425040" cy="248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CF29E53-CAC4-4E93-AC6E-6755AA8BDDC1}"/>
                    </a:ext>
                  </a:extLst>
                </p14:cNvPr>
                <p14:cNvContentPartPr/>
                <p14:nvPr/>
              </p14:nvContentPartPr>
              <p14:xfrm>
                <a:off x="8883232" y="3029330"/>
                <a:ext cx="264600" cy="836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CF29E53-CAC4-4E93-AC6E-6755AA8BDD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65592" y="3011330"/>
                  <a:ext cx="30024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F6A95EC-5802-4E07-A4C8-DA14BB212F1C}"/>
                    </a:ext>
                  </a:extLst>
                </p14:cNvPr>
                <p14:cNvContentPartPr/>
                <p14:nvPr/>
              </p14:nvContentPartPr>
              <p14:xfrm>
                <a:off x="9192472" y="3010970"/>
                <a:ext cx="217440" cy="321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F6A95EC-5802-4E07-A4C8-DA14BB212F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74472" y="2993330"/>
                  <a:ext cx="253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BEC233E-6F64-477A-96ED-AB7859588E43}"/>
                    </a:ext>
                  </a:extLst>
                </p14:cNvPr>
                <p14:cNvContentPartPr/>
                <p14:nvPr/>
              </p14:nvContentPartPr>
              <p14:xfrm>
                <a:off x="9448432" y="3039770"/>
                <a:ext cx="87480" cy="228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BEC233E-6F64-477A-96ED-AB7859588E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30792" y="3022130"/>
                  <a:ext cx="123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71B29B3-E5C2-4B39-A99D-DA1C5601EED5}"/>
                    </a:ext>
                  </a:extLst>
                </p14:cNvPr>
                <p14:cNvContentPartPr/>
                <p14:nvPr/>
              </p14:nvContentPartPr>
              <p14:xfrm>
                <a:off x="9616552" y="3014930"/>
                <a:ext cx="210600" cy="271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71B29B3-E5C2-4B39-A99D-DA1C5601EE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98912" y="2997290"/>
                  <a:ext cx="246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6E8D9FA-00EF-4F5F-9CF0-D2504FC6C8C9}"/>
                    </a:ext>
                  </a:extLst>
                </p14:cNvPr>
                <p14:cNvContentPartPr/>
                <p14:nvPr/>
              </p14:nvContentPartPr>
              <p14:xfrm>
                <a:off x="9897712" y="2941850"/>
                <a:ext cx="226440" cy="332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6E8D9FA-00EF-4F5F-9CF0-D2504FC6C8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80072" y="2924210"/>
                  <a:ext cx="2620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3D49C39-947A-4D2B-BFF9-3D9A3F682350}"/>
                    </a:ext>
                  </a:extLst>
                </p14:cNvPr>
                <p14:cNvContentPartPr/>
                <p14:nvPr/>
              </p14:nvContentPartPr>
              <p14:xfrm>
                <a:off x="9399472" y="3625850"/>
                <a:ext cx="249480" cy="271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3D49C39-947A-4D2B-BFF9-3D9A3F6823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81472" y="3608210"/>
                  <a:ext cx="285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D73FD71-300E-4C70-B7CE-A7B7FFA3A21B}"/>
                    </a:ext>
                  </a:extLst>
                </p14:cNvPr>
                <p14:cNvContentPartPr/>
                <p14:nvPr/>
              </p14:nvContentPartPr>
              <p14:xfrm>
                <a:off x="9671992" y="3636290"/>
                <a:ext cx="227520" cy="236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D73FD71-300E-4C70-B7CE-A7B7FFA3A2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54352" y="3618650"/>
                  <a:ext cx="263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67EFAE4-25A7-4FE1-8021-6E75DB2BEA9B}"/>
                    </a:ext>
                  </a:extLst>
                </p14:cNvPr>
                <p14:cNvContentPartPr/>
                <p14:nvPr/>
              </p14:nvContentPartPr>
              <p14:xfrm>
                <a:off x="9951352" y="3615770"/>
                <a:ext cx="151200" cy="227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67EFAE4-25A7-4FE1-8021-6E75DB2BEA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33712" y="3598130"/>
                  <a:ext cx="186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C722A87-07E0-4B8B-A4FA-F0CD4F1E723D}"/>
                    </a:ext>
                  </a:extLst>
                </p14:cNvPr>
                <p14:cNvContentPartPr/>
                <p14:nvPr/>
              </p14:nvContentPartPr>
              <p14:xfrm>
                <a:off x="10112632" y="3468530"/>
                <a:ext cx="189360" cy="38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C722A87-07E0-4B8B-A4FA-F0CD4F1E72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4992" y="3450890"/>
                  <a:ext cx="225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612AD8-2C0E-4F95-9313-FE2399BD8362}"/>
                    </a:ext>
                  </a:extLst>
                </p14:cNvPr>
                <p14:cNvContentPartPr/>
                <p14:nvPr/>
              </p14:nvContentPartPr>
              <p14:xfrm>
                <a:off x="10388752" y="3361250"/>
                <a:ext cx="134280" cy="472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612AD8-2C0E-4F95-9313-FE2399BD83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70752" y="3343250"/>
                  <a:ext cx="1699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0678902-6B94-4E6A-A04D-5D0EF3D181C3}"/>
                    </a:ext>
                  </a:extLst>
                </p14:cNvPr>
                <p14:cNvContentPartPr/>
                <p14:nvPr/>
              </p14:nvContentPartPr>
              <p14:xfrm>
                <a:off x="10334392" y="3636290"/>
                <a:ext cx="124560" cy="71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0678902-6B94-4E6A-A04D-5D0EF3D181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16752" y="3618290"/>
                  <a:ext cx="160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9E1DD7B-E40D-4E64-9292-338F5135341F}"/>
                    </a:ext>
                  </a:extLst>
                </p14:cNvPr>
                <p14:cNvContentPartPr/>
                <p14:nvPr/>
              </p14:nvContentPartPr>
              <p14:xfrm>
                <a:off x="10556512" y="3630170"/>
                <a:ext cx="141480" cy="164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9E1DD7B-E40D-4E64-9292-338F513534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38512" y="3612170"/>
                  <a:ext cx="177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BD2C634-37CF-4924-ADB7-D554DC0E0630}"/>
                    </a:ext>
                  </a:extLst>
                </p14:cNvPr>
                <p14:cNvContentPartPr/>
                <p14:nvPr/>
              </p14:nvContentPartPr>
              <p14:xfrm>
                <a:off x="10703032" y="3606050"/>
                <a:ext cx="239040" cy="227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BD2C634-37CF-4924-ADB7-D554DC0E06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85032" y="3588410"/>
                  <a:ext cx="274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AB1C0E9-E313-4C81-8D8C-DC0EA57FDCCA}"/>
                    </a:ext>
                  </a:extLst>
                </p14:cNvPr>
                <p14:cNvContentPartPr/>
                <p14:nvPr/>
              </p14:nvContentPartPr>
              <p14:xfrm>
                <a:off x="11063752" y="3571490"/>
                <a:ext cx="629280" cy="539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AB1C0E9-E313-4C81-8D8C-DC0EA57FDC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46112" y="3553850"/>
                  <a:ext cx="6649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39B990-CE12-444E-90C6-687F3ABDBE59}"/>
                    </a:ext>
                  </a:extLst>
                </p14:cNvPr>
                <p14:cNvContentPartPr/>
                <p14:nvPr/>
              </p14:nvContentPartPr>
              <p14:xfrm>
                <a:off x="8537632" y="2181890"/>
                <a:ext cx="3425040" cy="2488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39B990-CE12-444E-90C6-687F3ABDBE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19632" y="2164250"/>
                  <a:ext cx="3460680" cy="252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A43BC51-19B1-477F-851E-B75A65C4CAA0}"/>
              </a:ext>
            </a:extLst>
          </p:cNvPr>
          <p:cNvGrpSpPr/>
          <p:nvPr/>
        </p:nvGrpSpPr>
        <p:grpSpPr>
          <a:xfrm>
            <a:off x="538072" y="2800730"/>
            <a:ext cx="1769040" cy="1961280"/>
            <a:chOff x="538072" y="2800730"/>
            <a:chExt cx="1769040" cy="19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2540890-ECB8-4396-9CA3-64A82C30DE28}"/>
                    </a:ext>
                  </a:extLst>
                </p14:cNvPr>
                <p14:cNvContentPartPr/>
                <p14:nvPr/>
              </p14:nvContentPartPr>
              <p14:xfrm>
                <a:off x="606112" y="3417410"/>
                <a:ext cx="1667520" cy="1037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2540890-ECB8-4396-9CA3-64A82C30DE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0112" y="3381410"/>
                  <a:ext cx="1739160" cy="11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D7D1971-D22A-4FEB-A6C4-42D32BE7A3CD}"/>
                    </a:ext>
                  </a:extLst>
                </p14:cNvPr>
                <p14:cNvContentPartPr/>
                <p14:nvPr/>
              </p14:nvContentPartPr>
              <p14:xfrm>
                <a:off x="538072" y="2800730"/>
                <a:ext cx="1769040" cy="1037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D7D1971-D22A-4FEB-A6C4-42D32BE7A3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2432" y="2764730"/>
                  <a:ext cx="184068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83DB9C-DDA4-41E2-B817-EF3F651DF581}"/>
                    </a:ext>
                  </a:extLst>
                </p14:cNvPr>
                <p14:cNvContentPartPr/>
                <p14:nvPr/>
              </p14:nvContentPartPr>
              <p14:xfrm>
                <a:off x="1447792" y="4205450"/>
                <a:ext cx="97920" cy="239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83DB9C-DDA4-41E2-B817-EF3F651DF5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11792" y="4169450"/>
                  <a:ext cx="169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A468F09-9D98-41A2-96A0-B0E32DEB7781}"/>
                    </a:ext>
                  </a:extLst>
                </p14:cNvPr>
                <p14:cNvContentPartPr/>
                <p14:nvPr/>
              </p14:nvContentPartPr>
              <p14:xfrm>
                <a:off x="1690072" y="4083050"/>
                <a:ext cx="126720" cy="157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A468F09-9D98-41A2-96A0-B0E32DEB778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4072" y="4047050"/>
                  <a:ext cx="198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434FF5-5133-4337-892B-438A35CD94A2}"/>
                    </a:ext>
                  </a:extLst>
                </p14:cNvPr>
                <p14:cNvContentPartPr/>
                <p14:nvPr/>
              </p14:nvContentPartPr>
              <p14:xfrm>
                <a:off x="1343752" y="4187450"/>
                <a:ext cx="839160" cy="574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434FF5-5133-4337-892B-438A35CD94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08112" y="4151450"/>
                  <a:ext cx="910800" cy="64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5E9CF30-021E-4879-825B-F9A7FBF4D855}"/>
              </a:ext>
            </a:extLst>
          </p:cNvPr>
          <p:cNvGrpSpPr/>
          <p:nvPr/>
        </p:nvGrpSpPr>
        <p:grpSpPr>
          <a:xfrm>
            <a:off x="914632" y="1372610"/>
            <a:ext cx="1935720" cy="2483280"/>
            <a:chOff x="914632" y="1372610"/>
            <a:chExt cx="1935720" cy="24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A4A45CA-EE5F-4891-A05A-03E65A42FCB4}"/>
                    </a:ext>
                  </a:extLst>
                </p14:cNvPr>
                <p14:cNvContentPartPr/>
                <p14:nvPr/>
              </p14:nvContentPartPr>
              <p14:xfrm>
                <a:off x="914632" y="3589490"/>
                <a:ext cx="243000" cy="266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A4A45CA-EE5F-4891-A05A-03E65A42FC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6632" y="3571490"/>
                  <a:ext cx="278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CC54E0-86EF-4AD2-A9C6-951AFEB43729}"/>
                    </a:ext>
                  </a:extLst>
                </p14:cNvPr>
                <p14:cNvContentPartPr/>
                <p14:nvPr/>
              </p14:nvContentPartPr>
              <p14:xfrm>
                <a:off x="1173832" y="3477890"/>
                <a:ext cx="255960" cy="247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CC54E0-86EF-4AD2-A9C6-951AFEB437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5832" y="3460250"/>
                  <a:ext cx="291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B71DB3F-C439-4B07-BBF0-1836B57F3007}"/>
                    </a:ext>
                  </a:extLst>
                </p14:cNvPr>
                <p14:cNvContentPartPr/>
                <p14:nvPr/>
              </p14:nvContentPartPr>
              <p14:xfrm>
                <a:off x="1456432" y="3220490"/>
                <a:ext cx="251640" cy="358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B71DB3F-C439-4B07-BBF0-1836B57F30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8432" y="3202850"/>
                  <a:ext cx="287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4841AFC-2247-46E0-8124-CB2C542F4323}"/>
                    </a:ext>
                  </a:extLst>
                </p14:cNvPr>
                <p14:cNvContentPartPr/>
                <p14:nvPr/>
              </p14:nvContentPartPr>
              <p14:xfrm>
                <a:off x="1388752" y="2014850"/>
                <a:ext cx="924120" cy="1117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4841AFC-2247-46E0-8124-CB2C542F43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70752" y="1996850"/>
                  <a:ext cx="959760" cy="11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8B70EC-BCD6-405A-9FB0-C466E6914EDD}"/>
                    </a:ext>
                  </a:extLst>
                </p14:cNvPr>
                <p14:cNvContentPartPr/>
                <p14:nvPr/>
              </p14:nvContentPartPr>
              <p14:xfrm>
                <a:off x="2196232" y="1834130"/>
                <a:ext cx="243720" cy="303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8B70EC-BCD6-405A-9FB0-C466E6914E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78232" y="1816130"/>
                  <a:ext cx="279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9AE720C-569B-45A0-8F3A-7E5102D99F8D}"/>
                    </a:ext>
                  </a:extLst>
                </p14:cNvPr>
                <p14:cNvContentPartPr/>
                <p14:nvPr/>
              </p14:nvContentPartPr>
              <p14:xfrm>
                <a:off x="2419792" y="1640810"/>
                <a:ext cx="302760" cy="308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9AE720C-569B-45A0-8F3A-7E5102D99F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02152" y="1623170"/>
                  <a:ext cx="338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D67C41F-5B29-4BE9-83FB-86CBFD80D3C4}"/>
                    </a:ext>
                  </a:extLst>
                </p14:cNvPr>
                <p14:cNvContentPartPr/>
                <p14:nvPr/>
              </p14:nvContentPartPr>
              <p14:xfrm>
                <a:off x="2611312" y="1372610"/>
                <a:ext cx="239040" cy="251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D67C41F-5B29-4BE9-83FB-86CBFD80D3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93312" y="1354610"/>
                  <a:ext cx="274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1D27B70-6BBC-4159-9A28-FE4944D581E7}"/>
                    </a:ext>
                  </a:extLst>
                </p14:cNvPr>
                <p14:cNvContentPartPr/>
                <p14:nvPr/>
              </p14:nvContentPartPr>
              <p14:xfrm>
                <a:off x="1686832" y="2258210"/>
                <a:ext cx="263160" cy="369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1D27B70-6BBC-4159-9A28-FE4944D581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68832" y="2240570"/>
                  <a:ext cx="2988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CB42E8-B2F1-49DD-AF0B-D05316397289}"/>
                    </a:ext>
                  </a:extLst>
                </p14:cNvPr>
                <p14:cNvContentPartPr/>
                <p14:nvPr/>
              </p14:nvContentPartPr>
              <p14:xfrm>
                <a:off x="1678192" y="2642690"/>
                <a:ext cx="220680" cy="47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CB42E8-B2F1-49DD-AF0B-D053163972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60192" y="2625050"/>
                  <a:ext cx="256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FA858C7-B995-4670-9602-E33A94829F05}"/>
                    </a:ext>
                  </a:extLst>
                </p14:cNvPr>
                <p14:cNvContentPartPr/>
                <p14:nvPr/>
              </p14:nvContentPartPr>
              <p14:xfrm>
                <a:off x="1568752" y="2622530"/>
                <a:ext cx="460800" cy="79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FA858C7-B995-4670-9602-E33A94829F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51112" y="2604530"/>
                  <a:ext cx="49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99081DC-C8CF-47F1-B8DD-9B078DB168BF}"/>
                    </a:ext>
                  </a:extLst>
                </p14:cNvPr>
                <p14:cNvContentPartPr/>
                <p14:nvPr/>
              </p14:nvContentPartPr>
              <p14:xfrm>
                <a:off x="1722112" y="2712170"/>
                <a:ext cx="255960" cy="72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99081DC-C8CF-47F1-B8DD-9B078DB168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04112" y="2694170"/>
                  <a:ext cx="29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EC07CC8-CCFD-4578-A40C-178A369A19BF}"/>
                    </a:ext>
                  </a:extLst>
                </p14:cNvPr>
                <p14:cNvContentPartPr/>
                <p14:nvPr/>
              </p14:nvContentPartPr>
              <p14:xfrm>
                <a:off x="1691872" y="2423090"/>
                <a:ext cx="219600" cy="129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EC07CC8-CCFD-4578-A40C-178A369A19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73872" y="2405090"/>
                  <a:ext cx="25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803E10-33F4-4979-A25A-1BA68139C028}"/>
                    </a:ext>
                  </a:extLst>
                </p14:cNvPr>
                <p14:cNvContentPartPr/>
                <p14:nvPr/>
              </p14:nvContentPartPr>
              <p14:xfrm>
                <a:off x="1703752" y="2357930"/>
                <a:ext cx="195840" cy="126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803E10-33F4-4979-A25A-1BA68139C0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85752" y="2339930"/>
                  <a:ext cx="231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753755-95BD-4FF3-82FD-A6D9E6B867BF}"/>
                    </a:ext>
                  </a:extLst>
                </p14:cNvPr>
                <p14:cNvContentPartPr/>
                <p14:nvPr/>
              </p14:nvContentPartPr>
              <p14:xfrm>
                <a:off x="1744072" y="2321210"/>
                <a:ext cx="148320" cy="91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753755-95BD-4FF3-82FD-A6D9E6B867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26072" y="2303210"/>
                  <a:ext cx="183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1F61C0-DD13-4A27-A26C-EBDF7A9DAF0D}"/>
                    </a:ext>
                  </a:extLst>
                </p14:cNvPr>
                <p14:cNvContentPartPr/>
                <p14:nvPr/>
              </p14:nvContentPartPr>
              <p14:xfrm>
                <a:off x="1669912" y="2307530"/>
                <a:ext cx="178560" cy="238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1F61C0-DD13-4A27-A26C-EBDF7A9DAF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52272" y="2289530"/>
                  <a:ext cx="214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F1CE015-5736-45F7-9841-2789167A439D}"/>
                    </a:ext>
                  </a:extLst>
                </p14:cNvPr>
                <p14:cNvContentPartPr/>
                <p14:nvPr/>
              </p14:nvContentPartPr>
              <p14:xfrm>
                <a:off x="1701592" y="2388170"/>
                <a:ext cx="186840" cy="212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F1CE015-5736-45F7-9841-2789167A43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83952" y="2370530"/>
                  <a:ext cx="222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2C2BD40-0A68-4773-93B9-411BBA7B918C}"/>
                    </a:ext>
                  </a:extLst>
                </p14:cNvPr>
                <p14:cNvContentPartPr/>
                <p14:nvPr/>
              </p14:nvContentPartPr>
              <p14:xfrm>
                <a:off x="1773952" y="2436050"/>
                <a:ext cx="128160" cy="176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2C2BD40-0A68-4773-93B9-411BBA7B91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55952" y="2418050"/>
                  <a:ext cx="163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41C7A6B-2E66-4CFF-8CC1-8F7E2CEA092F}"/>
                    </a:ext>
                  </a:extLst>
                </p14:cNvPr>
                <p14:cNvContentPartPr/>
                <p14:nvPr/>
              </p14:nvContentPartPr>
              <p14:xfrm>
                <a:off x="1271392" y="1727570"/>
                <a:ext cx="131760" cy="284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41C7A6B-2E66-4CFF-8CC1-8F7E2CEA09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3752" y="1709930"/>
                  <a:ext cx="167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BA513B-3829-4E34-9E58-2A85A887024E}"/>
                    </a:ext>
                  </a:extLst>
                </p14:cNvPr>
                <p14:cNvContentPartPr/>
                <p14:nvPr/>
              </p14:nvContentPartPr>
              <p14:xfrm>
                <a:off x="1441312" y="1795250"/>
                <a:ext cx="143640" cy="156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BA513B-3829-4E34-9E58-2A85A88702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23672" y="1777250"/>
                  <a:ext cx="179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A5BB46F-A9E7-4EE9-AA05-2F033C543285}"/>
                    </a:ext>
                  </a:extLst>
                </p14:cNvPr>
                <p14:cNvContentPartPr/>
                <p14:nvPr/>
              </p14:nvContentPartPr>
              <p14:xfrm>
                <a:off x="1619152" y="1627130"/>
                <a:ext cx="142560" cy="268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A5BB46F-A9E7-4EE9-AA05-2F033C5432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01512" y="1609130"/>
                  <a:ext cx="178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8AABCA6-1BFF-4216-8EA0-58585D6C05E2}"/>
                    </a:ext>
                  </a:extLst>
                </p14:cNvPr>
                <p14:cNvContentPartPr/>
                <p14:nvPr/>
              </p14:nvContentPartPr>
              <p14:xfrm>
                <a:off x="1787632" y="1711730"/>
                <a:ext cx="112680" cy="129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8AABCA6-1BFF-4216-8EA0-58585D6C05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69632" y="1693730"/>
                  <a:ext cx="148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5A488B-5D84-42EB-AF6E-B3BA5A85EB86}"/>
                    </a:ext>
                  </a:extLst>
                </p14:cNvPr>
                <p14:cNvContentPartPr/>
                <p14:nvPr/>
              </p14:nvContentPartPr>
              <p14:xfrm>
                <a:off x="1920472" y="1649090"/>
                <a:ext cx="142560" cy="161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5A488B-5D84-42EB-AF6E-B3BA5A85EB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02472" y="1631090"/>
                  <a:ext cx="178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7F969D3-9152-47EC-97F5-38DEB24DC1B9}"/>
                    </a:ext>
                  </a:extLst>
                </p14:cNvPr>
                <p14:cNvContentPartPr/>
                <p14:nvPr/>
              </p14:nvContentPartPr>
              <p14:xfrm>
                <a:off x="2104792" y="1600130"/>
                <a:ext cx="73440" cy="179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7F969D3-9152-47EC-97F5-38DEB24DC1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86792" y="1582490"/>
                  <a:ext cx="109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3C1A84-7C32-4728-9B1C-FE559BAFC004}"/>
                    </a:ext>
                  </a:extLst>
                </p14:cNvPr>
                <p14:cNvContentPartPr/>
                <p14:nvPr/>
              </p14:nvContentPartPr>
              <p14:xfrm>
                <a:off x="2138992" y="1447130"/>
                <a:ext cx="114480" cy="259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3C1A84-7C32-4728-9B1C-FE559BAFC0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21352" y="1429130"/>
                  <a:ext cx="150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2FBA645-1E44-4749-80A1-9B75321B3965}"/>
                    </a:ext>
                  </a:extLst>
                </p14:cNvPr>
                <p14:cNvContentPartPr/>
                <p14:nvPr/>
              </p14:nvContentPartPr>
              <p14:xfrm>
                <a:off x="2156992" y="1586090"/>
                <a:ext cx="59400" cy="1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2FBA645-1E44-4749-80A1-9B75321B39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39352" y="1568450"/>
                  <a:ext cx="95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3F178D8-3FE1-4547-BBBB-E1A81E4945FE}"/>
                    </a:ext>
                  </a:extLst>
                </p14:cNvPr>
                <p14:cNvContentPartPr/>
                <p14:nvPr/>
              </p14:nvContentPartPr>
              <p14:xfrm>
                <a:off x="1380112" y="2253890"/>
                <a:ext cx="67680" cy="650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3F178D8-3FE1-4547-BBBB-E1A81E4945F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62472" y="2236250"/>
                  <a:ext cx="10332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2CC3DF5-C5C5-49B7-933F-8E7F717F4C38}"/>
                    </a:ext>
                  </a:extLst>
                </p14:cNvPr>
                <p14:cNvContentPartPr/>
                <p14:nvPr/>
              </p14:nvContentPartPr>
              <p14:xfrm>
                <a:off x="1580632" y="2600570"/>
                <a:ext cx="519840" cy="93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2CC3DF5-C5C5-49B7-933F-8E7F717F4C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62632" y="2582930"/>
                  <a:ext cx="55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05D2337-3637-4143-9CBC-CD5B6EA81443}"/>
                    </a:ext>
                  </a:extLst>
                </p14:cNvPr>
                <p14:cNvContentPartPr/>
                <p14:nvPr/>
              </p14:nvContentPartPr>
              <p14:xfrm>
                <a:off x="1696192" y="2705690"/>
                <a:ext cx="42120" cy="64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05D2337-3637-4143-9CBC-CD5B6EA814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78552" y="2687690"/>
                  <a:ext cx="777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07C0966-B012-446A-B438-174E42527BB6}"/>
              </a:ext>
            </a:extLst>
          </p:cNvPr>
          <p:cNvGrpSpPr/>
          <p:nvPr/>
        </p:nvGrpSpPr>
        <p:grpSpPr>
          <a:xfrm>
            <a:off x="432592" y="5001410"/>
            <a:ext cx="802080" cy="881280"/>
            <a:chOff x="432592" y="5001410"/>
            <a:chExt cx="802080" cy="88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4072638-CACD-49BE-8B85-6023F7472B37}"/>
                    </a:ext>
                  </a:extLst>
                </p14:cNvPr>
                <p14:cNvContentPartPr/>
                <p14:nvPr/>
              </p14:nvContentPartPr>
              <p14:xfrm>
                <a:off x="432592" y="5130290"/>
                <a:ext cx="237600" cy="280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4072638-CACD-49BE-8B85-6023F7472B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952" y="5112650"/>
                  <a:ext cx="273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05E6022-255A-4495-B885-D7237979BD22}"/>
                    </a:ext>
                  </a:extLst>
                </p14:cNvPr>
                <p14:cNvContentPartPr/>
                <p14:nvPr/>
              </p14:nvContentPartPr>
              <p14:xfrm>
                <a:off x="706552" y="5116250"/>
                <a:ext cx="181800" cy="259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05E6022-255A-4495-B885-D7237979BD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8552" y="5098610"/>
                  <a:ext cx="217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3B0CDAF-1B35-4243-AEF7-9DF54CFDA773}"/>
                    </a:ext>
                  </a:extLst>
                </p14:cNvPr>
                <p14:cNvContentPartPr/>
                <p14:nvPr/>
              </p14:nvContentPartPr>
              <p14:xfrm>
                <a:off x="874672" y="5001410"/>
                <a:ext cx="252000" cy="350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3B0CDAF-1B35-4243-AEF7-9DF54CFDA7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7032" y="4983410"/>
                  <a:ext cx="2876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1DC3D89-E7EA-450E-89B0-D99F00824032}"/>
                    </a:ext>
                  </a:extLst>
                </p14:cNvPr>
                <p14:cNvContentPartPr/>
                <p14:nvPr/>
              </p14:nvContentPartPr>
              <p14:xfrm>
                <a:off x="1130272" y="5130290"/>
                <a:ext cx="104400" cy="203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1DC3D89-E7EA-450E-89B0-D99F008240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2272" y="5112650"/>
                  <a:ext cx="140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422DFFF-AAFE-4E53-B83A-1F2E15E0B479}"/>
                    </a:ext>
                  </a:extLst>
                </p14:cNvPr>
                <p14:cNvContentPartPr/>
                <p14:nvPr/>
              </p14:nvContentPartPr>
              <p14:xfrm>
                <a:off x="497752" y="5580290"/>
                <a:ext cx="59040" cy="302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422DFFF-AAFE-4E53-B83A-1F2E15E0B4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0112" y="5562290"/>
                  <a:ext cx="94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19D37E2-8B63-4456-A489-3E2F522D303D}"/>
                    </a:ext>
                  </a:extLst>
                </p14:cNvPr>
                <p14:cNvContentPartPr/>
                <p14:nvPr/>
              </p14:nvContentPartPr>
              <p14:xfrm>
                <a:off x="634552" y="5687570"/>
                <a:ext cx="147960" cy="194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19D37E2-8B63-4456-A489-3E2F522D30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6912" y="5669930"/>
                  <a:ext cx="183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CBFBD29-4609-49A1-9CFF-2F27C8B20537}"/>
                    </a:ext>
                  </a:extLst>
                </p14:cNvPr>
                <p14:cNvContentPartPr/>
                <p14:nvPr/>
              </p14:nvContentPartPr>
              <p14:xfrm>
                <a:off x="821032" y="5535650"/>
                <a:ext cx="140040" cy="342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CBFBD29-4609-49A1-9CFF-2F27C8B205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3032" y="5517650"/>
                  <a:ext cx="175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0B1AC42-10F5-4E47-B057-72C6842A5A63}"/>
                    </a:ext>
                  </a:extLst>
                </p14:cNvPr>
                <p14:cNvContentPartPr/>
                <p14:nvPr/>
              </p14:nvContentPartPr>
              <p14:xfrm>
                <a:off x="822472" y="5714930"/>
                <a:ext cx="79200" cy="70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0B1AC42-10F5-4E47-B057-72C6842A5A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832" y="5696930"/>
                  <a:ext cx="11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0905E57-D2C7-44D4-BC6D-6C02D925C57D}"/>
                    </a:ext>
                  </a:extLst>
                </p14:cNvPr>
                <p14:cNvContentPartPr/>
                <p14:nvPr/>
              </p14:nvContentPartPr>
              <p14:xfrm>
                <a:off x="980512" y="5635370"/>
                <a:ext cx="200520" cy="217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0905E57-D2C7-44D4-BC6D-6C02D925C5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2512" y="5617730"/>
                  <a:ext cx="23616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578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ACC3C3-6666-4106-86CD-D4A958CB1F2C}"/>
              </a:ext>
            </a:extLst>
          </p:cNvPr>
          <p:cNvGrpSpPr/>
          <p:nvPr/>
        </p:nvGrpSpPr>
        <p:grpSpPr>
          <a:xfrm>
            <a:off x="3523912" y="1408610"/>
            <a:ext cx="4619880" cy="4101480"/>
            <a:chOff x="3523912" y="1408610"/>
            <a:chExt cx="4619880" cy="41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E501D1E-82D4-47A9-BB04-186697743589}"/>
                    </a:ext>
                  </a:extLst>
                </p14:cNvPr>
                <p14:cNvContentPartPr/>
                <p14:nvPr/>
              </p14:nvContentPartPr>
              <p14:xfrm>
                <a:off x="5364952" y="1408610"/>
                <a:ext cx="727560" cy="790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E501D1E-82D4-47A9-BB04-1866977435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6952" y="1390610"/>
                  <a:ext cx="76320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1025D92-EA5A-49AF-A000-2B016F3A27CA}"/>
                    </a:ext>
                  </a:extLst>
                </p14:cNvPr>
                <p14:cNvContentPartPr/>
                <p14:nvPr/>
              </p14:nvContentPartPr>
              <p14:xfrm>
                <a:off x="5262712" y="2340290"/>
                <a:ext cx="892800" cy="2134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1025D92-EA5A-49AF-A000-2B016F3A27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44712" y="2322290"/>
                  <a:ext cx="928440" cy="21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05A1191-AD01-4B5E-AAFF-36FF438FCFD6}"/>
                    </a:ext>
                  </a:extLst>
                </p14:cNvPr>
                <p14:cNvContentPartPr/>
                <p14:nvPr/>
              </p14:nvContentPartPr>
              <p14:xfrm>
                <a:off x="5331112" y="3674810"/>
                <a:ext cx="818280" cy="835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05A1191-AD01-4B5E-AAFF-36FF438FCF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3112" y="3656810"/>
                  <a:ext cx="853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EB21B38-BDA8-4DF7-AC0E-0DB572A7736D}"/>
                    </a:ext>
                  </a:extLst>
                </p14:cNvPr>
                <p14:cNvContentPartPr/>
                <p14:nvPr/>
              </p14:nvContentPartPr>
              <p14:xfrm>
                <a:off x="4966432" y="4429730"/>
                <a:ext cx="395280" cy="264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EB21B38-BDA8-4DF7-AC0E-0DB572A773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48792" y="4411730"/>
                  <a:ext cx="430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F3A5056-22DE-4536-9611-99166880AA91}"/>
                    </a:ext>
                  </a:extLst>
                </p14:cNvPr>
                <p14:cNvContentPartPr/>
                <p14:nvPr/>
              </p14:nvContentPartPr>
              <p14:xfrm>
                <a:off x="6124912" y="4413530"/>
                <a:ext cx="473400" cy="252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F3A5056-22DE-4536-9611-99166880AA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7272" y="4395530"/>
                  <a:ext cx="509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C3F24F-AF0C-442D-A460-47018910EB9E}"/>
                    </a:ext>
                  </a:extLst>
                </p14:cNvPr>
                <p14:cNvContentPartPr/>
                <p14:nvPr/>
              </p14:nvContentPartPr>
              <p14:xfrm>
                <a:off x="5896312" y="2557010"/>
                <a:ext cx="444960" cy="655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C3F24F-AF0C-442D-A460-47018910EB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78312" y="2539370"/>
                  <a:ext cx="48060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28D40F-734F-43DD-8939-BC34B57D08BA}"/>
                    </a:ext>
                  </a:extLst>
                </p14:cNvPr>
                <p14:cNvContentPartPr/>
                <p14:nvPr/>
              </p14:nvContentPartPr>
              <p14:xfrm>
                <a:off x="5756272" y="3187010"/>
                <a:ext cx="147240" cy="191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28D40F-734F-43DD-8939-BC34B57D08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38632" y="3169370"/>
                  <a:ext cx="182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6A5F2F-BACB-43F6-93F2-9F21ED0F1B65}"/>
                    </a:ext>
                  </a:extLst>
                </p14:cNvPr>
                <p14:cNvContentPartPr/>
                <p14:nvPr/>
              </p14:nvContentPartPr>
              <p14:xfrm>
                <a:off x="4979752" y="2450810"/>
                <a:ext cx="565200" cy="977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6A5F2F-BACB-43F6-93F2-9F21ED0F1B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62112" y="2433170"/>
                  <a:ext cx="600840" cy="10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02313B-F9E0-45BC-BE86-C164F907C8D3}"/>
                    </a:ext>
                  </a:extLst>
                </p14:cNvPr>
                <p14:cNvContentPartPr/>
                <p14:nvPr/>
              </p14:nvContentPartPr>
              <p14:xfrm>
                <a:off x="3523912" y="3626570"/>
                <a:ext cx="4619880" cy="1883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02313B-F9E0-45BC-BE86-C164F907C8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6272" y="3608930"/>
                  <a:ext cx="4655520" cy="19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75BF3F-F039-414C-850C-B3C798BC477A}"/>
                    </a:ext>
                  </a:extLst>
                </p14:cNvPr>
                <p14:cNvContentPartPr/>
                <p14:nvPr/>
              </p14:nvContentPartPr>
              <p14:xfrm>
                <a:off x="4324192" y="4081610"/>
                <a:ext cx="2825640" cy="1147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75BF3F-F039-414C-850C-B3C798BC47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6552" y="4063610"/>
                  <a:ext cx="2861280" cy="11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753CC49-D4FD-495E-94E3-FDA5B1292DB0}"/>
                    </a:ext>
                  </a:extLst>
                </p14:cNvPr>
                <p14:cNvContentPartPr/>
                <p14:nvPr/>
              </p14:nvContentPartPr>
              <p14:xfrm>
                <a:off x="5622352" y="1786250"/>
                <a:ext cx="5400" cy="1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753CC49-D4FD-495E-94E3-FDA5B1292D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04712" y="1768250"/>
                  <a:ext cx="4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B3C0C2-3F8F-482E-AB58-337A128F80A4}"/>
                    </a:ext>
                  </a:extLst>
                </p14:cNvPr>
                <p14:cNvContentPartPr/>
                <p14:nvPr/>
              </p14:nvContentPartPr>
              <p14:xfrm>
                <a:off x="5820712" y="1768250"/>
                <a:ext cx="5400" cy="4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B3C0C2-3F8F-482E-AB58-337A128F80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02712" y="1750250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AF37F10-97B3-43C1-8DED-D0EB04ACED24}"/>
                    </a:ext>
                  </a:extLst>
                </p14:cNvPr>
                <p14:cNvContentPartPr/>
                <p14:nvPr/>
              </p14:nvContentPartPr>
              <p14:xfrm>
                <a:off x="5618752" y="1908650"/>
                <a:ext cx="202320" cy="55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AF37F10-97B3-43C1-8DED-D0EB04ACED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00752" y="1890650"/>
                  <a:ext cx="23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B785A1-7EFB-43D1-B139-5EF2114DD304}"/>
                    </a:ext>
                  </a:extLst>
                </p14:cNvPr>
                <p14:cNvContentPartPr/>
                <p14:nvPr/>
              </p14:nvContentPartPr>
              <p14:xfrm>
                <a:off x="5608672" y="1882010"/>
                <a:ext cx="250560" cy="20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B785A1-7EFB-43D1-B139-5EF2114DD3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91032" y="1864010"/>
                  <a:ext cx="2862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D05EF6B-7300-4497-82F4-83D839605701}"/>
              </a:ext>
            </a:extLst>
          </p:cNvPr>
          <p:cNvGrpSpPr/>
          <p:nvPr/>
        </p:nvGrpSpPr>
        <p:grpSpPr>
          <a:xfrm>
            <a:off x="577312" y="1730450"/>
            <a:ext cx="10725120" cy="4780800"/>
            <a:chOff x="577312" y="1730450"/>
            <a:chExt cx="10725120" cy="4780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936126-C691-4337-9012-F48448A89182}"/>
                    </a:ext>
                  </a:extLst>
                </p14:cNvPr>
                <p14:cNvContentPartPr/>
                <p14:nvPr/>
              </p14:nvContentPartPr>
              <p14:xfrm>
                <a:off x="7365472" y="1730450"/>
                <a:ext cx="2434320" cy="1318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936126-C691-4337-9012-F48448A891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47832" y="1712450"/>
                  <a:ext cx="2469960" cy="13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45AD54-AB20-4880-B8BD-B2E6CF7AD3C4}"/>
                    </a:ext>
                  </a:extLst>
                </p14:cNvPr>
                <p14:cNvContentPartPr/>
                <p14:nvPr/>
              </p14:nvContentPartPr>
              <p14:xfrm>
                <a:off x="8270152" y="4841930"/>
                <a:ext cx="2413440" cy="945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45AD54-AB20-4880-B8BD-B2E6CF7AD3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52152" y="4824290"/>
                  <a:ext cx="244908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1C01A4E-6100-4481-B9BD-2271F40CAA39}"/>
                    </a:ext>
                  </a:extLst>
                </p14:cNvPr>
                <p14:cNvContentPartPr/>
                <p14:nvPr/>
              </p14:nvContentPartPr>
              <p14:xfrm>
                <a:off x="2208112" y="2122130"/>
                <a:ext cx="2345400" cy="869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1C01A4E-6100-4481-B9BD-2271F40CAA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90112" y="2104490"/>
                  <a:ext cx="238104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2B3D5FB-51E7-4DBD-A381-FB5F070A8132}"/>
                    </a:ext>
                  </a:extLst>
                </p14:cNvPr>
                <p14:cNvContentPartPr/>
                <p14:nvPr/>
              </p14:nvContentPartPr>
              <p14:xfrm>
                <a:off x="2131072" y="5223530"/>
                <a:ext cx="882720" cy="602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2B3D5FB-51E7-4DBD-A381-FB5F070A81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13432" y="5205530"/>
                  <a:ext cx="91836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98D7AFD-03E6-4D83-AFC6-5A9E8CA38F16}"/>
                    </a:ext>
                  </a:extLst>
                </p14:cNvPr>
                <p14:cNvContentPartPr/>
                <p14:nvPr/>
              </p14:nvContentPartPr>
              <p14:xfrm>
                <a:off x="577312" y="2868050"/>
                <a:ext cx="1000800" cy="2627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98D7AFD-03E6-4D83-AFC6-5A9E8CA38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9312" y="2850050"/>
                  <a:ext cx="1036440" cy="26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385BED-B4D3-49A9-B5E6-D60FB04D1D46}"/>
                    </a:ext>
                  </a:extLst>
                </p14:cNvPr>
                <p14:cNvContentPartPr/>
                <p14:nvPr/>
              </p14:nvContentPartPr>
              <p14:xfrm>
                <a:off x="3085072" y="6434570"/>
                <a:ext cx="5541840" cy="76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385BED-B4D3-49A9-B5E6-D60FB04D1D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7432" y="6416930"/>
                  <a:ext cx="557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E9FE9D-0A51-4D52-8497-0CCCF3AB82CF}"/>
                    </a:ext>
                  </a:extLst>
                </p14:cNvPr>
                <p14:cNvContentPartPr/>
                <p14:nvPr/>
              </p14:nvContentPartPr>
              <p14:xfrm>
                <a:off x="10604752" y="2528570"/>
                <a:ext cx="697680" cy="2334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E9FE9D-0A51-4D52-8497-0CCCF3AB82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87112" y="2510930"/>
                  <a:ext cx="733320" cy="23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25CEB42-3BED-4FFD-B471-F642892827C4}"/>
              </a:ext>
            </a:extLst>
          </p:cNvPr>
          <p:cNvGrpSpPr/>
          <p:nvPr/>
        </p:nvGrpSpPr>
        <p:grpSpPr>
          <a:xfrm>
            <a:off x="953512" y="749450"/>
            <a:ext cx="928080" cy="1981440"/>
            <a:chOff x="953512" y="749450"/>
            <a:chExt cx="928080" cy="19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A29E96A-C7D0-4C6A-BFD7-C16B8582162E}"/>
                    </a:ext>
                  </a:extLst>
                </p14:cNvPr>
                <p14:cNvContentPartPr/>
                <p14:nvPr/>
              </p14:nvContentPartPr>
              <p14:xfrm>
                <a:off x="953512" y="749450"/>
                <a:ext cx="928080" cy="820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A29E96A-C7D0-4C6A-BFD7-C16B858216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5872" y="731450"/>
                  <a:ext cx="96372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8C2F773-2082-42C7-9586-E4B40B8336A4}"/>
                    </a:ext>
                  </a:extLst>
                </p14:cNvPr>
                <p14:cNvContentPartPr/>
                <p14:nvPr/>
              </p14:nvContentPartPr>
              <p14:xfrm>
                <a:off x="1146832" y="1639010"/>
                <a:ext cx="693000" cy="1091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8C2F773-2082-42C7-9586-E4B40B8336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9192" y="1621010"/>
                  <a:ext cx="728640" cy="11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6CA740F-9238-40DA-86C4-782ADBD78EA1}"/>
              </a:ext>
            </a:extLst>
          </p:cNvPr>
          <p:cNvGrpSpPr/>
          <p:nvPr/>
        </p:nvGrpSpPr>
        <p:grpSpPr>
          <a:xfrm>
            <a:off x="9004912" y="302330"/>
            <a:ext cx="676440" cy="1450080"/>
            <a:chOff x="9004912" y="302330"/>
            <a:chExt cx="676440" cy="14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7F5E46-0F42-4C04-B350-6708176397A5}"/>
                    </a:ext>
                  </a:extLst>
                </p14:cNvPr>
                <p14:cNvContentPartPr/>
                <p14:nvPr/>
              </p14:nvContentPartPr>
              <p14:xfrm>
                <a:off x="9009232" y="302330"/>
                <a:ext cx="672120" cy="701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7F5E46-0F42-4C04-B350-6708176397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1592" y="284690"/>
                  <a:ext cx="70776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A2B365C-DFA4-4B15-BF47-E09CF3EFCC87}"/>
                    </a:ext>
                  </a:extLst>
                </p14:cNvPr>
                <p14:cNvContentPartPr/>
                <p14:nvPr/>
              </p14:nvContentPartPr>
              <p14:xfrm>
                <a:off x="9004912" y="1074530"/>
                <a:ext cx="571680" cy="677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A2B365C-DFA4-4B15-BF47-E09CF3EFCC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86912" y="1056890"/>
                  <a:ext cx="607320" cy="71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D509D0B-36F3-4446-AFFE-8E191DC96CE4}"/>
              </a:ext>
            </a:extLst>
          </p:cNvPr>
          <p:cNvGrpSpPr/>
          <p:nvPr/>
        </p:nvGrpSpPr>
        <p:grpSpPr>
          <a:xfrm>
            <a:off x="11136472" y="5586410"/>
            <a:ext cx="489240" cy="1271880"/>
            <a:chOff x="11136472" y="5586410"/>
            <a:chExt cx="489240" cy="12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444A79-ACCC-4350-AA78-88BAC5E883CC}"/>
                    </a:ext>
                  </a:extLst>
                </p14:cNvPr>
                <p14:cNvContentPartPr/>
                <p14:nvPr/>
              </p14:nvContentPartPr>
              <p14:xfrm>
                <a:off x="11136472" y="5586410"/>
                <a:ext cx="489240" cy="672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444A79-ACCC-4350-AA78-88BAC5E883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18472" y="5568770"/>
                  <a:ext cx="52488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525BC6-352C-4A41-B779-6318A27A0FC9}"/>
                    </a:ext>
                  </a:extLst>
                </p14:cNvPr>
                <p14:cNvContentPartPr/>
                <p14:nvPr/>
              </p14:nvContentPartPr>
              <p14:xfrm>
                <a:off x="11245552" y="6396050"/>
                <a:ext cx="271080" cy="462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C525BC6-352C-4A41-B779-6318A27A0F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27552" y="6378050"/>
                  <a:ext cx="30672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92CDCD1-DF09-4767-AF55-2E0DFD0FAC3B}"/>
              </a:ext>
            </a:extLst>
          </p:cNvPr>
          <p:cNvGrpSpPr/>
          <p:nvPr/>
        </p:nvGrpSpPr>
        <p:grpSpPr>
          <a:xfrm>
            <a:off x="918952" y="4997810"/>
            <a:ext cx="690480" cy="1730160"/>
            <a:chOff x="918952" y="4997810"/>
            <a:chExt cx="690480" cy="17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04C96F6-841F-4F29-A3E7-12602D3AE682}"/>
                    </a:ext>
                  </a:extLst>
                </p14:cNvPr>
                <p14:cNvContentPartPr/>
                <p14:nvPr/>
              </p14:nvContentPartPr>
              <p14:xfrm>
                <a:off x="918952" y="4997810"/>
                <a:ext cx="604800" cy="897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04C96F6-841F-4F29-A3E7-12602D3AE6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0952" y="4979810"/>
                  <a:ext cx="64044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E147AD-CDB8-4CA9-AA0D-E625D1B93C34}"/>
                    </a:ext>
                  </a:extLst>
                </p14:cNvPr>
                <p14:cNvContentPartPr/>
                <p14:nvPr/>
              </p14:nvContentPartPr>
              <p14:xfrm>
                <a:off x="1104712" y="6006530"/>
                <a:ext cx="504720" cy="72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E147AD-CDB8-4CA9-AA0D-E625D1B93C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6712" y="5988530"/>
                  <a:ext cx="540360" cy="75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731A7F9-276E-439C-B856-66AB156B00DE}"/>
                  </a:ext>
                </a:extLst>
              </p14:cNvPr>
              <p14:cNvContentPartPr/>
              <p14:nvPr/>
            </p14:nvContentPartPr>
            <p14:xfrm>
              <a:off x="4302232" y="2797130"/>
              <a:ext cx="374400" cy="239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731A7F9-276E-439C-B856-66AB156B00D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84592" y="2779490"/>
                <a:ext cx="4100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F12D0DF-9469-4B41-9437-F856041830ED}"/>
                  </a:ext>
                </a:extLst>
              </p14:cNvPr>
              <p14:cNvContentPartPr/>
              <p14:nvPr/>
            </p14:nvContentPartPr>
            <p14:xfrm>
              <a:off x="2197672" y="2082170"/>
              <a:ext cx="218160" cy="243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F12D0DF-9469-4B41-9437-F856041830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79672" y="2064530"/>
                <a:ext cx="2538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A2FFEB1-5CA5-45DE-A17E-A7D7736DE069}"/>
                  </a:ext>
                </a:extLst>
              </p14:cNvPr>
              <p14:cNvContentPartPr/>
              <p14:nvPr/>
            </p14:nvContentPartPr>
            <p14:xfrm>
              <a:off x="1417912" y="2814050"/>
              <a:ext cx="242640" cy="2113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A2FFEB1-5CA5-45DE-A17E-A7D7736DE0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9912" y="2796050"/>
                <a:ext cx="278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8EB919B-D335-493A-B117-0D70BC8ABE26}"/>
                  </a:ext>
                </a:extLst>
              </p14:cNvPr>
              <p14:cNvContentPartPr/>
              <p14:nvPr/>
            </p14:nvContentPartPr>
            <p14:xfrm>
              <a:off x="495592" y="5296250"/>
              <a:ext cx="201600" cy="3207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8EB919B-D335-493A-B117-0D70BC8ABE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7592" y="5278250"/>
                <a:ext cx="2372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243CD0E4-647D-4F77-9F3A-C2F0598ACE08}"/>
                  </a:ext>
                </a:extLst>
              </p14:cNvPr>
              <p14:cNvContentPartPr/>
              <p14:nvPr/>
            </p14:nvContentPartPr>
            <p14:xfrm>
              <a:off x="2018392" y="5689370"/>
              <a:ext cx="284040" cy="2563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243CD0E4-647D-4F77-9F3A-C2F0598ACE0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00752" y="5671730"/>
                <a:ext cx="3196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133A0A7-186E-4D8D-B0EB-93710546B06D}"/>
                  </a:ext>
                </a:extLst>
              </p14:cNvPr>
              <p14:cNvContentPartPr/>
              <p14:nvPr/>
            </p14:nvContentPartPr>
            <p14:xfrm>
              <a:off x="3014872" y="5071970"/>
              <a:ext cx="299160" cy="3232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133A0A7-186E-4D8D-B0EB-93710546B06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97232" y="5053970"/>
                <a:ext cx="3348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4F6769A-E3D9-46DD-9D48-D7CF1FBE6B40}"/>
                  </a:ext>
                </a:extLst>
              </p14:cNvPr>
              <p14:cNvContentPartPr/>
              <p14:nvPr/>
            </p14:nvContentPartPr>
            <p14:xfrm>
              <a:off x="3840398" y="1525725"/>
              <a:ext cx="359640" cy="2458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4F6769A-E3D9-46DD-9D48-D7CF1FBE6B4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2758" y="1507725"/>
                <a:ext cx="395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1D073E5F-B7E7-4E43-A9CC-7C82A9981937}"/>
                  </a:ext>
                </a:extLst>
              </p14:cNvPr>
              <p14:cNvContentPartPr/>
              <p14:nvPr/>
            </p14:nvContentPartPr>
            <p14:xfrm>
              <a:off x="7240192" y="2718650"/>
              <a:ext cx="333360" cy="4039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1D073E5F-B7E7-4E43-A9CC-7C82A998193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22552" y="2701010"/>
                <a:ext cx="369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3C6EB8B-1DE4-4ECA-9C6C-2C329CDAF27A}"/>
                  </a:ext>
                </a:extLst>
              </p14:cNvPr>
              <p14:cNvContentPartPr/>
              <p14:nvPr/>
            </p14:nvContentPartPr>
            <p14:xfrm>
              <a:off x="9718792" y="1602290"/>
              <a:ext cx="248760" cy="3182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3C6EB8B-1DE4-4ECA-9C6C-2C329CDAF27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01152" y="1584650"/>
                <a:ext cx="2844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74BE249-5F85-417D-97F7-E86FF5985E6F}"/>
                  </a:ext>
                </a:extLst>
              </p14:cNvPr>
              <p14:cNvContentPartPr/>
              <p14:nvPr/>
            </p14:nvContentPartPr>
            <p14:xfrm>
              <a:off x="10512232" y="2449010"/>
              <a:ext cx="290880" cy="3211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74BE249-5F85-417D-97F7-E86FF5985E6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94592" y="2431010"/>
                <a:ext cx="3265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567AD48-EE10-4CCB-8C9D-4A434D300A26}"/>
                  </a:ext>
                </a:extLst>
              </p14:cNvPr>
              <p14:cNvContentPartPr/>
              <p14:nvPr/>
            </p14:nvContentPartPr>
            <p14:xfrm>
              <a:off x="11045392" y="4697930"/>
              <a:ext cx="275040" cy="1944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567AD48-EE10-4CCB-8C9D-4A434D300A2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027392" y="4680290"/>
                <a:ext cx="310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6F629D6-45DE-4F7A-9190-C1A57BB6C3D0}"/>
                  </a:ext>
                </a:extLst>
              </p14:cNvPr>
              <p14:cNvContentPartPr/>
              <p14:nvPr/>
            </p14:nvContentPartPr>
            <p14:xfrm>
              <a:off x="8222632" y="4808090"/>
              <a:ext cx="354960" cy="2631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6F629D6-45DE-4F7A-9190-C1A57BB6C3D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04632" y="4790090"/>
                <a:ext cx="3906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C27855E-DF7C-4A80-ADBC-5CF5AD9B8ABB}"/>
                  </a:ext>
                </a:extLst>
              </p14:cNvPr>
              <p14:cNvContentPartPr/>
              <p14:nvPr/>
            </p14:nvContentPartPr>
            <p14:xfrm>
              <a:off x="10535272" y="5621690"/>
              <a:ext cx="282960" cy="2869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C27855E-DF7C-4A80-ADBC-5CF5AD9B8AB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517272" y="5604050"/>
                <a:ext cx="318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75ED051-5ABB-49CC-9874-146C4DFAB886}"/>
                  </a:ext>
                </a:extLst>
              </p14:cNvPr>
              <p14:cNvContentPartPr/>
              <p14:nvPr/>
            </p14:nvContentPartPr>
            <p14:xfrm>
              <a:off x="3015592" y="6327650"/>
              <a:ext cx="281880" cy="2592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75ED051-5ABB-49CC-9874-146C4DFAB8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97952" y="6310010"/>
                <a:ext cx="3175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23875FF-D8AD-4ED8-859E-C3356B44295A}"/>
                  </a:ext>
                </a:extLst>
              </p14:cNvPr>
              <p14:cNvContentPartPr/>
              <p14:nvPr/>
            </p14:nvContentPartPr>
            <p14:xfrm>
              <a:off x="8404432" y="6318290"/>
              <a:ext cx="299160" cy="3322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23875FF-D8AD-4ED8-859E-C3356B4429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86432" y="6300290"/>
                <a:ext cx="334800" cy="36792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Textfeld 60">
            <a:extLst>
              <a:ext uri="{FF2B5EF4-FFF2-40B4-BE49-F238E27FC236}">
                <a16:creationId xmlns:a16="http://schemas.microsoft.com/office/drawing/2014/main" id="{DE0B965C-80EE-4EE8-9DA5-0E85D31D4C22}"/>
              </a:ext>
            </a:extLst>
          </p:cNvPr>
          <p:cNvSpPr txBox="1"/>
          <p:nvPr/>
        </p:nvSpPr>
        <p:spPr>
          <a:xfrm>
            <a:off x="3324216" y="5602902"/>
            <a:ext cx="522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Mensch steht im Mittelpunkt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31B8F537-6AE4-427F-A2AF-A880F5668799}"/>
              </a:ext>
            </a:extLst>
          </p:cNvPr>
          <p:cNvSpPr/>
          <p:nvPr/>
        </p:nvSpPr>
        <p:spPr>
          <a:xfrm>
            <a:off x="3739395" y="113240"/>
            <a:ext cx="4313834" cy="1026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solidFill>
                  <a:schemeClr val="tx1"/>
                </a:solidFill>
              </a:rPr>
              <a:t>Personen-Zentriert</a:t>
            </a: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AC227C1E-3FF3-49F5-B140-805196012AD3}"/>
              </a:ext>
            </a:extLst>
          </p:cNvPr>
          <p:cNvGrpSpPr/>
          <p:nvPr/>
        </p:nvGrpSpPr>
        <p:grpSpPr>
          <a:xfrm>
            <a:off x="6440992" y="1412930"/>
            <a:ext cx="1774440" cy="396720"/>
            <a:chOff x="6440992" y="1412930"/>
            <a:chExt cx="1774440" cy="396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4B921CA-60C2-4EB4-886C-31514ED450BA}"/>
                    </a:ext>
                  </a:extLst>
                </p14:cNvPr>
                <p14:cNvContentPartPr/>
                <p14:nvPr/>
              </p14:nvContentPartPr>
              <p14:xfrm>
                <a:off x="7859032" y="1412930"/>
                <a:ext cx="356400" cy="356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4B921CA-60C2-4EB4-886C-31514ED450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41032" y="1394930"/>
                  <a:ext cx="392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956DB6B-32B4-4D38-833A-914AC64AAA64}"/>
                    </a:ext>
                  </a:extLst>
                </p14:cNvPr>
                <p14:cNvContentPartPr/>
                <p14:nvPr/>
              </p14:nvContentPartPr>
              <p14:xfrm>
                <a:off x="6444592" y="1676450"/>
                <a:ext cx="1434960" cy="44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956DB6B-32B4-4D38-833A-914AC64AAA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26592" y="1658810"/>
                  <a:ext cx="1470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8A20D54-000D-42DC-8616-591EC1ADDBDE}"/>
                    </a:ext>
                  </a:extLst>
                </p14:cNvPr>
                <p14:cNvContentPartPr/>
                <p14:nvPr/>
              </p14:nvContentPartPr>
              <p14:xfrm>
                <a:off x="6440992" y="1626050"/>
                <a:ext cx="209880" cy="18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8A20D54-000D-42DC-8616-591EC1ADDB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3352" y="1608410"/>
                  <a:ext cx="2455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8451C8F-A7E5-4FA3-B039-D8E7B4B93F4D}"/>
              </a:ext>
            </a:extLst>
          </p:cNvPr>
          <p:cNvGrpSpPr/>
          <p:nvPr/>
        </p:nvGrpSpPr>
        <p:grpSpPr>
          <a:xfrm>
            <a:off x="4132312" y="1517330"/>
            <a:ext cx="1222920" cy="280440"/>
            <a:chOff x="4132312" y="1517330"/>
            <a:chExt cx="1222920" cy="280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91A1A20-5FD1-4335-B24A-9471440B8D70}"/>
                    </a:ext>
                  </a:extLst>
                </p14:cNvPr>
                <p14:cNvContentPartPr/>
                <p14:nvPr/>
              </p14:nvContentPartPr>
              <p14:xfrm>
                <a:off x="4132312" y="1591130"/>
                <a:ext cx="1074240" cy="106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91A1A20-5FD1-4335-B24A-9471440B8D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14672" y="1573130"/>
                  <a:ext cx="110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DA69A3D-59AA-45B2-BB97-E8CCD87BB2DF}"/>
                    </a:ext>
                  </a:extLst>
                </p14:cNvPr>
                <p14:cNvContentPartPr/>
                <p14:nvPr/>
              </p14:nvContentPartPr>
              <p14:xfrm>
                <a:off x="5128072" y="1517330"/>
                <a:ext cx="227160" cy="280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DA69A3D-59AA-45B2-BB97-E8CCD87BB2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10072" y="1499330"/>
                  <a:ext cx="2628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0D5E4F6-A375-4CE5-9DFB-60C80D31337A}"/>
              </a:ext>
            </a:extLst>
          </p:cNvPr>
          <p:cNvGrpSpPr/>
          <p:nvPr/>
        </p:nvGrpSpPr>
        <p:grpSpPr>
          <a:xfrm>
            <a:off x="7956952" y="2415530"/>
            <a:ext cx="1959480" cy="1090080"/>
            <a:chOff x="7956952" y="2415530"/>
            <a:chExt cx="1959480" cy="10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670FF87-71F2-40EF-99D0-45AE832DFFD8}"/>
                    </a:ext>
                  </a:extLst>
                </p14:cNvPr>
                <p14:cNvContentPartPr/>
                <p14:nvPr/>
              </p14:nvContentPartPr>
              <p14:xfrm>
                <a:off x="7956952" y="2839970"/>
                <a:ext cx="216000" cy="292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670FF87-71F2-40EF-99D0-45AE832DFF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38952" y="2821970"/>
                  <a:ext cx="251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3A404B0-D2D1-4EF0-9E70-307D2F126A13}"/>
                    </a:ext>
                  </a:extLst>
                </p14:cNvPr>
                <p14:cNvContentPartPr/>
                <p14:nvPr/>
              </p14:nvContentPartPr>
              <p14:xfrm>
                <a:off x="8212912" y="2815850"/>
                <a:ext cx="174240" cy="223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3A404B0-D2D1-4EF0-9E70-307D2F126A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95272" y="2797850"/>
                  <a:ext cx="209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7A457CC-4574-4728-BEA4-0DA0C0EB1581}"/>
                    </a:ext>
                  </a:extLst>
                </p14:cNvPr>
                <p14:cNvContentPartPr/>
                <p14:nvPr/>
              </p14:nvContentPartPr>
              <p14:xfrm>
                <a:off x="8437912" y="2767610"/>
                <a:ext cx="118440" cy="243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7A457CC-4574-4728-BEA4-0DA0C0EB15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19912" y="2749970"/>
                  <a:ext cx="154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646C747-0C09-4C69-8303-9E479AF53070}"/>
                    </a:ext>
                  </a:extLst>
                </p14:cNvPr>
                <p14:cNvContentPartPr/>
                <p14:nvPr/>
              </p14:nvContentPartPr>
              <p14:xfrm>
                <a:off x="8903032" y="2613890"/>
                <a:ext cx="175320" cy="393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646C747-0C09-4C69-8303-9E479AF530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85392" y="2596250"/>
                  <a:ext cx="2109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2580597-A784-4CB1-8EB0-FC25069FB327}"/>
                    </a:ext>
                  </a:extLst>
                </p14:cNvPr>
                <p14:cNvContentPartPr/>
                <p14:nvPr/>
              </p14:nvContentPartPr>
              <p14:xfrm>
                <a:off x="9123712" y="2624330"/>
                <a:ext cx="142200" cy="219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2580597-A784-4CB1-8EB0-FC25069FB3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5712" y="2606690"/>
                  <a:ext cx="177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2C07E29-DB39-4129-A1B7-610DF9CEF126}"/>
                    </a:ext>
                  </a:extLst>
                </p14:cNvPr>
                <p14:cNvContentPartPr/>
                <p14:nvPr/>
              </p14:nvContentPartPr>
              <p14:xfrm>
                <a:off x="9290392" y="2604890"/>
                <a:ext cx="128160" cy="215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2C07E29-DB39-4129-A1B7-610DF9CEF1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72752" y="2586890"/>
                  <a:ext cx="163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AD34D27-91E0-410B-B62B-872788698237}"/>
                    </a:ext>
                  </a:extLst>
                </p14:cNvPr>
                <p14:cNvContentPartPr/>
                <p14:nvPr/>
              </p14:nvContentPartPr>
              <p14:xfrm>
                <a:off x="9448792" y="2593010"/>
                <a:ext cx="97920" cy="217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AD34D27-91E0-410B-B62B-8727886982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30792" y="2575370"/>
                  <a:ext cx="133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A18886-1FF5-4EE6-8EE5-10B7246CF62E}"/>
                    </a:ext>
                  </a:extLst>
                </p14:cNvPr>
                <p14:cNvContentPartPr/>
                <p14:nvPr/>
              </p14:nvContentPartPr>
              <p14:xfrm>
                <a:off x="9578392" y="2415530"/>
                <a:ext cx="130680" cy="338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A18886-1FF5-4EE6-8EE5-10B7246CF6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60392" y="2397890"/>
                  <a:ext cx="166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078EBB-988E-4D40-A1DC-33B8BF2F1B66}"/>
                    </a:ext>
                  </a:extLst>
                </p14:cNvPr>
                <p14:cNvContentPartPr/>
                <p14:nvPr/>
              </p14:nvContentPartPr>
              <p14:xfrm>
                <a:off x="9587752" y="2570690"/>
                <a:ext cx="93960" cy="24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078EBB-988E-4D40-A1DC-33B8BF2F1B6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70112" y="2553050"/>
                  <a:ext cx="129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7FD776F-7F6F-4372-991A-00D8D89AC091}"/>
                    </a:ext>
                  </a:extLst>
                </p14:cNvPr>
                <p14:cNvContentPartPr/>
                <p14:nvPr/>
              </p14:nvContentPartPr>
              <p14:xfrm>
                <a:off x="8689192" y="3076850"/>
                <a:ext cx="108720" cy="428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7FD776F-7F6F-4372-991A-00D8D89AC0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71192" y="3059210"/>
                  <a:ext cx="1443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C331950-B013-47A4-9FC2-D4E8037FCB30}"/>
                    </a:ext>
                  </a:extLst>
                </p14:cNvPr>
                <p14:cNvContentPartPr/>
                <p14:nvPr/>
              </p14:nvContentPartPr>
              <p14:xfrm>
                <a:off x="8639872" y="3305810"/>
                <a:ext cx="131400" cy="72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C331950-B013-47A4-9FC2-D4E8037FCB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21872" y="3287810"/>
                  <a:ext cx="16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B8C89BE-48AD-43EA-8B45-20A25633A229}"/>
                    </a:ext>
                  </a:extLst>
                </p14:cNvPr>
                <p14:cNvContentPartPr/>
                <p14:nvPr/>
              </p14:nvContentPartPr>
              <p14:xfrm>
                <a:off x="8834992" y="3243170"/>
                <a:ext cx="133560" cy="255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B8C89BE-48AD-43EA-8B45-20A25633A22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16992" y="3225170"/>
                  <a:ext cx="169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705126-0C72-454B-81A6-59D654A89116}"/>
                    </a:ext>
                  </a:extLst>
                </p14:cNvPr>
                <p14:cNvContentPartPr/>
                <p14:nvPr/>
              </p14:nvContentPartPr>
              <p14:xfrm>
                <a:off x="8871352" y="3172970"/>
                <a:ext cx="10440" cy="9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705126-0C72-454B-81A6-59D654A891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53712" y="3154970"/>
                  <a:ext cx="46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9D94D30-4751-45B9-B530-E293D2190602}"/>
                    </a:ext>
                  </a:extLst>
                </p14:cNvPr>
                <p14:cNvContentPartPr/>
                <p14:nvPr/>
              </p14:nvContentPartPr>
              <p14:xfrm>
                <a:off x="8950912" y="3161090"/>
                <a:ext cx="360" cy="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9D94D30-4751-45B9-B530-E293D21906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33272" y="31430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D3FC30-F626-4780-91F3-633DDE877562}"/>
                    </a:ext>
                  </a:extLst>
                </p14:cNvPr>
                <p14:cNvContentPartPr/>
                <p14:nvPr/>
              </p14:nvContentPartPr>
              <p14:xfrm>
                <a:off x="9039832" y="3294290"/>
                <a:ext cx="77760" cy="177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D3FC30-F626-4780-91F3-633DDE87756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22192" y="3276290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E88582E-B7B5-4BAD-8862-95A04EE73288}"/>
                    </a:ext>
                  </a:extLst>
                </p14:cNvPr>
                <p14:cNvContentPartPr/>
                <p14:nvPr/>
              </p14:nvContentPartPr>
              <p14:xfrm>
                <a:off x="9403072" y="3257930"/>
                <a:ext cx="155160" cy="224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E88582E-B7B5-4BAD-8862-95A04EE732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85072" y="3240290"/>
                  <a:ext cx="190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F6CC38-39F0-4D2C-83F2-5696ACB1194F}"/>
                    </a:ext>
                  </a:extLst>
                </p14:cNvPr>
                <p14:cNvContentPartPr/>
                <p14:nvPr/>
              </p14:nvContentPartPr>
              <p14:xfrm>
                <a:off x="9559312" y="3081530"/>
                <a:ext cx="15840" cy="379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F6CC38-39F0-4D2C-83F2-5696ACB119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41312" y="3063530"/>
                  <a:ext cx="51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1A28AAA-4838-436E-A73C-8C1A295CCBDD}"/>
                    </a:ext>
                  </a:extLst>
                </p14:cNvPr>
                <p14:cNvContentPartPr/>
                <p14:nvPr/>
              </p14:nvContentPartPr>
              <p14:xfrm>
                <a:off x="9623392" y="3268730"/>
                <a:ext cx="128160" cy="185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1A28AAA-4838-436E-A73C-8C1A295CCB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05392" y="3250730"/>
                  <a:ext cx="163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B867CB6-B617-4D97-AD61-87551F05F6BD}"/>
                    </a:ext>
                  </a:extLst>
                </p14:cNvPr>
                <p14:cNvContentPartPr/>
                <p14:nvPr/>
              </p14:nvContentPartPr>
              <p14:xfrm>
                <a:off x="9799792" y="3300050"/>
                <a:ext cx="116640" cy="141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B867CB6-B617-4D97-AD61-87551F05F6B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81792" y="3282410"/>
                  <a:ext cx="15228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A9CE85CF-C480-49CD-ADEE-275A59987A3D}"/>
              </a:ext>
            </a:extLst>
          </p:cNvPr>
          <p:cNvGrpSpPr/>
          <p:nvPr/>
        </p:nvGrpSpPr>
        <p:grpSpPr>
          <a:xfrm>
            <a:off x="9022192" y="3638810"/>
            <a:ext cx="1827000" cy="614880"/>
            <a:chOff x="9022192" y="3638810"/>
            <a:chExt cx="182700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E834DD-141C-4F66-AE17-19796C0976D1}"/>
                    </a:ext>
                  </a:extLst>
                </p14:cNvPr>
                <p14:cNvContentPartPr/>
                <p14:nvPr/>
              </p14:nvContentPartPr>
              <p14:xfrm>
                <a:off x="9022192" y="3638810"/>
                <a:ext cx="186120" cy="427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E834DD-141C-4F66-AE17-19796C0976D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04552" y="3621170"/>
                  <a:ext cx="2217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92A165-B7C2-48E2-A08D-585DC5724081}"/>
                    </a:ext>
                  </a:extLst>
                </p14:cNvPr>
                <p14:cNvContentPartPr/>
                <p14:nvPr/>
              </p14:nvContentPartPr>
              <p14:xfrm>
                <a:off x="9243592" y="3846170"/>
                <a:ext cx="101160" cy="203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92A165-B7C2-48E2-A08D-585DC572408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25592" y="3828170"/>
                  <a:ext cx="136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B086814-BE6C-466B-AE5D-FF25552E9A59}"/>
                    </a:ext>
                  </a:extLst>
                </p14:cNvPr>
                <p14:cNvContentPartPr/>
                <p14:nvPr/>
              </p14:nvContentPartPr>
              <p14:xfrm>
                <a:off x="9324592" y="3829250"/>
                <a:ext cx="212040" cy="424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B086814-BE6C-466B-AE5D-FF25552E9A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06592" y="3811610"/>
                  <a:ext cx="2476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7EDA2EC-BE76-4290-9F62-FFEB6E0098BF}"/>
                    </a:ext>
                  </a:extLst>
                </p14:cNvPr>
                <p14:cNvContentPartPr/>
                <p14:nvPr/>
              </p14:nvContentPartPr>
              <p14:xfrm>
                <a:off x="9608272" y="3820970"/>
                <a:ext cx="297360" cy="278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7EDA2EC-BE76-4290-9F62-FFEB6E0098B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90632" y="3802970"/>
                  <a:ext cx="333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EF7F023-1EF0-4346-8E92-9AC7598E8697}"/>
                    </a:ext>
                  </a:extLst>
                </p14:cNvPr>
                <p14:cNvContentPartPr/>
                <p14:nvPr/>
              </p14:nvContentPartPr>
              <p14:xfrm>
                <a:off x="9952432" y="3785330"/>
                <a:ext cx="175320" cy="314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EF7F023-1EF0-4346-8E92-9AC7598E86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34792" y="3767690"/>
                  <a:ext cx="2109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7ADE429-3D60-485A-B291-5108DBEC2EAC}"/>
                    </a:ext>
                  </a:extLst>
                </p14:cNvPr>
                <p14:cNvContentPartPr/>
                <p14:nvPr/>
              </p14:nvContentPartPr>
              <p14:xfrm>
                <a:off x="10126312" y="3769850"/>
                <a:ext cx="135000" cy="334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7ADE429-3D60-485A-B291-5108DBEC2E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08672" y="3752210"/>
                  <a:ext cx="170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5F2CB9B-0993-4DD4-AAAF-978DE8EE49CE}"/>
                    </a:ext>
                  </a:extLst>
                </p14:cNvPr>
                <p14:cNvContentPartPr/>
                <p14:nvPr/>
              </p14:nvContentPartPr>
              <p14:xfrm>
                <a:off x="10227112" y="3861650"/>
                <a:ext cx="8280" cy="4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5F2CB9B-0993-4DD4-AAAF-978DE8EE49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09112" y="3844010"/>
                  <a:ext cx="43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518A947-45F2-4474-9FFF-122872B1FEC0}"/>
                    </a:ext>
                  </a:extLst>
                </p14:cNvPr>
                <p14:cNvContentPartPr/>
                <p14:nvPr/>
              </p14:nvContentPartPr>
              <p14:xfrm>
                <a:off x="10313152" y="3910970"/>
                <a:ext cx="114480" cy="165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518A947-45F2-4474-9FFF-122872B1FE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95152" y="3892970"/>
                  <a:ext cx="150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FAF8023-F2B5-47B8-BFB3-0272D6F68523}"/>
                    </a:ext>
                  </a:extLst>
                </p14:cNvPr>
                <p14:cNvContentPartPr/>
                <p14:nvPr/>
              </p14:nvContentPartPr>
              <p14:xfrm>
                <a:off x="10403512" y="3758690"/>
                <a:ext cx="113040" cy="309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FAF8023-F2B5-47B8-BFB3-0272D6F685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85512" y="3740690"/>
                  <a:ext cx="148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DBFAEA3-6DC9-4F1F-AF88-174B5F38E4BD}"/>
                    </a:ext>
                  </a:extLst>
                </p14:cNvPr>
                <p14:cNvContentPartPr/>
                <p14:nvPr/>
              </p14:nvContentPartPr>
              <p14:xfrm>
                <a:off x="10577752" y="3890810"/>
                <a:ext cx="128520" cy="176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DBFAEA3-6DC9-4F1F-AF88-174B5F38E4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60112" y="3872810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9891689-C8D2-4A78-A1C5-EF4A4FC2E435}"/>
                    </a:ext>
                  </a:extLst>
                </p14:cNvPr>
                <p14:cNvContentPartPr/>
                <p14:nvPr/>
              </p14:nvContentPartPr>
              <p14:xfrm>
                <a:off x="10737592" y="3961730"/>
                <a:ext cx="111600" cy="100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9891689-C8D2-4A78-A1C5-EF4A4FC2E43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19952" y="3944090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A0E1FE-BB05-48C6-8AAB-21D187DD0672}"/>
                  </a:ext>
                </a:extLst>
              </p14:cNvPr>
              <p14:cNvContentPartPr/>
              <p14:nvPr/>
            </p14:nvContentPartPr>
            <p14:xfrm>
              <a:off x="1168792" y="2362610"/>
              <a:ext cx="635760" cy="4143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A0E1FE-BB05-48C6-8AAB-21D187DD067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50792" y="2344970"/>
                <a:ext cx="671400" cy="450000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Ellipse 98">
            <a:extLst>
              <a:ext uri="{FF2B5EF4-FFF2-40B4-BE49-F238E27FC236}">
                <a16:creationId xmlns:a16="http://schemas.microsoft.com/office/drawing/2014/main" id="{302BE0C2-15D6-4B49-B5D4-1A4EC3D4C875}"/>
              </a:ext>
            </a:extLst>
          </p:cNvPr>
          <p:cNvSpPr/>
          <p:nvPr/>
        </p:nvSpPr>
        <p:spPr>
          <a:xfrm>
            <a:off x="778732" y="2199170"/>
            <a:ext cx="1983780" cy="1455480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557E83A8-B396-4197-BC29-D37E6164A732}"/>
              </a:ext>
            </a:extLst>
          </p:cNvPr>
          <p:cNvGrpSpPr/>
          <p:nvPr/>
        </p:nvGrpSpPr>
        <p:grpSpPr>
          <a:xfrm>
            <a:off x="334312" y="1003610"/>
            <a:ext cx="2235240" cy="806040"/>
            <a:chOff x="334312" y="1003610"/>
            <a:chExt cx="2235240" cy="80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AF30017-E59A-4C08-B8AE-0177BCB4C58B}"/>
                    </a:ext>
                  </a:extLst>
                </p14:cNvPr>
                <p14:cNvContentPartPr/>
                <p14:nvPr/>
              </p14:nvContentPartPr>
              <p14:xfrm>
                <a:off x="1601152" y="1388810"/>
                <a:ext cx="628560" cy="384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AF30017-E59A-4C08-B8AE-0177BCB4C5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83152" y="1371170"/>
                  <a:ext cx="6642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B8C02A-2AE9-4E58-BE7E-BCA3ECE5377D}"/>
                    </a:ext>
                  </a:extLst>
                </p14:cNvPr>
                <p14:cNvContentPartPr/>
                <p14:nvPr/>
              </p14:nvContentPartPr>
              <p14:xfrm>
                <a:off x="2115592" y="1251290"/>
                <a:ext cx="453960" cy="171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B8C02A-2AE9-4E58-BE7E-BCA3ECE537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97592" y="1233650"/>
                  <a:ext cx="48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9BD5E0-A1FE-4402-B42E-3F9BF0CF6401}"/>
                    </a:ext>
                  </a:extLst>
                </p14:cNvPr>
                <p14:cNvContentPartPr/>
                <p14:nvPr/>
              </p14:nvContentPartPr>
              <p14:xfrm>
                <a:off x="334312" y="1406810"/>
                <a:ext cx="888840" cy="402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9BD5E0-A1FE-4402-B42E-3F9BF0CF64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6672" y="1388810"/>
                  <a:ext cx="9244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8631B1-04BC-4BD8-A6EE-964BE214AEF2}"/>
                    </a:ext>
                  </a:extLst>
                </p14:cNvPr>
                <p14:cNvContentPartPr/>
                <p14:nvPr/>
              </p14:nvContentPartPr>
              <p14:xfrm>
                <a:off x="1299832" y="1035650"/>
                <a:ext cx="7200" cy="2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8631B1-04BC-4BD8-A6EE-964BE214AEF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81832" y="1018010"/>
                  <a:ext cx="42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4A0EEC2-A358-41AE-A794-B8AFCEB77502}"/>
                    </a:ext>
                  </a:extLst>
                </p14:cNvPr>
                <p14:cNvContentPartPr/>
                <p14:nvPr/>
              </p14:nvContentPartPr>
              <p14:xfrm>
                <a:off x="1481632" y="1003610"/>
                <a:ext cx="1440" cy="4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4A0EEC2-A358-41AE-A794-B8AFCEB775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63992" y="985610"/>
                  <a:ext cx="37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40D3592-E355-4CD1-849D-DB52716CF6F9}"/>
                    </a:ext>
                  </a:extLst>
                </p14:cNvPr>
                <p14:cNvContentPartPr/>
                <p14:nvPr/>
              </p14:nvContentPartPr>
              <p14:xfrm>
                <a:off x="1253032" y="1086770"/>
                <a:ext cx="322920" cy="143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40D3592-E355-4CD1-849D-DB52716CF6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35392" y="1068770"/>
                  <a:ext cx="358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CAC0B30-45DB-4C5A-BA0F-A005DFD8BC70}"/>
                    </a:ext>
                  </a:extLst>
                </p14:cNvPr>
                <p14:cNvContentPartPr/>
                <p14:nvPr/>
              </p14:nvContentPartPr>
              <p14:xfrm>
                <a:off x="1229632" y="1045010"/>
                <a:ext cx="375120" cy="293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CAC0B30-45DB-4C5A-BA0F-A005DFD8BC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11632" y="1027010"/>
                  <a:ext cx="41076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A8F8633-A699-4AAA-90ED-F9D5B5A678B6}"/>
                  </a:ext>
                </a:extLst>
              </p14:cNvPr>
              <p14:cNvContentPartPr/>
              <p14:nvPr/>
            </p14:nvContentPartPr>
            <p14:xfrm>
              <a:off x="902032" y="2650250"/>
              <a:ext cx="295560" cy="2163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A8F8633-A699-4AAA-90ED-F9D5B5A678B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84032" y="2632610"/>
                <a:ext cx="3312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3F5A686-9E91-41C2-90E0-355A91283285}"/>
                  </a:ext>
                </a:extLst>
              </p14:cNvPr>
              <p14:cNvContentPartPr/>
              <p14:nvPr/>
            </p14:nvContentPartPr>
            <p14:xfrm>
              <a:off x="1841632" y="2704970"/>
              <a:ext cx="335520" cy="1569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3F5A686-9E91-41C2-90E0-355A9128328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823632" y="2687330"/>
                <a:ext cx="37116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C94C7138-9C84-478E-A42D-6F64C5202967}"/>
              </a:ext>
            </a:extLst>
          </p:cNvPr>
          <p:cNvGrpSpPr/>
          <p:nvPr/>
        </p:nvGrpSpPr>
        <p:grpSpPr>
          <a:xfrm>
            <a:off x="1934512" y="2999450"/>
            <a:ext cx="2415240" cy="1011960"/>
            <a:chOff x="1934512" y="2999450"/>
            <a:chExt cx="2415240" cy="10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BDB5A83-0144-42D6-921B-EAB96DC04FED}"/>
                    </a:ext>
                  </a:extLst>
                </p14:cNvPr>
                <p14:cNvContentPartPr/>
                <p14:nvPr/>
              </p14:nvContentPartPr>
              <p14:xfrm>
                <a:off x="2001112" y="3091970"/>
                <a:ext cx="30240" cy="293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BDB5A83-0144-42D6-921B-EAB96DC04F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83472" y="3074330"/>
                  <a:ext cx="65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50AFFDE-07D0-473E-B7ED-28E04F26DD9D}"/>
                    </a:ext>
                  </a:extLst>
                </p14:cNvPr>
                <p14:cNvContentPartPr/>
                <p14:nvPr/>
              </p14:nvContentPartPr>
              <p14:xfrm>
                <a:off x="1934512" y="2999450"/>
                <a:ext cx="219240" cy="282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50AFFDE-07D0-473E-B7ED-28E04F26DD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16872" y="2981810"/>
                  <a:ext cx="254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206463A-721D-4E11-911C-C5E293388A59}"/>
                    </a:ext>
                  </a:extLst>
                </p14:cNvPr>
                <p14:cNvContentPartPr/>
                <p14:nvPr/>
              </p14:nvContentPartPr>
              <p14:xfrm>
                <a:off x="2184352" y="3159290"/>
                <a:ext cx="67680" cy="217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206463A-721D-4E11-911C-C5E293388A5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66712" y="3141290"/>
                  <a:ext cx="103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DB55A1F-B174-4EB8-8E7A-B79071EAC925}"/>
                    </a:ext>
                  </a:extLst>
                </p14:cNvPr>
                <p14:cNvContentPartPr/>
                <p14:nvPr/>
              </p14:nvContentPartPr>
              <p14:xfrm>
                <a:off x="2282272" y="3152810"/>
                <a:ext cx="192600" cy="186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DB55A1F-B174-4EB8-8E7A-B79071EAC9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64272" y="3135170"/>
                  <a:ext cx="228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089B7F1-1CB0-457D-B1FE-AD2E0ED5C022}"/>
                    </a:ext>
                  </a:extLst>
                </p14:cNvPr>
                <p14:cNvContentPartPr/>
                <p14:nvPr/>
              </p14:nvContentPartPr>
              <p14:xfrm>
                <a:off x="2488912" y="3103490"/>
                <a:ext cx="198360" cy="247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089B7F1-1CB0-457D-B1FE-AD2E0ED5C0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70912" y="3085850"/>
                  <a:ext cx="234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D78A6D1-1C72-4920-BDEB-F81C1C288BD8}"/>
                    </a:ext>
                  </a:extLst>
                </p14:cNvPr>
                <p14:cNvContentPartPr/>
                <p14:nvPr/>
              </p14:nvContentPartPr>
              <p14:xfrm>
                <a:off x="2530312" y="3208970"/>
                <a:ext cx="118440" cy="17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D78A6D1-1C72-4920-BDEB-F81C1C288B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12672" y="3190970"/>
                  <a:ext cx="15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CEF3656-00FE-477A-BB1D-A5CF27E6FFF1}"/>
                    </a:ext>
                  </a:extLst>
                </p14:cNvPr>
                <p14:cNvContentPartPr/>
                <p14:nvPr/>
              </p14:nvContentPartPr>
              <p14:xfrm>
                <a:off x="2717512" y="3099530"/>
                <a:ext cx="139320" cy="228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CEF3656-00FE-477A-BB1D-A5CF27E6FF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99872" y="3081530"/>
                  <a:ext cx="174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1AF0EB6-06CD-418B-97D0-9D4BA8C06787}"/>
                    </a:ext>
                  </a:extLst>
                </p14:cNvPr>
                <p14:cNvContentPartPr/>
                <p14:nvPr/>
              </p14:nvContentPartPr>
              <p14:xfrm>
                <a:off x="2936752" y="3096290"/>
                <a:ext cx="151920" cy="257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1AF0EB6-06CD-418B-97D0-9D4BA8C0678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19112" y="3078650"/>
                  <a:ext cx="187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E77AAD3-E2F2-4175-B9DB-2AF8BE085F5A}"/>
                    </a:ext>
                  </a:extLst>
                </p14:cNvPr>
                <p14:cNvContentPartPr/>
                <p14:nvPr/>
              </p14:nvContentPartPr>
              <p14:xfrm>
                <a:off x="3064912" y="3092330"/>
                <a:ext cx="167040" cy="237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E77AAD3-E2F2-4175-B9DB-2AF8BE085F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46912" y="3074330"/>
                  <a:ext cx="202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071FE7C-CE3D-4DB7-8EF2-575B1732D067}"/>
                    </a:ext>
                  </a:extLst>
                </p14:cNvPr>
                <p14:cNvContentPartPr/>
                <p14:nvPr/>
              </p14:nvContentPartPr>
              <p14:xfrm>
                <a:off x="3248512" y="3136970"/>
                <a:ext cx="115920" cy="33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071FE7C-CE3D-4DB7-8EF2-575B1732D0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30872" y="3118970"/>
                  <a:ext cx="151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21D1F44-72C9-4C17-9F1B-CCAFA9938BF2}"/>
                    </a:ext>
                  </a:extLst>
                </p14:cNvPr>
                <p14:cNvContentPartPr/>
                <p14:nvPr/>
              </p14:nvContentPartPr>
              <p14:xfrm>
                <a:off x="2147992" y="3467450"/>
                <a:ext cx="61560" cy="317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21D1F44-72C9-4C17-9F1B-CCAFA9938B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29992" y="3449450"/>
                  <a:ext cx="97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C46109A-0A6F-42C7-8529-F5E9F3DA2F8C}"/>
                    </a:ext>
                  </a:extLst>
                </p14:cNvPr>
                <p14:cNvContentPartPr/>
                <p14:nvPr/>
              </p14:nvContentPartPr>
              <p14:xfrm>
                <a:off x="2084992" y="3450530"/>
                <a:ext cx="304560" cy="371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C46109A-0A6F-42C7-8529-F5E9F3DA2F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67352" y="3432530"/>
                  <a:ext cx="3402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AAA79AC-557D-46BB-8886-DF1C16B00280}"/>
                    </a:ext>
                  </a:extLst>
                </p14:cNvPr>
                <p14:cNvContentPartPr/>
                <p14:nvPr/>
              </p14:nvContentPartPr>
              <p14:xfrm>
                <a:off x="2413312" y="3561770"/>
                <a:ext cx="213120" cy="194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AAA79AC-557D-46BB-8886-DF1C16B002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95312" y="3543770"/>
                  <a:ext cx="248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6554723-5FFE-473B-A416-1A67AE0F50C3}"/>
                    </a:ext>
                  </a:extLst>
                </p14:cNvPr>
                <p14:cNvContentPartPr/>
                <p14:nvPr/>
              </p14:nvContentPartPr>
              <p14:xfrm>
                <a:off x="2653072" y="3549530"/>
                <a:ext cx="214920" cy="461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6554723-5FFE-473B-A416-1A67AE0F50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35432" y="3531530"/>
                  <a:ext cx="2505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5540B5C-6D2A-46F7-8A7A-044BF1760059}"/>
                    </a:ext>
                  </a:extLst>
                </p14:cNvPr>
                <p14:cNvContentPartPr/>
                <p14:nvPr/>
              </p14:nvContentPartPr>
              <p14:xfrm>
                <a:off x="2839912" y="3433250"/>
                <a:ext cx="133200" cy="341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5540B5C-6D2A-46F7-8A7A-044BF17600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21912" y="3415250"/>
                  <a:ext cx="1688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FFA826E-36C5-44AF-83E5-FD03FAD8FF0B}"/>
                    </a:ext>
                  </a:extLst>
                </p14:cNvPr>
                <p14:cNvContentPartPr/>
                <p14:nvPr/>
              </p14:nvContentPartPr>
              <p14:xfrm>
                <a:off x="2999032" y="3542690"/>
                <a:ext cx="227160" cy="253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FFA826E-36C5-44AF-83E5-FD03FAD8FF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81032" y="3525050"/>
                  <a:ext cx="262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4301A16-6071-4B4A-BFD5-32EBD737A897}"/>
                    </a:ext>
                  </a:extLst>
                </p14:cNvPr>
                <p14:cNvContentPartPr/>
                <p14:nvPr/>
              </p14:nvContentPartPr>
              <p14:xfrm>
                <a:off x="3147352" y="3467450"/>
                <a:ext cx="32760" cy="24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4301A16-6071-4B4A-BFD5-32EBD737A8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29712" y="3449450"/>
                  <a:ext cx="68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1DACE85-9184-4466-A62E-E4C7AB946850}"/>
                    </a:ext>
                  </a:extLst>
                </p14:cNvPr>
                <p14:cNvContentPartPr/>
                <p14:nvPr/>
              </p14:nvContentPartPr>
              <p14:xfrm>
                <a:off x="3270472" y="3412010"/>
                <a:ext cx="62640" cy="403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1DACE85-9184-4466-A62E-E4C7AB9468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52472" y="3394010"/>
                  <a:ext cx="98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6F3D07-91A6-4709-A1EF-F1F010826904}"/>
                    </a:ext>
                  </a:extLst>
                </p14:cNvPr>
                <p14:cNvContentPartPr/>
                <p14:nvPr/>
              </p14:nvContentPartPr>
              <p14:xfrm>
                <a:off x="3260392" y="3625850"/>
                <a:ext cx="51840" cy="7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6F3D07-91A6-4709-A1EF-F1F0108269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42752" y="3607850"/>
                  <a:ext cx="87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917A73E-C127-4BF0-8682-C1D326572FEC}"/>
                    </a:ext>
                  </a:extLst>
                </p14:cNvPr>
                <p14:cNvContentPartPr/>
                <p14:nvPr/>
              </p14:nvContentPartPr>
              <p14:xfrm>
                <a:off x="3423112" y="3521450"/>
                <a:ext cx="212040" cy="299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917A73E-C127-4BF0-8682-C1D326572FE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05472" y="3503450"/>
                  <a:ext cx="247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D40F88-B566-4DB7-B225-3F4FD5F8A1F8}"/>
                    </a:ext>
                  </a:extLst>
                </p14:cNvPr>
                <p14:cNvContentPartPr/>
                <p14:nvPr/>
              </p14:nvContentPartPr>
              <p14:xfrm>
                <a:off x="3720832" y="3736370"/>
                <a:ext cx="133200" cy="27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D40F88-B566-4DB7-B225-3F4FD5F8A1F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02832" y="3718370"/>
                  <a:ext cx="168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B827232-DBBA-41B2-9959-4B892F82BA9A}"/>
                    </a:ext>
                  </a:extLst>
                </p14:cNvPr>
                <p14:cNvContentPartPr/>
                <p14:nvPr/>
              </p14:nvContentPartPr>
              <p14:xfrm>
                <a:off x="3950872" y="3569330"/>
                <a:ext cx="43920" cy="221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B827232-DBBA-41B2-9959-4B892F82BA9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32872" y="3551330"/>
                  <a:ext cx="79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2F5576-AD56-42E1-AB40-6433DEC08079}"/>
                    </a:ext>
                  </a:extLst>
                </p14:cNvPr>
                <p14:cNvContentPartPr/>
                <p14:nvPr/>
              </p14:nvContentPartPr>
              <p14:xfrm>
                <a:off x="3924592" y="3442970"/>
                <a:ext cx="8280" cy="18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2F5576-AD56-42E1-AB40-6433DEC080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6592" y="3425330"/>
                  <a:ext cx="43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F6F2187-912E-4E11-82D2-5505350BC361}"/>
                    </a:ext>
                  </a:extLst>
                </p14:cNvPr>
                <p14:cNvContentPartPr/>
                <p14:nvPr/>
              </p14:nvContentPartPr>
              <p14:xfrm>
                <a:off x="4039072" y="3530810"/>
                <a:ext cx="310680" cy="210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F6F2187-912E-4E11-82D2-5505350BC3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21072" y="3512810"/>
                  <a:ext cx="34632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18FA3EE-E544-428F-9526-DFB3A3593EB2}"/>
                  </a:ext>
                </a:extLst>
              </p14:cNvPr>
              <p14:cNvContentPartPr/>
              <p14:nvPr/>
            </p14:nvContentPartPr>
            <p14:xfrm>
              <a:off x="2358952" y="2125370"/>
              <a:ext cx="2144880" cy="8218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18FA3EE-E544-428F-9526-DFB3A3593EB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322952" y="2053730"/>
                <a:ext cx="221652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D22A672D-0139-418D-93FC-6E03C433D12C}"/>
                  </a:ext>
                </a:extLst>
              </p14:cNvPr>
              <p14:cNvContentPartPr/>
              <p14:nvPr/>
            </p14:nvContentPartPr>
            <p14:xfrm>
              <a:off x="455992" y="160490"/>
              <a:ext cx="309600" cy="4543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D22A672D-0139-418D-93FC-6E03C433D12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20352" y="88490"/>
                <a:ext cx="38124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783982B-6CA1-4B5F-AE98-92B46628D3CC}"/>
                  </a:ext>
                </a:extLst>
              </p14:cNvPr>
              <p14:cNvContentPartPr/>
              <p14:nvPr/>
            </p14:nvContentPartPr>
            <p14:xfrm>
              <a:off x="1851712" y="88490"/>
              <a:ext cx="60480" cy="3564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783982B-6CA1-4B5F-AE98-92B46628D3C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15712" y="16490"/>
                <a:ext cx="1321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6427515-EE3E-463D-A2DB-CC496FF998F4}"/>
                  </a:ext>
                </a:extLst>
              </p14:cNvPr>
              <p14:cNvContentPartPr/>
              <p14:nvPr/>
            </p14:nvContentPartPr>
            <p14:xfrm>
              <a:off x="2613112" y="647570"/>
              <a:ext cx="253800" cy="1706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6427515-EE3E-463D-A2DB-CC496FF998F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577112" y="575570"/>
                <a:ext cx="325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22C8860-5A6F-4C06-B3AE-2036197D382D}"/>
                  </a:ext>
                </a:extLst>
              </p14:cNvPr>
              <p14:cNvContentPartPr/>
              <p14:nvPr/>
            </p14:nvContentPartPr>
            <p14:xfrm>
              <a:off x="-38288" y="973010"/>
              <a:ext cx="302760" cy="756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22C8860-5A6F-4C06-B3AE-2036197D382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-74288" y="901370"/>
                <a:ext cx="374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6031505-AA24-4CBD-82AE-7BC68AEAD758}"/>
                  </a:ext>
                </a:extLst>
              </p14:cNvPr>
              <p14:cNvContentPartPr/>
              <p14:nvPr/>
            </p14:nvContentPartPr>
            <p14:xfrm>
              <a:off x="270999" y="2173250"/>
              <a:ext cx="422280" cy="2768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6031505-AA24-4CBD-82AE-7BC68AEAD75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35359" y="2101610"/>
                <a:ext cx="4939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F41E3132-BDDE-4E59-981E-A445878E1CB3}"/>
                  </a:ext>
                </a:extLst>
              </p14:cNvPr>
              <p14:cNvContentPartPr/>
              <p14:nvPr/>
            </p14:nvContentPartPr>
            <p14:xfrm>
              <a:off x="528039" y="3168650"/>
              <a:ext cx="328320" cy="2844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F41E3132-BDDE-4E59-981E-A445878E1CB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92399" y="3096650"/>
                <a:ext cx="39996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54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ild012">
            <a:extLst>
              <a:ext uri="{FF2B5EF4-FFF2-40B4-BE49-F238E27FC236}">
                <a16:creationId xmlns:a16="http://schemas.microsoft.com/office/drawing/2014/main" id="{BD80152C-D021-4F61-86C9-0B2A31FB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5" y="420578"/>
            <a:ext cx="2014537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ild030">
            <a:extLst>
              <a:ext uri="{FF2B5EF4-FFF2-40B4-BE49-F238E27FC236}">
                <a16:creationId xmlns:a16="http://schemas.microsoft.com/office/drawing/2014/main" id="{DF54F93B-DB22-417A-B0FF-25473CDF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769" y="420578"/>
            <a:ext cx="1131019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alex küche">
            <a:extLst>
              <a:ext uri="{FF2B5EF4-FFF2-40B4-BE49-F238E27FC236}">
                <a16:creationId xmlns:a16="http://schemas.microsoft.com/office/drawing/2014/main" id="{C0A35060-CABA-4729-BB86-1A80EB0F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297" y="420578"/>
            <a:ext cx="2014537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D1D54AAA-24D8-41AD-A678-14E6951F2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76" y="2381888"/>
            <a:ext cx="3041650" cy="40555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E4019D-E0B0-4392-B7B8-39DADF7BE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99" y="4387821"/>
            <a:ext cx="2732801" cy="20496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B5E709-4653-4AF3-ABB4-29186A031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08" y="3853472"/>
            <a:ext cx="1937963" cy="2583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048909C-7509-4BC9-95DB-03B18013F178}"/>
                  </a:ext>
                </a:extLst>
              </p14:cNvPr>
              <p14:cNvContentPartPr/>
              <p14:nvPr/>
            </p14:nvContentPartPr>
            <p14:xfrm>
              <a:off x="3539752" y="2600930"/>
              <a:ext cx="410040" cy="885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048909C-7509-4BC9-95DB-03B18013F1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3752" y="2529290"/>
                <a:ext cx="481680" cy="10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855B8D0-CA79-445A-8189-D13BA46967F7}"/>
                  </a:ext>
                </a:extLst>
              </p14:cNvPr>
              <p14:cNvContentPartPr/>
              <p14:nvPr/>
            </p14:nvContentPartPr>
            <p14:xfrm>
              <a:off x="3554152" y="3129410"/>
              <a:ext cx="245880" cy="61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855B8D0-CA79-445A-8189-D13BA46967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8512" y="3057410"/>
                <a:ext cx="317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B6AEDD4-F24B-46F7-B39B-B319774E72BB}"/>
                  </a:ext>
                </a:extLst>
              </p14:cNvPr>
              <p14:cNvContentPartPr/>
              <p14:nvPr/>
            </p14:nvContentPartPr>
            <p14:xfrm>
              <a:off x="4113952" y="2591210"/>
              <a:ext cx="457920" cy="880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B6AEDD4-F24B-46F7-B39B-B319774E72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8312" y="2519570"/>
                <a:ext cx="52956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3DCF65F-5E68-4DBB-A28E-AEDEF59070F4}"/>
                  </a:ext>
                </a:extLst>
              </p14:cNvPr>
              <p14:cNvContentPartPr/>
              <p14:nvPr/>
            </p14:nvContentPartPr>
            <p14:xfrm>
              <a:off x="4793632" y="2634770"/>
              <a:ext cx="378000" cy="80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3DCF65F-5E68-4DBB-A28E-AEDEF590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7992" y="2563130"/>
                <a:ext cx="44964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7188BA8-A029-4D7B-8458-F2F3B70E2B5D}"/>
                  </a:ext>
                </a:extLst>
              </p14:cNvPr>
              <p14:cNvContentPartPr/>
              <p14:nvPr/>
            </p14:nvContentPartPr>
            <p14:xfrm>
              <a:off x="4783192" y="2613890"/>
              <a:ext cx="343440" cy="76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7188BA8-A029-4D7B-8458-F2F3B70E2B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7192" y="2541890"/>
                <a:ext cx="4150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80C67E1-0216-4E56-A597-04AF7D05E40F}"/>
                  </a:ext>
                </a:extLst>
              </p14:cNvPr>
              <p14:cNvContentPartPr/>
              <p14:nvPr/>
            </p14:nvContentPartPr>
            <p14:xfrm>
              <a:off x="4845112" y="2984690"/>
              <a:ext cx="214200" cy="46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80C67E1-0216-4E56-A597-04AF7D05E4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9472" y="2912690"/>
                <a:ext cx="285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354C8EE-C746-43D0-9981-84CA189374B2}"/>
                  </a:ext>
                </a:extLst>
              </p14:cNvPr>
              <p14:cNvContentPartPr/>
              <p14:nvPr/>
            </p14:nvContentPartPr>
            <p14:xfrm>
              <a:off x="5375032" y="2572130"/>
              <a:ext cx="521640" cy="848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354C8EE-C746-43D0-9981-84CA18937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39392" y="2500130"/>
                <a:ext cx="59328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8ACDE22-D325-4D94-A601-CF2390DE3C96}"/>
                  </a:ext>
                </a:extLst>
              </p14:cNvPr>
              <p14:cNvContentPartPr/>
              <p14:nvPr/>
            </p14:nvContentPartPr>
            <p14:xfrm>
              <a:off x="5430472" y="2561690"/>
              <a:ext cx="462240" cy="932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8ACDE22-D325-4D94-A601-CF2390DE3C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4472" y="2489690"/>
                <a:ext cx="533880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3DB8600-4168-43AA-B709-5D42C2AE7B9F}"/>
                  </a:ext>
                </a:extLst>
              </p14:cNvPr>
              <p14:cNvContentPartPr/>
              <p14:nvPr/>
            </p14:nvContentPartPr>
            <p14:xfrm>
              <a:off x="257992" y="1802450"/>
              <a:ext cx="6640920" cy="489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3DB8600-4168-43AA-B709-5D42C2AE7B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992" y="1730450"/>
                <a:ext cx="671256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39245C6-6C55-45DA-9D26-A941AB475B5F}"/>
                  </a:ext>
                </a:extLst>
              </p14:cNvPr>
              <p14:cNvContentPartPr/>
              <p14:nvPr/>
            </p14:nvContentPartPr>
            <p14:xfrm>
              <a:off x="469672" y="3101330"/>
              <a:ext cx="6948360" cy="9086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39245C6-6C55-45DA-9D26-A941AB475B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032" y="3029690"/>
                <a:ext cx="702000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A99B55E-BB52-4F44-B08A-0419DAD11D40}"/>
                  </a:ext>
                </a:extLst>
              </p14:cNvPr>
              <p14:cNvContentPartPr/>
              <p14:nvPr/>
            </p14:nvContentPartPr>
            <p14:xfrm>
              <a:off x="6684352" y="1313930"/>
              <a:ext cx="163440" cy="415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A99B55E-BB52-4F44-B08A-0419DAD11D4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48712" y="1242290"/>
                <a:ext cx="2350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FF278BF-5CFE-4D52-8AC9-B0536617D9FA}"/>
                  </a:ext>
                </a:extLst>
              </p14:cNvPr>
              <p14:cNvContentPartPr/>
              <p14:nvPr/>
            </p14:nvContentPartPr>
            <p14:xfrm>
              <a:off x="7434592" y="3043010"/>
              <a:ext cx="235800" cy="3960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FF278BF-5CFE-4D52-8AC9-B0536617D9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592" y="2971010"/>
                <a:ext cx="3074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D1D57CD-989B-494E-8FFD-A058EE92A1AC}"/>
                  </a:ext>
                </a:extLst>
              </p14:cNvPr>
              <p14:cNvContentPartPr/>
              <p14:nvPr/>
            </p14:nvContentPartPr>
            <p14:xfrm>
              <a:off x="6697312" y="1266410"/>
              <a:ext cx="1680480" cy="94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D1D57CD-989B-494E-8FFD-A058EE92A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1672" y="1194410"/>
                <a:ext cx="1752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759E277-9ECC-4FDA-B607-C23F2D5EAED8}"/>
                  </a:ext>
                </a:extLst>
              </p14:cNvPr>
              <p14:cNvContentPartPr/>
              <p14:nvPr/>
            </p14:nvContentPartPr>
            <p14:xfrm>
              <a:off x="7695952" y="1375130"/>
              <a:ext cx="712440" cy="2128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759E277-9ECC-4FDA-B607-C23F2D5EAED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60312" y="1303130"/>
                <a:ext cx="78408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AFC1084-2152-4F39-97C8-F120C4642274}"/>
                  </a:ext>
                </a:extLst>
              </p14:cNvPr>
              <p14:cNvContentPartPr/>
              <p14:nvPr/>
            </p14:nvContentPartPr>
            <p14:xfrm>
              <a:off x="249712" y="2174330"/>
              <a:ext cx="566280" cy="1362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AFC1084-2152-4F39-97C8-F120C464227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4072" y="2102690"/>
                <a:ext cx="637920" cy="150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34330B3-B33E-43C0-AF96-F61051C6429A}"/>
              </a:ext>
            </a:extLst>
          </p:cNvPr>
          <p:cNvGrpSpPr/>
          <p:nvPr/>
        </p:nvGrpSpPr>
        <p:grpSpPr>
          <a:xfrm>
            <a:off x="532672" y="73370"/>
            <a:ext cx="1223280" cy="321480"/>
            <a:chOff x="532672" y="73370"/>
            <a:chExt cx="122328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D81D7BC-63C8-4DBF-A011-E8A7D80709F3}"/>
                    </a:ext>
                  </a:extLst>
                </p14:cNvPr>
                <p14:cNvContentPartPr/>
                <p14:nvPr/>
              </p14:nvContentPartPr>
              <p14:xfrm>
                <a:off x="532672" y="115130"/>
                <a:ext cx="207720" cy="279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D81D7BC-63C8-4DBF-A011-E8A7D80709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032" y="97130"/>
                  <a:ext cx="243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A1C3107-71FA-4269-A579-2E218B9537E3}"/>
                    </a:ext>
                  </a:extLst>
                </p14:cNvPr>
                <p14:cNvContentPartPr/>
                <p14:nvPr/>
              </p14:nvContentPartPr>
              <p14:xfrm>
                <a:off x="764872" y="224930"/>
                <a:ext cx="156960" cy="168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A1C3107-71FA-4269-A579-2E218B9537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7232" y="207290"/>
                  <a:ext cx="192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11F2CE-E9D7-486A-9378-410BED4E94CB}"/>
                    </a:ext>
                  </a:extLst>
                </p14:cNvPr>
                <p14:cNvContentPartPr/>
                <p14:nvPr/>
              </p14:nvContentPartPr>
              <p14:xfrm>
                <a:off x="957472" y="73370"/>
                <a:ext cx="154440" cy="293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11F2CE-E9D7-486A-9378-410BED4E94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9472" y="55730"/>
                  <a:ext cx="190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09159C-9C19-4020-AA95-29FFC006FBA7}"/>
                    </a:ext>
                  </a:extLst>
                </p14:cNvPr>
                <p14:cNvContentPartPr/>
                <p14:nvPr/>
              </p14:nvContentPartPr>
              <p14:xfrm>
                <a:off x="1193992" y="218810"/>
                <a:ext cx="148320" cy="163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09159C-9C19-4020-AA95-29FFC006FB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6352" y="201170"/>
                  <a:ext cx="18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DDAC1E2-1725-449F-A7A7-02E7F847D721}"/>
                    </a:ext>
                  </a:extLst>
                </p14:cNvPr>
                <p14:cNvContentPartPr/>
                <p14:nvPr/>
              </p14:nvContentPartPr>
              <p14:xfrm>
                <a:off x="1403512" y="97850"/>
                <a:ext cx="77760" cy="285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DDAC1E2-1725-449F-A7A7-02E7F847D7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85872" y="79850"/>
                  <a:ext cx="113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101717A-C123-401C-8623-BB4A6782543C}"/>
                    </a:ext>
                  </a:extLst>
                </p14:cNvPr>
                <p14:cNvContentPartPr/>
                <p14:nvPr/>
              </p14:nvContentPartPr>
              <p14:xfrm>
                <a:off x="1550752" y="178130"/>
                <a:ext cx="205200" cy="201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101717A-C123-401C-8623-BB4A678254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32752" y="160490"/>
                  <a:ext cx="24084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524C749-090E-4745-AC25-E381BDAB8575}"/>
                  </a:ext>
                </a:extLst>
              </p14:cNvPr>
              <p14:cNvContentPartPr/>
              <p14:nvPr/>
            </p14:nvContentPartPr>
            <p14:xfrm>
              <a:off x="1989232" y="225290"/>
              <a:ext cx="62640" cy="60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524C749-090E-4745-AC25-E381BDAB857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71592" y="207290"/>
                <a:ext cx="9828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905A9D2-99CA-459B-8CE5-FA6FF077F851}"/>
              </a:ext>
            </a:extLst>
          </p:cNvPr>
          <p:cNvGrpSpPr/>
          <p:nvPr/>
        </p:nvGrpSpPr>
        <p:grpSpPr>
          <a:xfrm>
            <a:off x="2420872" y="60410"/>
            <a:ext cx="1841400" cy="314280"/>
            <a:chOff x="2420872" y="60410"/>
            <a:chExt cx="18414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29A50F4-FB6A-47FF-B857-1D5B78F804C2}"/>
                    </a:ext>
                  </a:extLst>
                </p14:cNvPr>
                <p14:cNvContentPartPr/>
                <p14:nvPr/>
              </p14:nvContentPartPr>
              <p14:xfrm>
                <a:off x="2472352" y="118730"/>
                <a:ext cx="21600" cy="248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29A50F4-FB6A-47FF-B857-1D5B78F804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54712" y="101090"/>
                  <a:ext cx="57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1F0EAC4-0753-4C4E-840B-A6936967994E}"/>
                    </a:ext>
                  </a:extLst>
                </p14:cNvPr>
                <p14:cNvContentPartPr/>
                <p14:nvPr/>
              </p14:nvContentPartPr>
              <p14:xfrm>
                <a:off x="2420872" y="80570"/>
                <a:ext cx="188640" cy="186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1F0EAC4-0753-4C4E-840B-A693696799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03232" y="62930"/>
                  <a:ext cx="224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B912E3-65EB-4779-86D8-3D3255752D3A}"/>
                    </a:ext>
                  </a:extLst>
                </p14:cNvPr>
                <p14:cNvContentPartPr/>
                <p14:nvPr/>
              </p14:nvContentPartPr>
              <p14:xfrm>
                <a:off x="2632552" y="204050"/>
                <a:ext cx="100440" cy="136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B912E3-65EB-4779-86D8-3D3255752D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4552" y="186410"/>
                  <a:ext cx="13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574CBD-EE16-4CC4-8982-51F0ACEDD39C}"/>
                    </a:ext>
                  </a:extLst>
                </p14:cNvPr>
                <p14:cNvContentPartPr/>
                <p14:nvPr/>
              </p14:nvContentPartPr>
              <p14:xfrm>
                <a:off x="2804272" y="176330"/>
                <a:ext cx="187560" cy="192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574CBD-EE16-4CC4-8982-51F0ACEDD3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86632" y="158330"/>
                  <a:ext cx="223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8790FB-9732-4B57-8090-94D4FF5BE72C}"/>
                    </a:ext>
                  </a:extLst>
                </p14:cNvPr>
                <p14:cNvContentPartPr/>
                <p14:nvPr/>
              </p14:nvContentPartPr>
              <p14:xfrm>
                <a:off x="2986432" y="181730"/>
                <a:ext cx="25200" cy="177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8790FB-9732-4B57-8090-94D4FF5BE7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68432" y="163730"/>
                  <a:ext cx="60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A706F6E-B91B-43FA-9BA6-5CA8CEB5F219}"/>
                    </a:ext>
                  </a:extLst>
                </p14:cNvPr>
                <p14:cNvContentPartPr/>
                <p14:nvPr/>
              </p14:nvContentPartPr>
              <p14:xfrm>
                <a:off x="3105592" y="70850"/>
                <a:ext cx="171720" cy="286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A706F6E-B91B-43FA-9BA6-5CA8CEB5F2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87952" y="53210"/>
                  <a:ext cx="207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1E636A2-4D6E-45BC-82EA-A9A4E6EF88CA}"/>
                    </a:ext>
                  </a:extLst>
                </p14:cNvPr>
                <p14:cNvContentPartPr/>
                <p14:nvPr/>
              </p14:nvContentPartPr>
              <p14:xfrm>
                <a:off x="3223312" y="269210"/>
                <a:ext cx="91080" cy="105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1E636A2-4D6E-45BC-82EA-A9A4E6EF88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05312" y="251210"/>
                  <a:ext cx="126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FB3F8B-5160-4BAF-85A6-CD5EDC6EC5E7}"/>
                    </a:ext>
                  </a:extLst>
                </p14:cNvPr>
                <p14:cNvContentPartPr/>
                <p14:nvPr/>
              </p14:nvContentPartPr>
              <p14:xfrm>
                <a:off x="3423472" y="60410"/>
                <a:ext cx="33840" cy="29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FB3F8B-5160-4BAF-85A6-CD5EDC6EC5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5472" y="42770"/>
                  <a:ext cx="69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E7C121-99B7-4B61-ADC6-D4275E550E70}"/>
                    </a:ext>
                  </a:extLst>
                </p14:cNvPr>
                <p14:cNvContentPartPr/>
                <p14:nvPr/>
              </p14:nvContentPartPr>
              <p14:xfrm>
                <a:off x="3369112" y="223130"/>
                <a:ext cx="128160" cy="10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E7C121-99B7-4B61-ADC6-D4275E550E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1472" y="205490"/>
                  <a:ext cx="163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6B40B05-FE9E-4122-8052-62DFE3E1DA02}"/>
                    </a:ext>
                  </a:extLst>
                </p14:cNvPr>
                <p14:cNvContentPartPr/>
                <p14:nvPr/>
              </p14:nvContentPartPr>
              <p14:xfrm>
                <a:off x="3571072" y="105050"/>
                <a:ext cx="45720" cy="248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6B40B05-FE9E-4122-8052-62DFE3E1DA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53072" y="87410"/>
                  <a:ext cx="81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66C214-874A-4E08-A67C-64C2CE8F16C6}"/>
                    </a:ext>
                  </a:extLst>
                </p14:cNvPr>
                <p14:cNvContentPartPr/>
                <p14:nvPr/>
              </p14:nvContentPartPr>
              <p14:xfrm>
                <a:off x="3744232" y="67970"/>
                <a:ext cx="33120" cy="294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66C214-874A-4E08-A67C-64C2CE8F16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6592" y="49970"/>
                  <a:ext cx="68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35881BA-B12B-451D-B2BC-44BA8902428E}"/>
                    </a:ext>
                  </a:extLst>
                </p14:cNvPr>
                <p14:cNvContentPartPr/>
                <p14:nvPr/>
              </p14:nvContentPartPr>
              <p14:xfrm>
                <a:off x="3799312" y="133850"/>
                <a:ext cx="106920" cy="230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35881BA-B12B-451D-B2BC-44BA890242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81672" y="115850"/>
                  <a:ext cx="142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2DA9AD8-9175-4FB8-9C61-12229E54493C}"/>
                    </a:ext>
                  </a:extLst>
                </p14:cNvPr>
                <p14:cNvContentPartPr/>
                <p14:nvPr/>
              </p14:nvContentPartPr>
              <p14:xfrm>
                <a:off x="4024312" y="148610"/>
                <a:ext cx="164880" cy="212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2DA9AD8-9175-4FB8-9C61-12229E5449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6672" y="130970"/>
                  <a:ext cx="200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1A35D4-39F3-444D-8AE6-E60C2C430B0B}"/>
                    </a:ext>
                  </a:extLst>
                </p14:cNvPr>
                <p14:cNvContentPartPr/>
                <p14:nvPr/>
              </p14:nvContentPartPr>
              <p14:xfrm>
                <a:off x="4023232" y="133850"/>
                <a:ext cx="140760" cy="132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1A35D4-39F3-444D-8AE6-E60C2C430B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05592" y="115850"/>
                  <a:ext cx="176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97BDF3D-7370-4F3F-AE02-70C611CD74F0}"/>
                    </a:ext>
                  </a:extLst>
                </p14:cNvPr>
                <p14:cNvContentPartPr/>
                <p14:nvPr/>
              </p14:nvContentPartPr>
              <p14:xfrm>
                <a:off x="4201792" y="118730"/>
                <a:ext cx="60480" cy="255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97BDF3D-7370-4F3F-AE02-70C611CD74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84152" y="101090"/>
                  <a:ext cx="9612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AD10977-77F5-4A0A-B41F-9C9A9FC98903}"/>
                  </a:ext>
                </a:extLst>
              </p14:cNvPr>
              <p14:cNvContentPartPr/>
              <p14:nvPr/>
            </p14:nvContentPartPr>
            <p14:xfrm>
              <a:off x="615832" y="4522250"/>
              <a:ext cx="225720" cy="1306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AD10977-77F5-4A0A-B41F-9C9A9FC989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7832" y="4504250"/>
                <a:ext cx="261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834705A-70AB-4263-BAEB-90DF1E761812}"/>
                  </a:ext>
                </a:extLst>
              </p14:cNvPr>
              <p14:cNvContentPartPr/>
              <p14:nvPr/>
            </p14:nvContentPartPr>
            <p14:xfrm>
              <a:off x="602512" y="4732850"/>
              <a:ext cx="795600" cy="6336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834705A-70AB-4263-BAEB-90DF1E7618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6872" y="4661210"/>
                <a:ext cx="867240" cy="77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65523FD-881F-416D-8932-60C6EA6E9314}"/>
              </a:ext>
            </a:extLst>
          </p:cNvPr>
          <p:cNvGrpSpPr/>
          <p:nvPr/>
        </p:nvGrpSpPr>
        <p:grpSpPr>
          <a:xfrm>
            <a:off x="407032" y="4132010"/>
            <a:ext cx="2523600" cy="1515600"/>
            <a:chOff x="407032" y="4132010"/>
            <a:chExt cx="2523600" cy="15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F9181B7-1DDB-47CD-B9F4-A551D4AEDF6D}"/>
                    </a:ext>
                  </a:extLst>
                </p14:cNvPr>
                <p14:cNvContentPartPr/>
                <p14:nvPr/>
              </p14:nvContentPartPr>
              <p14:xfrm>
                <a:off x="407032" y="4136330"/>
                <a:ext cx="144000" cy="275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F9181B7-1DDB-47CD-B9F4-A551D4AEDF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9392" y="4118690"/>
                  <a:ext cx="179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106F274-0DC8-49D6-8ACC-4832287D69AF}"/>
                    </a:ext>
                  </a:extLst>
                </p14:cNvPr>
                <p14:cNvContentPartPr/>
                <p14:nvPr/>
              </p14:nvContentPartPr>
              <p14:xfrm>
                <a:off x="801952" y="4137050"/>
                <a:ext cx="75960" cy="280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106F274-0DC8-49D6-8ACC-4832287D69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4312" y="4119050"/>
                  <a:ext cx="111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29A070B-7BDA-49E5-BD36-F13042E5FB90}"/>
                    </a:ext>
                  </a:extLst>
                </p14:cNvPr>
                <p14:cNvContentPartPr/>
                <p14:nvPr/>
              </p14:nvContentPartPr>
              <p14:xfrm>
                <a:off x="680992" y="4132010"/>
                <a:ext cx="218880" cy="21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29A070B-7BDA-49E5-BD36-F13042E5FB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3352" y="4114370"/>
                  <a:ext cx="254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BA8B979-2883-4971-BD0E-D5CF765322C8}"/>
                    </a:ext>
                  </a:extLst>
                </p14:cNvPr>
                <p14:cNvContentPartPr/>
                <p14:nvPr/>
              </p14:nvContentPartPr>
              <p14:xfrm>
                <a:off x="916072" y="4208690"/>
                <a:ext cx="182160" cy="201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BA8B979-2883-4971-BD0E-D5CF765322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432" y="4191050"/>
                  <a:ext cx="217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9C456BC-3023-4192-A649-22A13B84C9A7}"/>
                    </a:ext>
                  </a:extLst>
                </p14:cNvPr>
                <p14:cNvContentPartPr/>
                <p14:nvPr/>
              </p14:nvContentPartPr>
              <p14:xfrm>
                <a:off x="1173472" y="4190690"/>
                <a:ext cx="149400" cy="407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9C456BC-3023-4192-A649-22A13B84C9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5832" y="4172690"/>
                  <a:ext cx="1850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4E6797D-AAE9-4E72-8F67-9CCDA3819ECB}"/>
                    </a:ext>
                  </a:extLst>
                </p14:cNvPr>
                <p14:cNvContentPartPr/>
                <p14:nvPr/>
              </p14:nvContentPartPr>
              <p14:xfrm>
                <a:off x="618712" y="4573010"/>
                <a:ext cx="509760" cy="509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4E6797D-AAE9-4E72-8F67-9CCDA3819E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1072" y="4555370"/>
                  <a:ext cx="5454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318BC25-9B58-4F42-A4DC-45289EF7A2C8}"/>
                    </a:ext>
                  </a:extLst>
                </p14:cNvPr>
                <p14:cNvContentPartPr/>
                <p14:nvPr/>
              </p14:nvContentPartPr>
              <p14:xfrm>
                <a:off x="812752" y="4546370"/>
                <a:ext cx="396000" cy="393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318BC25-9B58-4F42-A4DC-45289EF7A2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4752" y="4528730"/>
                  <a:ext cx="4316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6634A9A-B1D3-424E-AE4A-16CF45FC5A82}"/>
                    </a:ext>
                  </a:extLst>
                </p14:cNvPr>
                <p14:cNvContentPartPr/>
                <p14:nvPr/>
              </p14:nvContentPartPr>
              <p14:xfrm>
                <a:off x="1091032" y="5073770"/>
                <a:ext cx="63000" cy="173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6634A9A-B1D3-424E-AE4A-16CF45FC5A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3032" y="5056130"/>
                  <a:ext cx="98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C3BC17E-3450-459E-B5E2-C640978082A5}"/>
                    </a:ext>
                  </a:extLst>
                </p14:cNvPr>
                <p14:cNvContentPartPr/>
                <p14:nvPr/>
              </p14:nvContentPartPr>
              <p14:xfrm>
                <a:off x="1138912" y="5174930"/>
                <a:ext cx="245160" cy="46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C3BC17E-3450-459E-B5E2-C640978082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0912" y="5157290"/>
                  <a:ext cx="280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FE79381-B7DD-45C2-9EBA-3131B231977C}"/>
                    </a:ext>
                  </a:extLst>
                </p14:cNvPr>
                <p14:cNvContentPartPr/>
                <p14:nvPr/>
              </p14:nvContentPartPr>
              <p14:xfrm>
                <a:off x="1207312" y="4817810"/>
                <a:ext cx="190440" cy="357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FE79381-B7DD-45C2-9EBA-3131B23197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89312" y="4799810"/>
                  <a:ext cx="226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0B080FD-E3E9-480B-AD50-5DFC9AC73C36}"/>
                    </a:ext>
                  </a:extLst>
                </p14:cNvPr>
                <p14:cNvContentPartPr/>
                <p14:nvPr/>
              </p14:nvContentPartPr>
              <p14:xfrm>
                <a:off x="1572352" y="5020850"/>
                <a:ext cx="256680" cy="414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0B080FD-E3E9-480B-AD50-5DFC9AC73C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54712" y="5003210"/>
                  <a:ext cx="292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43FD7B5-6923-48BE-9875-64396A95F708}"/>
                    </a:ext>
                  </a:extLst>
                </p14:cNvPr>
                <p14:cNvContentPartPr/>
                <p14:nvPr/>
              </p14:nvContentPartPr>
              <p14:xfrm>
                <a:off x="2073112" y="5078090"/>
                <a:ext cx="42840" cy="321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43FD7B5-6923-48BE-9875-64396A95F7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55472" y="5060450"/>
                  <a:ext cx="78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4D99175-3152-4C56-9F27-B336360E57DE}"/>
                    </a:ext>
                  </a:extLst>
                </p14:cNvPr>
                <p14:cNvContentPartPr/>
                <p14:nvPr/>
              </p14:nvContentPartPr>
              <p14:xfrm>
                <a:off x="1957192" y="5057210"/>
                <a:ext cx="205920" cy="18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4D99175-3152-4C56-9F27-B336360E57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39192" y="5039210"/>
                  <a:ext cx="241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C6A34C5-5DFD-40D6-B619-BB3200A43CD2}"/>
                    </a:ext>
                  </a:extLst>
                </p14:cNvPr>
                <p14:cNvContentPartPr/>
                <p14:nvPr/>
              </p14:nvContentPartPr>
              <p14:xfrm>
                <a:off x="2138992" y="5197610"/>
                <a:ext cx="183600" cy="212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C6A34C5-5DFD-40D6-B619-BB3200A43C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20992" y="5179970"/>
                  <a:ext cx="219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482BBE3-63B3-4FDF-90FF-1AF823832144}"/>
                    </a:ext>
                  </a:extLst>
                </p14:cNvPr>
                <p14:cNvContentPartPr/>
                <p14:nvPr/>
              </p14:nvContentPartPr>
              <p14:xfrm>
                <a:off x="2382712" y="5202290"/>
                <a:ext cx="176040" cy="445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482BBE3-63B3-4FDF-90FF-1AF8238321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5072" y="5184650"/>
                  <a:ext cx="2116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856F512-C010-4D93-92E2-6191715CA65D}"/>
                    </a:ext>
                  </a:extLst>
                </p14:cNvPr>
                <p14:cNvContentPartPr/>
                <p14:nvPr/>
              </p14:nvContentPartPr>
              <p14:xfrm>
                <a:off x="2555872" y="5217770"/>
                <a:ext cx="230400" cy="183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856F512-C010-4D93-92E2-6191715CA6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38232" y="5199770"/>
                  <a:ext cx="266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C9DBB3-03DF-4DF2-97FA-BF1F2DD5EE16}"/>
                    </a:ext>
                  </a:extLst>
                </p14:cNvPr>
                <p14:cNvContentPartPr/>
                <p14:nvPr/>
              </p14:nvContentPartPr>
              <p14:xfrm>
                <a:off x="1552192" y="4363130"/>
                <a:ext cx="159840" cy="361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C9DBB3-03DF-4DF2-97FA-BF1F2DD5EE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34192" y="4345130"/>
                  <a:ext cx="1954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5CC3557-DA9E-403C-B66F-1A58E17B3D47}"/>
                    </a:ext>
                  </a:extLst>
                </p14:cNvPr>
                <p14:cNvContentPartPr/>
                <p14:nvPr/>
              </p14:nvContentPartPr>
              <p14:xfrm>
                <a:off x="1558672" y="4219130"/>
                <a:ext cx="3600" cy="14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5CC3557-DA9E-403C-B66F-1A58E17B3D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41032" y="4201130"/>
                  <a:ext cx="39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2A59E1C-EC3B-4E6F-9F20-42D60854E6EC}"/>
                    </a:ext>
                  </a:extLst>
                </p14:cNvPr>
                <p14:cNvContentPartPr/>
                <p14:nvPr/>
              </p14:nvContentPartPr>
              <p14:xfrm>
                <a:off x="1572352" y="4202210"/>
                <a:ext cx="7200" cy="14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2A59E1C-EC3B-4E6F-9F20-42D60854E6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54712" y="4184570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F9B22F7-0D88-45B7-B938-668320F216B5}"/>
                    </a:ext>
                  </a:extLst>
                </p14:cNvPr>
                <p14:cNvContentPartPr/>
                <p14:nvPr/>
              </p14:nvContentPartPr>
              <p14:xfrm>
                <a:off x="1743712" y="4359530"/>
                <a:ext cx="163080" cy="362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F9B22F7-0D88-45B7-B938-668320F216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26072" y="4341530"/>
                  <a:ext cx="198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252F142-6215-4722-BC61-3982154AA73B}"/>
                    </a:ext>
                  </a:extLst>
                </p14:cNvPr>
                <p14:cNvContentPartPr/>
                <p14:nvPr/>
              </p14:nvContentPartPr>
              <p14:xfrm>
                <a:off x="1927312" y="4477250"/>
                <a:ext cx="208440" cy="245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252F142-6215-4722-BC61-3982154AA7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09312" y="4459610"/>
                  <a:ext cx="244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4C1BB3-37F2-44F1-84FD-10608B27C9E5}"/>
                    </a:ext>
                  </a:extLst>
                </p14:cNvPr>
                <p14:cNvContentPartPr/>
                <p14:nvPr/>
              </p14:nvContentPartPr>
              <p14:xfrm>
                <a:off x="2197312" y="4517210"/>
                <a:ext cx="167040" cy="353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4C1BB3-37F2-44F1-84FD-10608B27C9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672" y="4499570"/>
                  <a:ext cx="202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1A86397-DCCE-4BBD-9215-0E31C9B78D36}"/>
                    </a:ext>
                  </a:extLst>
                </p14:cNvPr>
                <p14:cNvContentPartPr/>
                <p14:nvPr/>
              </p14:nvContentPartPr>
              <p14:xfrm>
                <a:off x="2318992" y="4507490"/>
                <a:ext cx="203760" cy="202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1A86397-DCCE-4BBD-9215-0E31C9B78D3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0992" y="4489490"/>
                  <a:ext cx="239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2094A6-A86E-4B5B-993F-D0DD6FF13CC6}"/>
                    </a:ext>
                  </a:extLst>
                </p14:cNvPr>
                <p14:cNvContentPartPr/>
                <p14:nvPr/>
              </p14:nvContentPartPr>
              <p14:xfrm>
                <a:off x="2550832" y="4556450"/>
                <a:ext cx="131400" cy="163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2094A6-A86E-4B5B-993F-D0DD6FF13C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33192" y="4538450"/>
                  <a:ext cx="167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AE302ED-9893-4CCE-8B8F-41F7C447AD5C}"/>
                    </a:ext>
                  </a:extLst>
                </p14:cNvPr>
                <p14:cNvContentPartPr/>
                <p14:nvPr/>
              </p14:nvContentPartPr>
              <p14:xfrm>
                <a:off x="2718592" y="4544570"/>
                <a:ext cx="212040" cy="387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AE302ED-9893-4CCE-8B8F-41F7C447AD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00952" y="4526570"/>
                  <a:ext cx="247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B80C294-FD5A-40A8-BC86-703F44F30830}"/>
                    </a:ext>
                  </a:extLst>
                </p14:cNvPr>
                <p14:cNvContentPartPr/>
                <p14:nvPr/>
              </p14:nvContentPartPr>
              <p14:xfrm>
                <a:off x="1603312" y="4209770"/>
                <a:ext cx="33480" cy="25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B80C294-FD5A-40A8-BC86-703F44F308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85312" y="4191770"/>
                  <a:ext cx="691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A7533879-264E-486F-834E-60D7762ED25D}"/>
              </a:ext>
            </a:extLst>
          </p:cNvPr>
          <p:cNvGrpSpPr/>
          <p:nvPr/>
        </p:nvGrpSpPr>
        <p:grpSpPr>
          <a:xfrm>
            <a:off x="2685832" y="5582810"/>
            <a:ext cx="2373480" cy="1149840"/>
            <a:chOff x="2685832" y="5582810"/>
            <a:chExt cx="2373480" cy="11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B8DE42-1B1E-42C2-A7E7-59167AE8E2A6}"/>
                    </a:ext>
                  </a:extLst>
                </p14:cNvPr>
                <p14:cNvContentPartPr/>
                <p14:nvPr/>
              </p14:nvContentPartPr>
              <p14:xfrm>
                <a:off x="2817232" y="5582810"/>
                <a:ext cx="394200" cy="454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B8DE42-1B1E-42C2-A7E7-59167AE8E2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99232" y="5564810"/>
                  <a:ext cx="4298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F09254-15EA-490B-B66C-05E574BD4598}"/>
                    </a:ext>
                  </a:extLst>
                </p14:cNvPr>
                <p14:cNvContentPartPr/>
                <p14:nvPr/>
              </p14:nvContentPartPr>
              <p14:xfrm>
                <a:off x="2987152" y="6117770"/>
                <a:ext cx="310320" cy="565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F09254-15EA-490B-B66C-05E574BD45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69152" y="6100130"/>
                  <a:ext cx="3459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E259C9C-3A6A-4CB7-A198-B5F8E10D9C1E}"/>
                    </a:ext>
                  </a:extLst>
                </p14:cNvPr>
                <p14:cNvContentPartPr/>
                <p14:nvPr/>
              </p14:nvContentPartPr>
              <p14:xfrm>
                <a:off x="3211432" y="5827250"/>
                <a:ext cx="338400" cy="364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E259C9C-3A6A-4CB7-A198-B5F8E10D9C1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93432" y="5809610"/>
                  <a:ext cx="374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9F30793-EDE7-49D7-BB4F-BEF1B177E1B1}"/>
                    </a:ext>
                  </a:extLst>
                </p14:cNvPr>
                <p14:cNvContentPartPr/>
                <p14:nvPr/>
              </p14:nvContentPartPr>
              <p14:xfrm>
                <a:off x="2685832" y="6234770"/>
                <a:ext cx="325800" cy="341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9F30793-EDE7-49D7-BB4F-BEF1B177E1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67832" y="6217130"/>
                  <a:ext cx="361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653226B-4E02-4F44-83B6-FAF30846414C}"/>
                    </a:ext>
                  </a:extLst>
                </p14:cNvPr>
                <p14:cNvContentPartPr/>
                <p14:nvPr/>
              </p14:nvContentPartPr>
              <p14:xfrm>
                <a:off x="3063472" y="6476690"/>
                <a:ext cx="205200" cy="184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653226B-4E02-4F44-83B6-FAF3084641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5832" y="6458690"/>
                  <a:ext cx="240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9DA44F2-0516-498B-B556-A0E6E9E89DF1}"/>
                    </a:ext>
                  </a:extLst>
                </p14:cNvPr>
                <p14:cNvContentPartPr/>
                <p14:nvPr/>
              </p14:nvContentPartPr>
              <p14:xfrm>
                <a:off x="2908672" y="6641210"/>
                <a:ext cx="164880" cy="82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9DA44F2-0516-498B-B556-A0E6E9E89D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91032" y="6623210"/>
                  <a:ext cx="20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4219AED-D48F-4255-884D-92556561E167}"/>
                    </a:ext>
                  </a:extLst>
                </p14:cNvPr>
                <p14:cNvContentPartPr/>
                <p14:nvPr/>
              </p14:nvContentPartPr>
              <p14:xfrm>
                <a:off x="3283432" y="6636890"/>
                <a:ext cx="96480" cy="73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4219AED-D48F-4255-884D-92556561E1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5432" y="6618890"/>
                  <a:ext cx="132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379FE66-8108-4613-974D-CAFF608F29BE}"/>
                    </a:ext>
                  </a:extLst>
                </p14:cNvPr>
                <p14:cNvContentPartPr/>
                <p14:nvPr/>
              </p14:nvContentPartPr>
              <p14:xfrm>
                <a:off x="3541552" y="6431690"/>
                <a:ext cx="125280" cy="300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379FE66-8108-4613-974D-CAFF608F29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23552" y="6414050"/>
                  <a:ext cx="160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6A2D292-D97E-46B0-BD8E-FE47FC67C590}"/>
                    </a:ext>
                  </a:extLst>
                </p14:cNvPr>
                <p14:cNvContentPartPr/>
                <p14:nvPr/>
              </p14:nvContentPartPr>
              <p14:xfrm>
                <a:off x="3572872" y="6575330"/>
                <a:ext cx="55800" cy="30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6A2D292-D97E-46B0-BD8E-FE47FC67C5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5232" y="6557690"/>
                  <a:ext cx="91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067DC79-4FC8-495E-A107-E3EEA42E5CA9}"/>
                    </a:ext>
                  </a:extLst>
                </p14:cNvPr>
                <p14:cNvContentPartPr/>
                <p14:nvPr/>
              </p14:nvContentPartPr>
              <p14:xfrm>
                <a:off x="3749272" y="6498290"/>
                <a:ext cx="132120" cy="212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067DC79-4FC8-495E-A107-E3EEA42E5C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31632" y="6480290"/>
                  <a:ext cx="167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E5EABC1-49B9-41E6-AB95-8D0262644249}"/>
                    </a:ext>
                  </a:extLst>
                </p14:cNvPr>
                <p14:cNvContentPartPr/>
                <p14:nvPr/>
              </p14:nvContentPartPr>
              <p14:xfrm>
                <a:off x="3918832" y="6459410"/>
                <a:ext cx="122040" cy="220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E5EABC1-49B9-41E6-AB95-8D02626442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01192" y="6441410"/>
                  <a:ext cx="157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C55D5B7-22BB-414A-BE3B-3848AB503D91}"/>
                    </a:ext>
                  </a:extLst>
                </p14:cNvPr>
                <p14:cNvContentPartPr/>
                <p14:nvPr/>
              </p14:nvContentPartPr>
              <p14:xfrm>
                <a:off x="4118632" y="6504050"/>
                <a:ext cx="29520" cy="196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C55D5B7-22BB-414A-BE3B-3848AB503D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00632" y="6486050"/>
                  <a:ext cx="65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F2704CB-BF03-4436-8236-06B02A91894D}"/>
                    </a:ext>
                  </a:extLst>
                </p14:cNvPr>
                <p14:cNvContentPartPr/>
                <p14:nvPr/>
              </p14:nvContentPartPr>
              <p14:xfrm>
                <a:off x="4049872" y="6405050"/>
                <a:ext cx="6120" cy="4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F2704CB-BF03-4436-8236-06B02A9189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32232" y="6387410"/>
                  <a:ext cx="41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26BD545-7120-41B7-B24F-91CC7ADAB2C9}"/>
                    </a:ext>
                  </a:extLst>
                </p14:cNvPr>
                <p14:cNvContentPartPr/>
                <p14:nvPr/>
              </p14:nvContentPartPr>
              <p14:xfrm>
                <a:off x="4198912" y="6460130"/>
                <a:ext cx="132120" cy="234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26BD545-7120-41B7-B24F-91CC7ADAB2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80912" y="6442130"/>
                  <a:ext cx="167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16E192E-2D98-4FC5-98A9-DDBB50404CBA}"/>
                    </a:ext>
                  </a:extLst>
                </p14:cNvPr>
                <p14:cNvContentPartPr/>
                <p14:nvPr/>
              </p14:nvContentPartPr>
              <p14:xfrm>
                <a:off x="4386472" y="6272210"/>
                <a:ext cx="144720" cy="369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16E192E-2D98-4FC5-98A9-DDBB50404C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68832" y="6254210"/>
                  <a:ext cx="180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2CF99C-813C-4D87-B5D4-1D86F71BDD4F}"/>
                    </a:ext>
                  </a:extLst>
                </p14:cNvPr>
                <p14:cNvContentPartPr/>
                <p14:nvPr/>
              </p14:nvContentPartPr>
              <p14:xfrm>
                <a:off x="4378192" y="6512690"/>
                <a:ext cx="57600" cy="9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2CF99C-813C-4D87-B5D4-1D86F71BDD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60192" y="6494690"/>
                  <a:ext cx="93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C061A26-8E24-4740-8FE8-9DB890363DE9}"/>
                    </a:ext>
                  </a:extLst>
                </p14:cNvPr>
                <p14:cNvContentPartPr/>
                <p14:nvPr/>
              </p14:nvContentPartPr>
              <p14:xfrm>
                <a:off x="4529752" y="6425570"/>
                <a:ext cx="186840" cy="223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C061A26-8E24-4740-8FE8-9DB890363D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11752" y="6407570"/>
                  <a:ext cx="222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E10A812-5C84-4977-B835-9C5490158D5C}"/>
                    </a:ext>
                  </a:extLst>
                </p14:cNvPr>
                <p14:cNvContentPartPr/>
                <p14:nvPr/>
              </p14:nvContentPartPr>
              <p14:xfrm>
                <a:off x="4734592" y="6478490"/>
                <a:ext cx="145080" cy="163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E10A812-5C84-4977-B835-9C5490158D5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16592" y="6460490"/>
                  <a:ext cx="180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55B1D72-1ECA-46BE-95AB-5EB35E8D6E86}"/>
                    </a:ext>
                  </a:extLst>
                </p14:cNvPr>
                <p14:cNvContentPartPr/>
                <p14:nvPr/>
              </p14:nvContentPartPr>
              <p14:xfrm>
                <a:off x="4863832" y="6475250"/>
                <a:ext cx="195480" cy="185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55B1D72-1ECA-46BE-95AB-5EB35E8D6E8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46192" y="6457610"/>
                  <a:ext cx="231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0EF864B-38D0-47D9-8F86-1B37231A5931}"/>
                    </a:ext>
                  </a:extLst>
                </p14:cNvPr>
                <p14:cNvContentPartPr/>
                <p14:nvPr/>
              </p14:nvContentPartPr>
              <p14:xfrm>
                <a:off x="4921072" y="6541130"/>
                <a:ext cx="92880" cy="33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0EF864B-38D0-47D9-8F86-1B37231A59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3072" y="6523490"/>
                  <a:ext cx="128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85D6459-2D0F-4E14-9DC0-2684525C82B6}"/>
                    </a:ext>
                  </a:extLst>
                </p14:cNvPr>
                <p14:cNvContentPartPr/>
                <p14:nvPr/>
              </p14:nvContentPartPr>
              <p14:xfrm>
                <a:off x="2940352" y="5793770"/>
                <a:ext cx="3960" cy="2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85D6459-2D0F-4E14-9DC0-2684525C82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22712" y="5776130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12FB478-F516-42EA-8A6F-2F6036818845}"/>
                    </a:ext>
                  </a:extLst>
                </p14:cNvPr>
                <p14:cNvContentPartPr/>
                <p14:nvPr/>
              </p14:nvContentPartPr>
              <p14:xfrm>
                <a:off x="3009472" y="5737250"/>
                <a:ext cx="2160" cy="3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12FB478-F516-42EA-8A6F-2F60368188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91472" y="5719610"/>
                  <a:ext cx="3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F40C697-1205-4759-8658-812C8E690789}"/>
                    </a:ext>
                  </a:extLst>
                </p14:cNvPr>
                <p14:cNvContentPartPr/>
                <p14:nvPr/>
              </p14:nvContentPartPr>
              <p14:xfrm>
                <a:off x="2965912" y="5799890"/>
                <a:ext cx="148320" cy="94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F40C697-1205-4759-8658-812C8E6907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48272" y="5782250"/>
                  <a:ext cx="18396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A9568184-65FF-4BB1-AAEE-26A30E4A832F}"/>
                  </a:ext>
                </a:extLst>
              </p14:cNvPr>
              <p14:cNvContentPartPr/>
              <p14:nvPr/>
            </p14:nvContentPartPr>
            <p14:xfrm>
              <a:off x="4453432" y="213770"/>
              <a:ext cx="68400" cy="770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A9568184-65FF-4BB1-AAEE-26A30E4A832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35432" y="196130"/>
                <a:ext cx="10404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465DDB74-8EE6-471D-A6AE-11C051EE5910}"/>
              </a:ext>
            </a:extLst>
          </p:cNvPr>
          <p:cNvGrpSpPr/>
          <p:nvPr/>
        </p:nvGrpSpPr>
        <p:grpSpPr>
          <a:xfrm>
            <a:off x="740032" y="8210"/>
            <a:ext cx="6762240" cy="2363769"/>
            <a:chOff x="740032" y="8210"/>
            <a:chExt cx="6762240" cy="23637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A49C8EB-FB19-4029-B571-5FE4712A9D7E}"/>
                    </a:ext>
                  </a:extLst>
                </p14:cNvPr>
                <p14:cNvContentPartPr/>
                <p14:nvPr/>
              </p14:nvContentPartPr>
              <p14:xfrm>
                <a:off x="1682512" y="2077139"/>
                <a:ext cx="456480" cy="217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A49C8EB-FB19-4029-B571-5FE4712A9D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64872" y="2059499"/>
                  <a:ext cx="492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62269E0-464C-4166-8A4F-E6D0593F81ED}"/>
                    </a:ext>
                  </a:extLst>
                </p14:cNvPr>
                <p14:cNvContentPartPr/>
                <p14:nvPr/>
              </p14:nvContentPartPr>
              <p14:xfrm>
                <a:off x="2214232" y="2086499"/>
                <a:ext cx="118800" cy="202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62269E0-464C-4166-8A4F-E6D0593F81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96592" y="2068499"/>
                  <a:ext cx="154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2EBCC64-26EE-416F-8824-D25918BCC3C7}"/>
                    </a:ext>
                  </a:extLst>
                </p14:cNvPr>
                <p14:cNvContentPartPr/>
                <p14:nvPr/>
              </p14:nvContentPartPr>
              <p14:xfrm>
                <a:off x="2412952" y="2058779"/>
                <a:ext cx="172800" cy="313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2EBCC64-26EE-416F-8824-D25918BCC3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94952" y="2041139"/>
                  <a:ext cx="208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C1DBFE8-59F0-46FA-A0F0-30708A6B46E7}"/>
                    </a:ext>
                  </a:extLst>
                </p14:cNvPr>
                <p14:cNvContentPartPr/>
                <p14:nvPr/>
              </p14:nvContentPartPr>
              <p14:xfrm>
                <a:off x="2629312" y="2097659"/>
                <a:ext cx="67680" cy="159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C1DBFE8-59F0-46FA-A0F0-30708A6B46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11672" y="2079659"/>
                  <a:ext cx="103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63A7B6-96F8-4E1B-9AE2-3FE8A013EE29}"/>
                    </a:ext>
                  </a:extLst>
                </p14:cNvPr>
                <p14:cNvContentPartPr/>
                <p14:nvPr/>
              </p14:nvContentPartPr>
              <p14:xfrm>
                <a:off x="2754592" y="2099459"/>
                <a:ext cx="194760" cy="145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63A7B6-96F8-4E1B-9AE2-3FE8A013EE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36592" y="2081459"/>
                  <a:ext cx="23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6066C3B-8844-47A1-804A-253F5E9398B3}"/>
                    </a:ext>
                  </a:extLst>
                </p14:cNvPr>
                <p14:cNvContentPartPr/>
                <p14:nvPr/>
              </p14:nvContentPartPr>
              <p14:xfrm>
                <a:off x="3034672" y="1943219"/>
                <a:ext cx="182520" cy="315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6066C3B-8844-47A1-804A-253F5E9398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16672" y="1925219"/>
                  <a:ext cx="218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B97BB2-2322-4B9F-9838-267530E8D0EF}"/>
                    </a:ext>
                  </a:extLst>
                </p14:cNvPr>
                <p14:cNvContentPartPr/>
                <p14:nvPr/>
              </p14:nvContentPartPr>
              <p14:xfrm>
                <a:off x="3294952" y="2097299"/>
                <a:ext cx="12960" cy="165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B97BB2-2322-4B9F-9838-267530E8D0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76952" y="2079299"/>
                  <a:ext cx="48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D17EDF-8B1E-4227-8DFC-F9497B2462D3}"/>
                    </a:ext>
                  </a:extLst>
                </p14:cNvPr>
                <p14:cNvContentPartPr/>
                <p14:nvPr/>
              </p14:nvContentPartPr>
              <p14:xfrm>
                <a:off x="3236632" y="2044379"/>
                <a:ext cx="2160" cy="5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D17EDF-8B1E-4227-8DFC-F9497B2462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218632" y="2026379"/>
                  <a:ext cx="3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9F39D93-414A-40BF-AF9D-9792947B086C}"/>
                    </a:ext>
                  </a:extLst>
                </p14:cNvPr>
                <p14:cNvContentPartPr/>
                <p14:nvPr/>
              </p14:nvContentPartPr>
              <p14:xfrm>
                <a:off x="3388552" y="2066339"/>
                <a:ext cx="161280" cy="178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9F39D93-414A-40BF-AF9D-9792947B08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70912" y="2048699"/>
                  <a:ext cx="196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F2EBFE-2490-4047-81DA-2A116B52DEB7}"/>
                    </a:ext>
                  </a:extLst>
                </p14:cNvPr>
                <p14:cNvContentPartPr/>
                <p14:nvPr/>
              </p14:nvContentPartPr>
              <p14:xfrm>
                <a:off x="3582952" y="2116019"/>
                <a:ext cx="71280" cy="139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F2EBFE-2490-4047-81DA-2A116B52DEB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64952" y="2098379"/>
                  <a:ext cx="106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672BAC1-5896-4FBF-BF2A-EB9F3B9220F7}"/>
                    </a:ext>
                  </a:extLst>
                </p14:cNvPr>
                <p14:cNvContentPartPr/>
                <p14:nvPr/>
              </p14:nvContentPartPr>
              <p14:xfrm>
                <a:off x="3707872" y="1932059"/>
                <a:ext cx="194400" cy="320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672BAC1-5896-4FBF-BF2A-EB9F3B9220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89872" y="1914059"/>
                  <a:ext cx="230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E13855-61AD-4C22-A69E-5E67DE8CF480}"/>
                    </a:ext>
                  </a:extLst>
                </p14:cNvPr>
                <p14:cNvContentPartPr/>
                <p14:nvPr/>
              </p14:nvContentPartPr>
              <p14:xfrm>
                <a:off x="3697432" y="2074619"/>
                <a:ext cx="166680" cy="25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E13855-61AD-4C22-A69E-5E67DE8CF4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79792" y="2056979"/>
                  <a:ext cx="20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E43E485-94EE-4871-93F6-DCE3BB1B7073}"/>
                    </a:ext>
                  </a:extLst>
                </p14:cNvPr>
                <p14:cNvContentPartPr/>
                <p14:nvPr/>
              </p14:nvContentPartPr>
              <p14:xfrm>
                <a:off x="4020712" y="1864379"/>
                <a:ext cx="561960" cy="507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E43E485-94EE-4871-93F6-DCE3BB1B707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02712" y="1846739"/>
                  <a:ext cx="5976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FDD7C24-DB52-4F10-AEE1-8E81DBEA1D00}"/>
                    </a:ext>
                  </a:extLst>
                </p14:cNvPr>
                <p14:cNvContentPartPr/>
                <p14:nvPr/>
              </p14:nvContentPartPr>
              <p14:xfrm>
                <a:off x="4171552" y="2046179"/>
                <a:ext cx="7200" cy="16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FDD7C24-DB52-4F10-AEE1-8E81DBEA1D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53552" y="2028179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96FCA03-0530-45DB-8A13-6673612E3811}"/>
                    </a:ext>
                  </a:extLst>
                </p14:cNvPr>
                <p14:cNvContentPartPr/>
                <p14:nvPr/>
              </p14:nvContentPartPr>
              <p14:xfrm>
                <a:off x="4334272" y="2051939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96FCA03-0530-45DB-8A13-6673612E381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16272" y="2033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82AE83-A478-47C7-8502-F0A4A6CB0655}"/>
                    </a:ext>
                  </a:extLst>
                </p14:cNvPr>
                <p14:cNvContentPartPr/>
                <p14:nvPr/>
              </p14:nvContentPartPr>
              <p14:xfrm>
                <a:off x="4133032" y="2152379"/>
                <a:ext cx="240120" cy="57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82AE83-A478-47C7-8502-F0A4A6CB06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15032" y="2134739"/>
                  <a:ext cx="275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D5194AF-784D-4F48-93C7-7FF599EE2909}"/>
                    </a:ext>
                  </a:extLst>
                </p14:cNvPr>
                <p14:cNvContentPartPr/>
                <p14:nvPr/>
              </p14:nvContentPartPr>
              <p14:xfrm>
                <a:off x="4147792" y="2167499"/>
                <a:ext cx="258840" cy="123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D5194AF-784D-4F48-93C7-7FF599EE29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30152" y="2149859"/>
                  <a:ext cx="294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307BDC4-2534-46EC-910B-437FBE231511}"/>
                    </a:ext>
                  </a:extLst>
                </p14:cNvPr>
                <p14:cNvContentPartPr/>
                <p14:nvPr/>
              </p14:nvContentPartPr>
              <p14:xfrm>
                <a:off x="740032" y="2005859"/>
                <a:ext cx="196920" cy="330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307BDC4-2534-46EC-910B-437FBE2315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2032" y="1987859"/>
                  <a:ext cx="2325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6D7FAF-FE83-4AC3-98A9-47CAD755330D}"/>
                    </a:ext>
                  </a:extLst>
                </p14:cNvPr>
                <p14:cNvContentPartPr/>
                <p14:nvPr/>
              </p14:nvContentPartPr>
              <p14:xfrm>
                <a:off x="1000672" y="2119619"/>
                <a:ext cx="35640" cy="191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6D7FAF-FE83-4AC3-98A9-47CAD75533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2672" y="2101619"/>
                  <a:ext cx="71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7B0215D-6F79-44A3-A492-591C5B16116F}"/>
                    </a:ext>
                  </a:extLst>
                </p14:cNvPr>
                <p14:cNvContentPartPr/>
                <p14:nvPr/>
              </p14:nvContentPartPr>
              <p14:xfrm>
                <a:off x="968992" y="2016299"/>
                <a:ext cx="7200" cy="4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7B0215D-6F79-44A3-A492-591C5B1611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0992" y="1998659"/>
                  <a:ext cx="4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AE51E4-9D56-4FEB-A8F1-FBAD75DA4E3B}"/>
                    </a:ext>
                  </a:extLst>
                </p14:cNvPr>
                <p14:cNvContentPartPr/>
                <p14:nvPr/>
              </p14:nvContentPartPr>
              <p14:xfrm>
                <a:off x="1086352" y="2084699"/>
                <a:ext cx="156960" cy="225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AE51E4-9D56-4FEB-A8F1-FBAD75DA4E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8712" y="2066699"/>
                  <a:ext cx="192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0EE38F5-CF5E-4A6B-85CF-0B518154723C}"/>
                    </a:ext>
                  </a:extLst>
                </p14:cNvPr>
                <p14:cNvContentPartPr/>
                <p14:nvPr/>
              </p14:nvContentPartPr>
              <p14:xfrm>
                <a:off x="1253032" y="1956899"/>
                <a:ext cx="81000" cy="360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0EE38F5-CF5E-4A6B-85CF-0B518154723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35032" y="1938899"/>
                  <a:ext cx="116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C8CC394-99DF-4E86-BD41-CBCFDC0EEEC6}"/>
                    </a:ext>
                  </a:extLst>
                </p14:cNvPr>
                <p14:cNvContentPartPr/>
                <p14:nvPr/>
              </p14:nvContentPartPr>
              <p14:xfrm>
                <a:off x="4793632" y="93530"/>
                <a:ext cx="210240" cy="273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C8CC394-99DF-4E86-BD41-CBCFDC0EEEC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775992" y="75530"/>
                  <a:ext cx="245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3846369-6197-49D5-ABC8-B88A5A299C06}"/>
                    </a:ext>
                  </a:extLst>
                </p14:cNvPr>
                <p14:cNvContentPartPr/>
                <p14:nvPr/>
              </p14:nvContentPartPr>
              <p14:xfrm>
                <a:off x="4810552" y="227450"/>
                <a:ext cx="105840" cy="27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3846369-6197-49D5-ABC8-B88A5A299C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92552" y="209810"/>
                  <a:ext cx="141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8DABEC5-BEAB-49F3-9349-4420309F67DB}"/>
                    </a:ext>
                  </a:extLst>
                </p14:cNvPr>
                <p14:cNvContentPartPr/>
                <p14:nvPr/>
              </p14:nvContentPartPr>
              <p14:xfrm>
                <a:off x="5006032" y="188930"/>
                <a:ext cx="124560" cy="180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8DABEC5-BEAB-49F3-9349-4420309F67D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88392" y="171290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3F64429-878A-46E2-959C-83970673D070}"/>
                    </a:ext>
                  </a:extLst>
                </p14:cNvPr>
                <p14:cNvContentPartPr/>
                <p14:nvPr/>
              </p14:nvContentPartPr>
              <p14:xfrm>
                <a:off x="5161552" y="82730"/>
                <a:ext cx="210240" cy="267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3F64429-878A-46E2-959C-83970673D0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43552" y="65090"/>
                  <a:ext cx="245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956C44F-9D85-4BCE-9FAF-A7CD25B5A55C}"/>
                    </a:ext>
                  </a:extLst>
                </p14:cNvPr>
                <p14:cNvContentPartPr/>
                <p14:nvPr/>
              </p14:nvContentPartPr>
              <p14:xfrm>
                <a:off x="5434792" y="136010"/>
                <a:ext cx="106560" cy="217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956C44F-9D85-4BCE-9FAF-A7CD25B5A55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16792" y="118370"/>
                  <a:ext cx="142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FE3BF7B-9E91-4287-ABC6-020467819998}"/>
                    </a:ext>
                  </a:extLst>
                </p14:cNvPr>
                <p14:cNvContentPartPr/>
                <p14:nvPr/>
              </p14:nvContentPartPr>
              <p14:xfrm>
                <a:off x="5643232" y="194690"/>
                <a:ext cx="127440" cy="138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FE3BF7B-9E91-4287-ABC6-0204678199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25232" y="176690"/>
                  <a:ext cx="163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530E90-E019-40D0-BA48-95DC7C3D2D8F}"/>
                    </a:ext>
                  </a:extLst>
                </p14:cNvPr>
                <p14:cNvContentPartPr/>
                <p14:nvPr/>
              </p14:nvContentPartPr>
              <p14:xfrm>
                <a:off x="5867872" y="67250"/>
                <a:ext cx="115920" cy="300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530E90-E019-40D0-BA48-95DC7C3D2D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49872" y="49250"/>
                  <a:ext cx="151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1EDFD9-31BB-4BFF-A214-C80AEE0B053B}"/>
                    </a:ext>
                  </a:extLst>
                </p14:cNvPr>
                <p14:cNvContentPartPr/>
                <p14:nvPr/>
              </p14:nvContentPartPr>
              <p14:xfrm>
                <a:off x="5822512" y="259130"/>
                <a:ext cx="94320" cy="23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1EDFD9-31BB-4BFF-A214-C80AEE0B053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04512" y="241490"/>
                  <a:ext cx="129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EE3E19F-51F6-40C2-8A0E-DD48B2C922B4}"/>
                    </a:ext>
                  </a:extLst>
                </p14:cNvPr>
                <p14:cNvContentPartPr/>
                <p14:nvPr/>
              </p14:nvContentPartPr>
              <p14:xfrm>
                <a:off x="5977312" y="51050"/>
                <a:ext cx="102960" cy="300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EE3E19F-51F6-40C2-8A0E-DD48B2C922B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59312" y="33410"/>
                  <a:ext cx="138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1E11AA0-7856-4683-AD29-F54FBEAA5427}"/>
                    </a:ext>
                  </a:extLst>
                </p14:cNvPr>
                <p14:cNvContentPartPr/>
                <p14:nvPr/>
              </p14:nvContentPartPr>
              <p14:xfrm>
                <a:off x="6153712" y="136370"/>
                <a:ext cx="119160" cy="237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1E11AA0-7856-4683-AD29-F54FBEAA542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35712" y="118730"/>
                  <a:ext cx="154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FB44F28-FC44-4975-BF0A-8AC8F3C3133C}"/>
                    </a:ext>
                  </a:extLst>
                </p14:cNvPr>
                <p14:cNvContentPartPr/>
                <p14:nvPr/>
              </p14:nvContentPartPr>
              <p14:xfrm>
                <a:off x="6354952" y="144650"/>
                <a:ext cx="93240" cy="241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FB44F28-FC44-4975-BF0A-8AC8F3C313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36952" y="127010"/>
                  <a:ext cx="128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1FC8734-4B88-4E6F-A173-9775827399D5}"/>
                    </a:ext>
                  </a:extLst>
                </p14:cNvPr>
                <p14:cNvContentPartPr/>
                <p14:nvPr/>
              </p14:nvContentPartPr>
              <p14:xfrm>
                <a:off x="6497152" y="152930"/>
                <a:ext cx="114120" cy="196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1FC8734-4B88-4E6F-A173-9775827399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79512" y="135290"/>
                  <a:ext cx="149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48B470D-6947-42D9-AC63-AD78F60BED73}"/>
                    </a:ext>
                  </a:extLst>
                </p14:cNvPr>
                <p14:cNvContentPartPr/>
                <p14:nvPr/>
              </p14:nvContentPartPr>
              <p14:xfrm>
                <a:off x="6479872" y="8210"/>
                <a:ext cx="50760" cy="241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48B470D-6947-42D9-AC63-AD78F60BED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61872" y="-9430"/>
                  <a:ext cx="86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CB00F41-F833-4CCE-94BE-7D8A5A7FCB18}"/>
                    </a:ext>
                  </a:extLst>
                </p14:cNvPr>
                <p14:cNvContentPartPr/>
                <p14:nvPr/>
              </p14:nvContentPartPr>
              <p14:xfrm>
                <a:off x="6616312" y="129890"/>
                <a:ext cx="162720" cy="200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CB00F41-F833-4CCE-94BE-7D8A5A7FCB1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8312" y="111890"/>
                  <a:ext cx="198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A60052-9A68-477A-A4ED-78267636516A}"/>
                    </a:ext>
                  </a:extLst>
                </p14:cNvPr>
                <p14:cNvContentPartPr/>
                <p14:nvPr/>
              </p14:nvContentPartPr>
              <p14:xfrm>
                <a:off x="6844912" y="160490"/>
                <a:ext cx="135000" cy="170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A60052-9A68-477A-A4ED-78267636516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27272" y="142490"/>
                  <a:ext cx="170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E106A47-F30D-48B8-94CA-745A6DDB994B}"/>
                    </a:ext>
                  </a:extLst>
                </p14:cNvPr>
                <p14:cNvContentPartPr/>
                <p14:nvPr/>
              </p14:nvContentPartPr>
              <p14:xfrm>
                <a:off x="7004032" y="158690"/>
                <a:ext cx="116640" cy="181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E106A47-F30D-48B8-94CA-745A6DDB994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86392" y="140690"/>
                  <a:ext cx="152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3F0025-3512-4884-9B2D-CC4FA9048D03}"/>
                    </a:ext>
                  </a:extLst>
                </p14:cNvPr>
                <p14:cNvContentPartPr/>
                <p14:nvPr/>
              </p14:nvContentPartPr>
              <p14:xfrm>
                <a:off x="7164232" y="213410"/>
                <a:ext cx="126000" cy="123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3F0025-3512-4884-9B2D-CC4FA9048D0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46592" y="195410"/>
                  <a:ext cx="161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854ED20-60B9-4B69-8F2C-F997228E13CD}"/>
                    </a:ext>
                  </a:extLst>
                </p14:cNvPr>
                <p14:cNvContentPartPr/>
                <p14:nvPr/>
              </p14:nvContentPartPr>
              <p14:xfrm>
                <a:off x="7367632" y="148970"/>
                <a:ext cx="134640" cy="332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854ED20-60B9-4B69-8F2C-F997228E13C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49992" y="131330"/>
                  <a:ext cx="17028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B5A3E94A-74B3-4A1F-B4FD-90EC798AF620}"/>
              </a:ext>
            </a:extLst>
          </p:cNvPr>
          <p:cNvGrpSpPr/>
          <p:nvPr/>
        </p:nvGrpSpPr>
        <p:grpSpPr>
          <a:xfrm>
            <a:off x="5339752" y="6476690"/>
            <a:ext cx="447480" cy="199080"/>
            <a:chOff x="5339752" y="6476690"/>
            <a:chExt cx="44748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DADD291-CCD1-4531-8A37-22299D27FCE6}"/>
                    </a:ext>
                  </a:extLst>
                </p14:cNvPr>
                <p14:cNvContentPartPr/>
                <p14:nvPr/>
              </p14:nvContentPartPr>
              <p14:xfrm>
                <a:off x="5339752" y="6476690"/>
                <a:ext cx="169920" cy="199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DADD291-CCD1-4531-8A37-22299D27FC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22112" y="6458690"/>
                  <a:ext cx="205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DC6CFEB-0605-46C0-BC91-70F3BCF5FFFF}"/>
                    </a:ext>
                  </a:extLst>
                </p14:cNvPr>
                <p14:cNvContentPartPr/>
                <p14:nvPr/>
              </p14:nvContentPartPr>
              <p14:xfrm>
                <a:off x="5561152" y="6481370"/>
                <a:ext cx="226080" cy="178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DC6CFEB-0605-46C0-BC91-70F3BCF5FFF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543512" y="6463730"/>
                  <a:ext cx="2617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2E3E4181-9445-4294-861C-2ACB63FA096D}"/>
              </a:ext>
            </a:extLst>
          </p:cNvPr>
          <p:cNvGrpSpPr/>
          <p:nvPr/>
        </p:nvGrpSpPr>
        <p:grpSpPr>
          <a:xfrm>
            <a:off x="9448072" y="6365090"/>
            <a:ext cx="831600" cy="352800"/>
            <a:chOff x="9448072" y="6365090"/>
            <a:chExt cx="83160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D143A3F-8A31-42CF-8B63-BD3DB12816C2}"/>
                    </a:ext>
                  </a:extLst>
                </p14:cNvPr>
                <p14:cNvContentPartPr/>
                <p14:nvPr/>
              </p14:nvContentPartPr>
              <p14:xfrm>
                <a:off x="9448072" y="6401810"/>
                <a:ext cx="212760" cy="278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D143A3F-8A31-42CF-8B63-BD3DB12816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30432" y="6384170"/>
                  <a:ext cx="248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100C09C-8FC5-4FD2-A640-47981C47A069}"/>
                    </a:ext>
                  </a:extLst>
                </p14:cNvPr>
                <p14:cNvContentPartPr/>
                <p14:nvPr/>
              </p14:nvContentPartPr>
              <p14:xfrm>
                <a:off x="9756232" y="6400730"/>
                <a:ext cx="31320" cy="271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100C09C-8FC5-4FD2-A640-47981C47A06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738232" y="6383090"/>
                  <a:ext cx="66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E5A64D6-0F56-4948-8125-9F8F71EE9D03}"/>
                    </a:ext>
                  </a:extLst>
                </p14:cNvPr>
                <p14:cNvContentPartPr/>
                <p14:nvPr/>
              </p14:nvContentPartPr>
              <p14:xfrm>
                <a:off x="9734272" y="6398210"/>
                <a:ext cx="222120" cy="319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E5A64D6-0F56-4948-8125-9F8F71EE9D0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16632" y="6380210"/>
                  <a:ext cx="257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DFD6C3-E9EB-496B-866A-FC70540B7F42}"/>
                    </a:ext>
                  </a:extLst>
                </p14:cNvPr>
                <p14:cNvContentPartPr/>
                <p14:nvPr/>
              </p14:nvContentPartPr>
              <p14:xfrm>
                <a:off x="10056832" y="6365090"/>
                <a:ext cx="222840" cy="320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DFD6C3-E9EB-496B-866A-FC70540B7F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39192" y="6347450"/>
                  <a:ext cx="25848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4D88BEAB-B0A9-47DD-965C-F538E557C7E8}"/>
              </a:ext>
            </a:extLst>
          </p:cNvPr>
          <p:cNvGrpSpPr/>
          <p:nvPr/>
        </p:nvGrpSpPr>
        <p:grpSpPr>
          <a:xfrm>
            <a:off x="11467672" y="6059810"/>
            <a:ext cx="523800" cy="795600"/>
            <a:chOff x="11467672" y="6059810"/>
            <a:chExt cx="523800" cy="79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FCB03CA-AF53-4B6B-A1BD-DFBE4B992DB4}"/>
                    </a:ext>
                  </a:extLst>
                </p14:cNvPr>
                <p14:cNvContentPartPr/>
                <p14:nvPr/>
              </p14:nvContentPartPr>
              <p14:xfrm>
                <a:off x="11497552" y="6325850"/>
                <a:ext cx="95040" cy="444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FCB03CA-AF53-4B6B-A1BD-DFBE4B992D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479552" y="6308210"/>
                  <a:ext cx="1306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561CF9D-C717-4ED9-AF6A-B6FB2846DDBF}"/>
                    </a:ext>
                  </a:extLst>
                </p14:cNvPr>
                <p14:cNvContentPartPr/>
                <p14:nvPr/>
              </p14:nvContentPartPr>
              <p14:xfrm>
                <a:off x="11467672" y="6581450"/>
                <a:ext cx="105840" cy="19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561CF9D-C717-4ED9-AF6A-B6FB2846DDB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450032" y="6563810"/>
                  <a:ext cx="141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71DA8A1-F7E0-48A1-9FE1-93CEFB4A5F41}"/>
                    </a:ext>
                  </a:extLst>
                </p14:cNvPr>
                <p14:cNvContentPartPr/>
                <p14:nvPr/>
              </p14:nvContentPartPr>
              <p14:xfrm>
                <a:off x="11577112" y="6493250"/>
                <a:ext cx="46800" cy="239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71DA8A1-F7E0-48A1-9FE1-93CEFB4A5F4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559112" y="6475610"/>
                  <a:ext cx="82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EAEAC0-F7E7-4E3F-947F-5B7CAAB4BA31}"/>
                    </a:ext>
                  </a:extLst>
                </p14:cNvPr>
                <p14:cNvContentPartPr/>
                <p14:nvPr/>
              </p14:nvContentPartPr>
              <p14:xfrm>
                <a:off x="11628592" y="6513770"/>
                <a:ext cx="168840" cy="218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EAEAC0-F7E7-4E3F-947F-5B7CAAB4BA3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610952" y="6496130"/>
                  <a:ext cx="204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283CD4E-FBA9-4BC4-9BAD-6F311F3840DC}"/>
                    </a:ext>
                  </a:extLst>
                </p14:cNvPr>
                <p14:cNvContentPartPr/>
                <p14:nvPr/>
              </p14:nvContentPartPr>
              <p14:xfrm>
                <a:off x="11709232" y="6544370"/>
                <a:ext cx="32760" cy="223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283CD4E-FBA9-4BC4-9BAD-6F311F3840D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91592" y="6526370"/>
                  <a:ext cx="68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296351D-F5AC-40B8-BAA5-D71009B7F95C}"/>
                    </a:ext>
                  </a:extLst>
                </p14:cNvPr>
                <p14:cNvContentPartPr/>
                <p14:nvPr/>
              </p14:nvContentPartPr>
              <p14:xfrm>
                <a:off x="11590792" y="6059810"/>
                <a:ext cx="342360" cy="407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296351D-F5AC-40B8-BAA5-D71009B7F95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573152" y="6042170"/>
                  <a:ext cx="378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F32D4DE-895A-4403-879E-18B4C716BE1F}"/>
                    </a:ext>
                  </a:extLst>
                </p14:cNvPr>
                <p14:cNvContentPartPr/>
                <p14:nvPr/>
              </p14:nvContentPartPr>
              <p14:xfrm>
                <a:off x="11725072" y="6231890"/>
                <a:ext cx="360" cy="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F32D4DE-895A-4403-879E-18B4C716BE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07072" y="62138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E82BA4A-D32E-4E8B-A4D0-4C35219B8315}"/>
                    </a:ext>
                  </a:extLst>
                </p14:cNvPr>
                <p14:cNvContentPartPr/>
                <p14:nvPr/>
              </p14:nvContentPartPr>
              <p14:xfrm>
                <a:off x="11781952" y="6207410"/>
                <a:ext cx="7200" cy="14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E82BA4A-D32E-4E8B-A4D0-4C35219B831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64312" y="6189770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88E4B60-9ABA-40F8-8EC9-17EB94E37059}"/>
                    </a:ext>
                  </a:extLst>
                </p14:cNvPr>
                <p14:cNvContentPartPr/>
                <p14:nvPr/>
              </p14:nvContentPartPr>
              <p14:xfrm>
                <a:off x="11701312" y="6315770"/>
                <a:ext cx="100800" cy="45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88E4B60-9ABA-40F8-8EC9-17EB94E370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83672" y="6298130"/>
                  <a:ext cx="13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411710F-F83D-48B9-85CC-9EA37EBF155B}"/>
                    </a:ext>
                  </a:extLst>
                </p14:cNvPr>
                <p14:cNvContentPartPr/>
                <p14:nvPr/>
              </p14:nvContentPartPr>
              <p14:xfrm>
                <a:off x="11939992" y="6478490"/>
                <a:ext cx="51480" cy="376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411710F-F83D-48B9-85CC-9EA37EBF155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921992" y="6460490"/>
                  <a:ext cx="87120" cy="41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54360B0-A47C-48C3-A72C-5467D7916FB8}"/>
                  </a:ext>
                </a:extLst>
              </p14:cNvPr>
              <p14:cNvContentPartPr/>
              <p14:nvPr/>
            </p14:nvContentPartPr>
            <p14:xfrm>
              <a:off x="1573792" y="4659410"/>
              <a:ext cx="1384560" cy="1339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54360B0-A47C-48C3-A72C-5467D7916FB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537792" y="4587770"/>
                <a:ext cx="145620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9231083E-B96E-4EC9-87BD-1BE1B65F6D99}"/>
              </a:ext>
            </a:extLst>
          </p:cNvPr>
          <p:cNvGrpSpPr/>
          <p:nvPr/>
        </p:nvGrpSpPr>
        <p:grpSpPr>
          <a:xfrm>
            <a:off x="6052192" y="6224330"/>
            <a:ext cx="3159360" cy="578160"/>
            <a:chOff x="6052192" y="6224330"/>
            <a:chExt cx="315936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E3AF7FD-FDCC-499B-9901-B8F501044335}"/>
                    </a:ext>
                  </a:extLst>
                </p14:cNvPr>
                <p14:cNvContentPartPr/>
                <p14:nvPr/>
              </p14:nvContentPartPr>
              <p14:xfrm>
                <a:off x="6052192" y="6301370"/>
                <a:ext cx="156960" cy="376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E3AF7FD-FDCC-499B-9901-B8F5010443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34552" y="6283370"/>
                  <a:ext cx="1926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BE1FA16-92BD-4F5B-8375-8A6F076D7945}"/>
                    </a:ext>
                  </a:extLst>
                </p14:cNvPr>
                <p14:cNvContentPartPr/>
                <p14:nvPr/>
              </p14:nvContentPartPr>
              <p14:xfrm>
                <a:off x="6072712" y="6515570"/>
                <a:ext cx="110880" cy="61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BE1FA16-92BD-4F5B-8375-8A6F076D79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55072" y="6497930"/>
                  <a:ext cx="146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CBCF56-C187-4DCB-B5C4-3CC0CFFFBD38}"/>
                    </a:ext>
                  </a:extLst>
                </p14:cNvPr>
                <p14:cNvContentPartPr/>
                <p14:nvPr/>
              </p14:nvContentPartPr>
              <p14:xfrm>
                <a:off x="6290512" y="6478490"/>
                <a:ext cx="47880" cy="163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CBCF56-C187-4DCB-B5C4-3CC0CFFFBD3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72872" y="6460490"/>
                  <a:ext cx="83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13BD9D6-641B-4937-B464-660A07D94796}"/>
                    </a:ext>
                  </a:extLst>
                </p14:cNvPr>
                <p14:cNvContentPartPr/>
                <p14:nvPr/>
              </p14:nvContentPartPr>
              <p14:xfrm>
                <a:off x="6392032" y="6304970"/>
                <a:ext cx="197280" cy="382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13BD9D6-641B-4937-B464-660A07D947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74392" y="6287330"/>
                  <a:ext cx="2329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5D65CB-725B-47AD-BF81-A43350CB8C25}"/>
                    </a:ext>
                  </a:extLst>
                </p14:cNvPr>
                <p14:cNvContentPartPr/>
                <p14:nvPr/>
              </p14:nvContentPartPr>
              <p14:xfrm>
                <a:off x="6655552" y="6472010"/>
                <a:ext cx="178920" cy="177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5D65CB-725B-47AD-BF81-A43350CB8C2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37912" y="6454010"/>
                  <a:ext cx="214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AAEE829-DA58-4DFE-AA52-7852F92C1BBE}"/>
                    </a:ext>
                  </a:extLst>
                </p14:cNvPr>
                <p14:cNvContentPartPr/>
                <p14:nvPr/>
              </p14:nvContentPartPr>
              <p14:xfrm>
                <a:off x="6879472" y="6463370"/>
                <a:ext cx="22320" cy="188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AAEE829-DA58-4DFE-AA52-7852F92C1BB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61832" y="6445730"/>
                  <a:ext cx="57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A0CA002-1597-4B00-8272-2625ECC3CDCB}"/>
                    </a:ext>
                  </a:extLst>
                </p14:cNvPr>
                <p14:cNvContentPartPr/>
                <p14:nvPr/>
              </p14:nvContentPartPr>
              <p14:xfrm>
                <a:off x="6852472" y="6318290"/>
                <a:ext cx="10080" cy="24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A0CA002-1597-4B00-8272-2625ECC3CD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34832" y="6300290"/>
                  <a:ext cx="45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059D132-4C0A-48F0-AB38-983ACB078485}"/>
                    </a:ext>
                  </a:extLst>
                </p14:cNvPr>
                <p14:cNvContentPartPr/>
                <p14:nvPr/>
              </p14:nvContentPartPr>
              <p14:xfrm>
                <a:off x="6943912" y="6240530"/>
                <a:ext cx="112680" cy="394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059D132-4C0A-48F0-AB38-983ACB0784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25912" y="6222530"/>
                  <a:ext cx="148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8AB1674-3C9C-4EEC-88A4-57E212E60AFE}"/>
                    </a:ext>
                  </a:extLst>
                </p14:cNvPr>
                <p14:cNvContentPartPr/>
                <p14:nvPr/>
              </p14:nvContentPartPr>
              <p14:xfrm>
                <a:off x="7115632" y="6431690"/>
                <a:ext cx="162360" cy="255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8AB1674-3C9C-4EEC-88A4-57E212E60AF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97632" y="6414050"/>
                  <a:ext cx="198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ACF62DF-7F6B-4268-9B9D-FA55729162C4}"/>
                    </a:ext>
                  </a:extLst>
                </p14:cNvPr>
                <p14:cNvContentPartPr/>
                <p14:nvPr/>
              </p14:nvContentPartPr>
              <p14:xfrm>
                <a:off x="7328392" y="6465530"/>
                <a:ext cx="158040" cy="312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ACF62DF-7F6B-4268-9B9D-FA55729162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10392" y="6447890"/>
                  <a:ext cx="193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DBB6F28-4938-450C-97CD-805E36866F4E}"/>
                    </a:ext>
                  </a:extLst>
                </p14:cNvPr>
                <p14:cNvContentPartPr/>
                <p14:nvPr/>
              </p14:nvContentPartPr>
              <p14:xfrm>
                <a:off x="7534312" y="6331970"/>
                <a:ext cx="72000" cy="2905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DBB6F28-4938-450C-97CD-805E36866F4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16312" y="6313970"/>
                  <a:ext cx="107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781423B-CB2D-4457-98DB-36821A231C1B}"/>
                    </a:ext>
                  </a:extLst>
                </p14:cNvPr>
                <p14:cNvContentPartPr/>
                <p14:nvPr/>
              </p14:nvContentPartPr>
              <p14:xfrm>
                <a:off x="7634752" y="6468050"/>
                <a:ext cx="260640" cy="194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781423B-CB2D-4457-98DB-36821A231C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16752" y="6450050"/>
                  <a:ext cx="296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3F703A7-E6B0-4FF4-91F0-31BE8F45F889}"/>
                    </a:ext>
                  </a:extLst>
                </p14:cNvPr>
                <p14:cNvContentPartPr/>
                <p14:nvPr/>
              </p14:nvContentPartPr>
              <p14:xfrm>
                <a:off x="7902952" y="6338090"/>
                <a:ext cx="363600" cy="332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3F703A7-E6B0-4FF4-91F0-31BE8F45F8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85312" y="6320090"/>
                  <a:ext cx="3992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FAF34B1-0388-4C00-B11C-56042429B045}"/>
                    </a:ext>
                  </a:extLst>
                </p14:cNvPr>
                <p14:cNvContentPartPr/>
                <p14:nvPr/>
              </p14:nvContentPartPr>
              <p14:xfrm>
                <a:off x="8115352" y="6569210"/>
                <a:ext cx="92880" cy="17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FAF34B1-0388-4C00-B11C-56042429B0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97712" y="6551210"/>
                  <a:ext cx="128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AB61FEA-3705-4FAC-8B58-0FD23A6C6D0C}"/>
                    </a:ext>
                  </a:extLst>
                </p14:cNvPr>
                <p14:cNvContentPartPr/>
                <p14:nvPr/>
              </p14:nvContentPartPr>
              <p14:xfrm>
                <a:off x="8487232" y="6475250"/>
                <a:ext cx="180000" cy="214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AB61FEA-3705-4FAC-8B58-0FD23A6C6D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69232" y="6457250"/>
                  <a:ext cx="21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F3F60B-3CE9-4F25-A8B5-27CC6B733871}"/>
                    </a:ext>
                  </a:extLst>
                </p14:cNvPr>
                <p14:cNvContentPartPr/>
                <p14:nvPr/>
              </p14:nvContentPartPr>
              <p14:xfrm>
                <a:off x="8539072" y="6418730"/>
                <a:ext cx="360" cy="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F3F60B-3CE9-4F25-A8B5-27CC6B73387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21432" y="64010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C3A71DB-EB9C-4217-850C-5280E7ECF024}"/>
                    </a:ext>
                  </a:extLst>
                </p14:cNvPr>
                <p14:cNvContentPartPr/>
                <p14:nvPr/>
              </p14:nvContentPartPr>
              <p14:xfrm>
                <a:off x="8582632" y="6438170"/>
                <a:ext cx="5400" cy="4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C3A71DB-EB9C-4217-850C-5280E7ECF0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64992" y="6420170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890A2C7-F42E-4C4F-B743-C928F69950CD}"/>
                    </a:ext>
                  </a:extLst>
                </p14:cNvPr>
                <p14:cNvContentPartPr/>
                <p14:nvPr/>
              </p14:nvContentPartPr>
              <p14:xfrm>
                <a:off x="8710792" y="6373370"/>
                <a:ext cx="205560" cy="317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890A2C7-F42E-4C4F-B743-C928F69950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692792" y="6355730"/>
                  <a:ext cx="241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1A7332F-AF2D-41A6-8B64-5716A550C48D}"/>
                    </a:ext>
                  </a:extLst>
                </p14:cNvPr>
                <p14:cNvContentPartPr/>
                <p14:nvPr/>
              </p14:nvContentPartPr>
              <p14:xfrm>
                <a:off x="8954152" y="6497930"/>
                <a:ext cx="148320" cy="180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1A7332F-AF2D-41A6-8B64-5716A550C48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36512" y="6479930"/>
                  <a:ext cx="183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28C55EC-7578-42B0-8C68-7F22C8D24C62}"/>
                    </a:ext>
                  </a:extLst>
                </p14:cNvPr>
                <p14:cNvContentPartPr/>
                <p14:nvPr/>
              </p14:nvContentPartPr>
              <p14:xfrm>
                <a:off x="9125512" y="6496490"/>
                <a:ext cx="86040" cy="152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28C55EC-7578-42B0-8C68-7F22C8D24C6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07872" y="6478490"/>
                  <a:ext cx="121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70F6556-9373-4CA4-9D3A-58163F3EF723}"/>
                    </a:ext>
                  </a:extLst>
                </p14:cNvPr>
                <p14:cNvContentPartPr/>
                <p14:nvPr/>
              </p14:nvContentPartPr>
              <p14:xfrm>
                <a:off x="8298592" y="6224330"/>
                <a:ext cx="314640" cy="578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70F6556-9373-4CA4-9D3A-58163F3EF72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80952" y="6206690"/>
                  <a:ext cx="350280" cy="61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C49A7A06-0728-4DAD-861B-F5624E5BFF71}"/>
              </a:ext>
            </a:extLst>
          </p:cNvPr>
          <p:cNvGrpSpPr/>
          <p:nvPr/>
        </p:nvGrpSpPr>
        <p:grpSpPr>
          <a:xfrm>
            <a:off x="10636072" y="6363650"/>
            <a:ext cx="653760" cy="336240"/>
            <a:chOff x="10636072" y="6363650"/>
            <a:chExt cx="65376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503C490-E0C8-4E0A-85D0-02EA27120EE8}"/>
                    </a:ext>
                  </a:extLst>
                </p14:cNvPr>
                <p14:cNvContentPartPr/>
                <p14:nvPr/>
              </p14:nvContentPartPr>
              <p14:xfrm>
                <a:off x="10636072" y="6493250"/>
                <a:ext cx="176040" cy="197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503C490-E0C8-4E0A-85D0-02EA27120E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18432" y="6475610"/>
                  <a:ext cx="211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6CD6555-9459-4BBE-813B-FF3C5BA0BD79}"/>
                    </a:ext>
                  </a:extLst>
                </p14:cNvPr>
                <p14:cNvContentPartPr/>
                <p14:nvPr/>
              </p14:nvContentPartPr>
              <p14:xfrm>
                <a:off x="10839112" y="6533570"/>
                <a:ext cx="19800" cy="152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6CD6555-9459-4BBE-813B-FF3C5BA0BD7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21472" y="6515930"/>
                  <a:ext cx="55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CA3192D-68AB-401B-AEE9-AA101B40E315}"/>
                    </a:ext>
                  </a:extLst>
                </p14:cNvPr>
                <p14:cNvContentPartPr/>
                <p14:nvPr/>
              </p14:nvContentPartPr>
              <p14:xfrm>
                <a:off x="10822192" y="6411170"/>
                <a:ext cx="5400" cy="27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CA3192D-68AB-401B-AEE9-AA101B40E3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04552" y="6393530"/>
                  <a:ext cx="41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290D394-3EF2-4386-99FA-4D2757BBA792}"/>
                    </a:ext>
                  </a:extLst>
                </p14:cNvPr>
                <p14:cNvContentPartPr/>
                <p14:nvPr/>
              </p14:nvContentPartPr>
              <p14:xfrm>
                <a:off x="10945672" y="6490370"/>
                <a:ext cx="106560" cy="206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290D394-3EF2-4386-99FA-4D2757BBA79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28032" y="6472370"/>
                  <a:ext cx="142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8A1F5CD-12C9-496F-A9BB-5B3CDB810795}"/>
                    </a:ext>
                  </a:extLst>
                </p14:cNvPr>
                <p14:cNvContentPartPr/>
                <p14:nvPr/>
              </p14:nvContentPartPr>
              <p14:xfrm>
                <a:off x="11070592" y="6375170"/>
                <a:ext cx="133920" cy="3247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8A1F5CD-12C9-496F-A9BB-5B3CDB81079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52952" y="6357530"/>
                  <a:ext cx="169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88BB08D-2512-4050-8E8D-82977641BC4F}"/>
                    </a:ext>
                  </a:extLst>
                </p14:cNvPr>
                <p14:cNvContentPartPr/>
                <p14:nvPr/>
              </p14:nvContentPartPr>
              <p14:xfrm>
                <a:off x="11234032" y="6363650"/>
                <a:ext cx="50760" cy="333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88BB08D-2512-4050-8E8D-82977641BC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16392" y="6345650"/>
                  <a:ext cx="86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B890572-51A7-4604-9093-A0BB5A9AE893}"/>
                    </a:ext>
                  </a:extLst>
                </p14:cNvPr>
                <p14:cNvContentPartPr/>
                <p14:nvPr/>
              </p14:nvContentPartPr>
              <p14:xfrm>
                <a:off x="11230432" y="6560570"/>
                <a:ext cx="59400" cy="12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B890572-51A7-4604-9093-A0BB5A9AE89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212432" y="6542570"/>
                  <a:ext cx="950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965C0C58-98FC-4BDE-97B3-76683DD549C9}"/>
                  </a:ext>
                </a:extLst>
              </p14:cNvPr>
              <p14:cNvContentPartPr/>
              <p14:nvPr/>
            </p14:nvContentPartPr>
            <p14:xfrm>
              <a:off x="11752072" y="6431690"/>
              <a:ext cx="231840" cy="4140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965C0C58-98FC-4BDE-97B3-76683DD549C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1734432" y="6414050"/>
                <a:ext cx="26748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642B0F5D-5A43-4E9E-A68B-ED9D82FF6D97}"/>
              </a:ext>
            </a:extLst>
          </p:cNvPr>
          <p:cNvGrpSpPr/>
          <p:nvPr/>
        </p:nvGrpSpPr>
        <p:grpSpPr>
          <a:xfrm>
            <a:off x="3899032" y="4543490"/>
            <a:ext cx="1631880" cy="490680"/>
            <a:chOff x="3899032" y="4543490"/>
            <a:chExt cx="1631880" cy="4906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C0E30F-7303-4A9B-BE5F-DDCE19EF171B}"/>
                    </a:ext>
                  </a:extLst>
                </p14:cNvPr>
                <p14:cNvContentPartPr/>
                <p14:nvPr/>
              </p14:nvContentPartPr>
              <p14:xfrm>
                <a:off x="3899032" y="4556810"/>
                <a:ext cx="187920" cy="477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C0E30F-7303-4A9B-BE5F-DDCE19EF17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81032" y="4539170"/>
                  <a:ext cx="223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805B3AC-DD9D-4FD4-8DE9-5AC937D341D7}"/>
                    </a:ext>
                  </a:extLst>
                </p14:cNvPr>
                <p14:cNvContentPartPr/>
                <p14:nvPr/>
              </p14:nvContentPartPr>
              <p14:xfrm>
                <a:off x="3961312" y="4795130"/>
                <a:ext cx="102960" cy="77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805B3AC-DD9D-4FD4-8DE9-5AC937D341D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43312" y="4777490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E3BB532-1317-424F-9C99-1EBAF6B4F3ED}"/>
                    </a:ext>
                  </a:extLst>
                </p14:cNvPr>
                <p14:cNvContentPartPr/>
                <p14:nvPr/>
              </p14:nvContentPartPr>
              <p14:xfrm>
                <a:off x="4221952" y="4543490"/>
                <a:ext cx="210960" cy="428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E3BB532-1317-424F-9C99-1EBAF6B4F3E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203952" y="4525490"/>
                  <a:ext cx="2466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6BC7A78-C3F9-45CB-BF5F-0246235A595B}"/>
                    </a:ext>
                  </a:extLst>
                </p14:cNvPr>
                <p14:cNvContentPartPr/>
                <p14:nvPr/>
              </p14:nvContentPartPr>
              <p14:xfrm>
                <a:off x="4556392" y="4548890"/>
                <a:ext cx="243000" cy="380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6BC7A78-C3F9-45CB-BF5F-0246235A595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38392" y="4530890"/>
                  <a:ext cx="278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1F3F10D-CAC1-49EB-A25C-C7A7FB0CEDF2}"/>
                    </a:ext>
                  </a:extLst>
                </p14:cNvPr>
                <p14:cNvContentPartPr/>
                <p14:nvPr/>
              </p14:nvContentPartPr>
              <p14:xfrm>
                <a:off x="4909192" y="4622330"/>
                <a:ext cx="223920" cy="251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1F3F10D-CAC1-49EB-A25C-C7A7FB0CEDF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91552" y="4604330"/>
                  <a:ext cx="25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AFB62C4-65F6-4AB4-8547-4581D1CE7540}"/>
                    </a:ext>
                  </a:extLst>
                </p14:cNvPr>
                <p14:cNvContentPartPr/>
                <p14:nvPr/>
              </p14:nvContentPartPr>
              <p14:xfrm>
                <a:off x="4872472" y="4589210"/>
                <a:ext cx="178920" cy="42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AFB62C4-65F6-4AB4-8547-4581D1CE754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54832" y="4571570"/>
                  <a:ext cx="214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E7E8DED-FDD1-4BC4-B3D4-B8F09ADEADBA}"/>
                    </a:ext>
                  </a:extLst>
                </p14:cNvPr>
                <p14:cNvContentPartPr/>
                <p14:nvPr/>
              </p14:nvContentPartPr>
              <p14:xfrm>
                <a:off x="4954552" y="4692170"/>
                <a:ext cx="95760" cy="58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E7E8DED-FDD1-4BC4-B3D4-B8F09ADEADB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36912" y="4674530"/>
                  <a:ext cx="131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D3DCB36-78B3-499C-A6BD-A7CB1EFC76E8}"/>
                    </a:ext>
                  </a:extLst>
                </p14:cNvPr>
                <p14:cNvContentPartPr/>
                <p14:nvPr/>
              </p14:nvContentPartPr>
              <p14:xfrm>
                <a:off x="5317432" y="4609010"/>
                <a:ext cx="48600" cy="318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D3DCB36-78B3-499C-A6BD-A7CB1EFC76E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99432" y="4591370"/>
                  <a:ext cx="84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08925D0-9082-4539-8740-B7EA474D6713}"/>
                    </a:ext>
                  </a:extLst>
                </p14:cNvPr>
                <p14:cNvContentPartPr/>
                <p14:nvPr/>
              </p14:nvContentPartPr>
              <p14:xfrm>
                <a:off x="5442352" y="4690010"/>
                <a:ext cx="88560" cy="202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08925D0-9082-4539-8740-B7EA474D67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24352" y="4672010"/>
                  <a:ext cx="124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89033EA-BB9C-440C-82DB-85779C45FAB0}"/>
                    </a:ext>
                  </a:extLst>
                </p14:cNvPr>
                <p14:cNvContentPartPr/>
                <p14:nvPr/>
              </p14:nvContentPartPr>
              <p14:xfrm>
                <a:off x="5361352" y="4647890"/>
                <a:ext cx="124920" cy="14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89033EA-BB9C-440C-82DB-85779C45FA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43712" y="4630250"/>
                  <a:ext cx="160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77200751-A547-4A32-BDCB-8407B5B10DFF}"/>
              </a:ext>
            </a:extLst>
          </p:cNvPr>
          <p:cNvGrpSpPr/>
          <p:nvPr/>
        </p:nvGrpSpPr>
        <p:grpSpPr>
          <a:xfrm>
            <a:off x="6432352" y="4762010"/>
            <a:ext cx="1479600" cy="507960"/>
            <a:chOff x="6432352" y="4762010"/>
            <a:chExt cx="1479600" cy="507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A86CE5B-3204-4BA3-BC0B-211385716AFE}"/>
                    </a:ext>
                  </a:extLst>
                </p14:cNvPr>
                <p14:cNvContentPartPr/>
                <p14:nvPr/>
              </p14:nvContentPartPr>
              <p14:xfrm>
                <a:off x="6432352" y="4762010"/>
                <a:ext cx="258840" cy="501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A86CE5B-3204-4BA3-BC0B-211385716AF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14712" y="4744370"/>
                  <a:ext cx="2944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303A78A-3DCA-47CA-98C2-C36F54692277}"/>
                    </a:ext>
                  </a:extLst>
                </p14:cNvPr>
                <p14:cNvContentPartPr/>
                <p14:nvPr/>
              </p14:nvContentPartPr>
              <p14:xfrm>
                <a:off x="6755632" y="4844090"/>
                <a:ext cx="201600" cy="337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303A78A-3DCA-47CA-98C2-C36F5469227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37992" y="4826090"/>
                  <a:ext cx="2372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B4ADA8F-4D26-4E41-AF04-A0373FA3E294}"/>
                    </a:ext>
                  </a:extLst>
                </p14:cNvPr>
                <p14:cNvContentPartPr/>
                <p14:nvPr/>
              </p14:nvContentPartPr>
              <p14:xfrm>
                <a:off x="6982432" y="4828250"/>
                <a:ext cx="38520" cy="428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B4ADA8F-4D26-4E41-AF04-A0373FA3E29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64432" y="4810610"/>
                  <a:ext cx="741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0E27112-CABF-4090-A8C3-A73B1BA676FC}"/>
                    </a:ext>
                  </a:extLst>
                </p14:cNvPr>
                <p14:cNvContentPartPr/>
                <p14:nvPr/>
              </p14:nvContentPartPr>
              <p14:xfrm>
                <a:off x="7091512" y="4845170"/>
                <a:ext cx="51480" cy="415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0E27112-CABF-4090-A8C3-A73B1BA676F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73872" y="4827530"/>
                  <a:ext cx="871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608841E-9C93-4455-9168-832B420CEF36}"/>
                    </a:ext>
                  </a:extLst>
                </p14:cNvPr>
                <p14:cNvContentPartPr/>
                <p14:nvPr/>
              </p14:nvContentPartPr>
              <p14:xfrm>
                <a:off x="7015912" y="5038490"/>
                <a:ext cx="88560" cy="36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608841E-9C93-4455-9168-832B420CEF3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97912" y="5020850"/>
                  <a:ext cx="12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E56D225-109F-4BAF-ABFC-751FE3299D6F}"/>
                    </a:ext>
                  </a:extLst>
                </p14:cNvPr>
                <p14:cNvContentPartPr/>
                <p14:nvPr/>
              </p14:nvContentPartPr>
              <p14:xfrm>
                <a:off x="7216072" y="4893050"/>
                <a:ext cx="44640" cy="336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E56D225-109F-4BAF-ABFC-751FE3299D6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98072" y="4875050"/>
                  <a:ext cx="80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4D14231-ED79-4A86-BA13-9B952A98491C}"/>
                    </a:ext>
                  </a:extLst>
                </p14:cNvPr>
                <p14:cNvContentPartPr/>
                <p14:nvPr/>
              </p14:nvContentPartPr>
              <p14:xfrm>
                <a:off x="7204552" y="4891250"/>
                <a:ext cx="204120" cy="319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4D14231-ED79-4A86-BA13-9B952A98491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86552" y="4873250"/>
                  <a:ext cx="239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3537B78-4D99-44E8-B86D-1C94C47D1129}"/>
                    </a:ext>
                  </a:extLst>
                </p14:cNvPr>
                <p14:cNvContentPartPr/>
                <p14:nvPr/>
              </p14:nvContentPartPr>
              <p14:xfrm>
                <a:off x="7358632" y="4878290"/>
                <a:ext cx="54360" cy="359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3537B78-4D99-44E8-B86D-1C94C47D112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40992" y="4860290"/>
                  <a:ext cx="900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E15B3F3-6745-434C-88B0-468D1D987B28}"/>
                    </a:ext>
                  </a:extLst>
                </p14:cNvPr>
                <p14:cNvContentPartPr/>
                <p14:nvPr/>
              </p14:nvContentPartPr>
              <p14:xfrm>
                <a:off x="7486792" y="4883690"/>
                <a:ext cx="220320" cy="360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E15B3F3-6745-434C-88B0-468D1D987B2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68792" y="4866050"/>
                  <a:ext cx="255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1279E20-EFE3-473D-9FA2-60F064CDE0E5}"/>
                    </a:ext>
                  </a:extLst>
                </p14:cNvPr>
                <p14:cNvContentPartPr/>
                <p14:nvPr/>
              </p14:nvContentPartPr>
              <p14:xfrm>
                <a:off x="7454392" y="4894490"/>
                <a:ext cx="174600" cy="60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1279E20-EFE3-473D-9FA2-60F064CDE0E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36752" y="4876850"/>
                  <a:ext cx="210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AFE9FF1-8ECC-4774-AF79-76A7AC65864F}"/>
                    </a:ext>
                  </a:extLst>
                </p14:cNvPr>
                <p14:cNvContentPartPr/>
                <p14:nvPr/>
              </p14:nvContentPartPr>
              <p14:xfrm>
                <a:off x="7554112" y="5031290"/>
                <a:ext cx="88920" cy="35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AFE9FF1-8ECC-4774-AF79-76A7AC65864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36472" y="5013290"/>
                  <a:ext cx="124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1EFEA71-A1BD-48AA-97F0-D2817A8BCFC1}"/>
                    </a:ext>
                  </a:extLst>
                </p14:cNvPr>
                <p14:cNvContentPartPr/>
                <p14:nvPr/>
              </p14:nvContentPartPr>
              <p14:xfrm>
                <a:off x="7716112" y="4894130"/>
                <a:ext cx="34200" cy="367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1EFEA71-A1BD-48AA-97F0-D2817A8BCF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98472" y="4876490"/>
                  <a:ext cx="69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82118DE-4C58-4BF9-A944-A8C1612018C8}"/>
                    </a:ext>
                  </a:extLst>
                </p14:cNvPr>
                <p14:cNvContentPartPr/>
                <p14:nvPr/>
              </p14:nvContentPartPr>
              <p14:xfrm>
                <a:off x="7694872" y="4913570"/>
                <a:ext cx="189360" cy="304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82118DE-4C58-4BF9-A944-A8C1612018C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77232" y="4895570"/>
                  <a:ext cx="225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D8D06EA-BAE7-4744-A062-D7DC3C89AE26}"/>
                    </a:ext>
                  </a:extLst>
                </p14:cNvPr>
                <p14:cNvContentPartPr/>
                <p14:nvPr/>
              </p14:nvContentPartPr>
              <p14:xfrm>
                <a:off x="7848232" y="4846610"/>
                <a:ext cx="63720" cy="423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D8D06EA-BAE7-4744-A062-D7DC3C89AE2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830592" y="4828610"/>
                  <a:ext cx="9936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C34D647B-DB17-414E-A7FD-0EB6FC183A56}"/>
              </a:ext>
            </a:extLst>
          </p:cNvPr>
          <p:cNvGrpSpPr/>
          <p:nvPr/>
        </p:nvGrpSpPr>
        <p:grpSpPr>
          <a:xfrm>
            <a:off x="8992312" y="5507930"/>
            <a:ext cx="2336040" cy="449640"/>
            <a:chOff x="8992312" y="5507930"/>
            <a:chExt cx="2336040" cy="449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051A20A-F916-461C-AD73-F672E18A86E2}"/>
                    </a:ext>
                  </a:extLst>
                </p14:cNvPr>
                <p14:cNvContentPartPr/>
                <p14:nvPr/>
              </p14:nvContentPartPr>
              <p14:xfrm>
                <a:off x="9059272" y="5559050"/>
                <a:ext cx="61560" cy="398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051A20A-F916-461C-AD73-F672E18A86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41632" y="5541050"/>
                  <a:ext cx="972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9A2D6F6-1D47-4426-BDEA-814D823E73B5}"/>
                    </a:ext>
                  </a:extLst>
                </p14:cNvPr>
                <p14:cNvContentPartPr/>
                <p14:nvPr/>
              </p14:nvContentPartPr>
              <p14:xfrm>
                <a:off x="8992312" y="5533130"/>
                <a:ext cx="282960" cy="86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9A2D6F6-1D47-4426-BDEA-814D823E73B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74672" y="5515490"/>
                  <a:ext cx="318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525DF13-2CA0-4FA1-A96E-2E23B270EA29}"/>
                    </a:ext>
                  </a:extLst>
                </p14:cNvPr>
                <p14:cNvContentPartPr/>
                <p14:nvPr/>
              </p14:nvContentPartPr>
              <p14:xfrm>
                <a:off x="9070432" y="5764970"/>
                <a:ext cx="87480" cy="20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525DF13-2CA0-4FA1-A96E-2E23B270EA2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052432" y="5747330"/>
                  <a:ext cx="12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49B1A56-CA50-4433-9AFE-799FE6ADFDD6}"/>
                    </a:ext>
                  </a:extLst>
                </p14:cNvPr>
                <p14:cNvContentPartPr/>
                <p14:nvPr/>
              </p14:nvContentPartPr>
              <p14:xfrm>
                <a:off x="9289312" y="5507930"/>
                <a:ext cx="279360" cy="424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49B1A56-CA50-4433-9AFE-799FE6ADFD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71672" y="5490290"/>
                  <a:ext cx="315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D079A1C-306F-4F49-8B10-0205EDC80326}"/>
                    </a:ext>
                  </a:extLst>
                </p14:cNvPr>
                <p14:cNvContentPartPr/>
                <p14:nvPr/>
              </p14:nvContentPartPr>
              <p14:xfrm>
                <a:off x="9641032" y="5641130"/>
                <a:ext cx="298800" cy="306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D079A1C-306F-4F49-8B10-0205EDC8032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23392" y="5623490"/>
                  <a:ext cx="334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817E03D-5BC8-4D08-9B87-2B1E004ECB52}"/>
                    </a:ext>
                  </a:extLst>
                </p14:cNvPr>
                <p14:cNvContentPartPr/>
                <p14:nvPr/>
              </p14:nvContentPartPr>
              <p14:xfrm>
                <a:off x="9623392" y="5596130"/>
                <a:ext cx="234000" cy="67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817E03D-5BC8-4D08-9B87-2B1E004ECB5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05392" y="5578130"/>
                  <a:ext cx="269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30C53EC-CDB2-4B39-84A8-6F689577232B}"/>
                    </a:ext>
                  </a:extLst>
                </p14:cNvPr>
                <p14:cNvContentPartPr/>
                <p14:nvPr/>
              </p14:nvContentPartPr>
              <p14:xfrm>
                <a:off x="9693952" y="5745890"/>
                <a:ext cx="159840" cy="36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30C53EC-CDB2-4B39-84A8-6F689577232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76312" y="5728250"/>
                  <a:ext cx="195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7896109-83AE-43A9-B12D-86ABF80D00AF}"/>
                    </a:ext>
                  </a:extLst>
                </p14:cNvPr>
                <p14:cNvContentPartPr/>
                <p14:nvPr/>
              </p14:nvContentPartPr>
              <p14:xfrm>
                <a:off x="9988072" y="5627810"/>
                <a:ext cx="65880" cy="2808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7896109-83AE-43A9-B12D-86ABF80D00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70072" y="5610170"/>
                  <a:ext cx="101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2C454A5-B067-443F-B831-29F526AB8F48}"/>
                    </a:ext>
                  </a:extLst>
                </p14:cNvPr>
                <p14:cNvContentPartPr/>
                <p14:nvPr/>
              </p14:nvContentPartPr>
              <p14:xfrm>
                <a:off x="10152592" y="5600810"/>
                <a:ext cx="334800" cy="277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2C454A5-B067-443F-B831-29F526AB8F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34592" y="5582810"/>
                  <a:ext cx="370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ECBFB2A-3582-4A7E-A2A9-06C6708E35C6}"/>
                    </a:ext>
                  </a:extLst>
                </p14:cNvPr>
                <p14:cNvContentPartPr/>
                <p14:nvPr/>
              </p14:nvContentPartPr>
              <p14:xfrm>
                <a:off x="10267432" y="5743370"/>
                <a:ext cx="138240" cy="385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ECBFB2A-3582-4A7E-A2A9-06C6708E35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249792" y="5725370"/>
                  <a:ext cx="17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7C7A556-DA08-43E1-8514-691B4DAD42A1}"/>
                    </a:ext>
                  </a:extLst>
                </p14:cNvPr>
                <p14:cNvContentPartPr/>
                <p14:nvPr/>
              </p14:nvContentPartPr>
              <p14:xfrm>
                <a:off x="10566232" y="5605490"/>
                <a:ext cx="264960" cy="267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7C7A556-DA08-43E1-8514-691B4DAD42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8592" y="5587850"/>
                  <a:ext cx="300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B42AE4D-2413-47F8-BEC0-254F1DB8C50C}"/>
                    </a:ext>
                  </a:extLst>
                </p14:cNvPr>
                <p14:cNvContentPartPr/>
                <p14:nvPr/>
              </p14:nvContentPartPr>
              <p14:xfrm>
                <a:off x="10564432" y="5606570"/>
                <a:ext cx="188280" cy="428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B42AE4D-2413-47F8-BEC0-254F1DB8C5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546792" y="5588570"/>
                  <a:ext cx="22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D6FBCE7-A38D-49F8-A77F-A531E9F13F47}"/>
                    </a:ext>
                  </a:extLst>
                </p14:cNvPr>
                <p14:cNvContentPartPr/>
                <p14:nvPr/>
              </p14:nvContentPartPr>
              <p14:xfrm>
                <a:off x="10620232" y="5701610"/>
                <a:ext cx="170280" cy="471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D6FBCE7-A38D-49F8-A77F-A531E9F13F4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02592" y="5683970"/>
                  <a:ext cx="205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65D3BAF-E183-46A9-BE68-035EEF271C02}"/>
                    </a:ext>
                  </a:extLst>
                </p14:cNvPr>
                <p14:cNvContentPartPr/>
                <p14:nvPr/>
              </p14:nvContentPartPr>
              <p14:xfrm>
                <a:off x="10976272" y="5634290"/>
                <a:ext cx="83160" cy="257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65D3BAF-E183-46A9-BE68-035EEF271C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58632" y="5616290"/>
                  <a:ext cx="118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D7E569B-C4DF-41BA-8AEA-A94748CD042B}"/>
                    </a:ext>
                  </a:extLst>
                </p14:cNvPr>
                <p14:cNvContentPartPr/>
                <p14:nvPr/>
              </p14:nvContentPartPr>
              <p14:xfrm>
                <a:off x="11189392" y="5635370"/>
                <a:ext cx="118440" cy="211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D7E569B-C4DF-41BA-8AEA-A94748CD042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171392" y="5617730"/>
                  <a:ext cx="154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CAC26E2-D0DD-42F9-89CA-2343C3C4DB65}"/>
                    </a:ext>
                  </a:extLst>
                </p14:cNvPr>
                <p14:cNvContentPartPr/>
                <p14:nvPr/>
              </p14:nvContentPartPr>
              <p14:xfrm>
                <a:off x="11073832" y="5564810"/>
                <a:ext cx="254520" cy="72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CAC26E2-D0DD-42F9-89CA-2343C3C4DB6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56192" y="5547170"/>
                  <a:ext cx="290160" cy="10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8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Wohnprojekt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Wochenenden mit Assistenz in Ferienwohnungen</a:t>
            </a:r>
          </a:p>
          <a:p>
            <a:r>
              <a:rPr lang="de-DE" dirty="0"/>
              <a:t>dann 4 Tage dazu, um den Arbeitsalltag mit in das Wohnen aufzunehmen</a:t>
            </a:r>
          </a:p>
          <a:p>
            <a:r>
              <a:rPr lang="de-DE" dirty="0"/>
              <a:t>1 Woche in einer Wohnung</a:t>
            </a:r>
          </a:p>
          <a:p>
            <a:r>
              <a:rPr lang="de-DE" dirty="0"/>
              <a:t>2 Wochen in der eigenen Wohnung</a:t>
            </a:r>
          </a:p>
          <a:p>
            <a:r>
              <a:rPr lang="de-DE" dirty="0"/>
              <a:t>2 Wochen bei der Familie, </a:t>
            </a:r>
            <a:br>
              <a:rPr lang="de-DE" dirty="0"/>
            </a:br>
            <a:r>
              <a:rPr lang="de-DE" dirty="0"/>
              <a:t>2 Wochen selbständiges Wohnen mit Assistenz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0D6F1F0-FA77-45D6-B040-4E4E7221D24B}"/>
              </a:ext>
            </a:extLst>
          </p:cNvPr>
          <p:cNvGrpSpPr/>
          <p:nvPr/>
        </p:nvGrpSpPr>
        <p:grpSpPr>
          <a:xfrm>
            <a:off x="3611392" y="236810"/>
            <a:ext cx="3373920" cy="1250280"/>
            <a:chOff x="3611392" y="236810"/>
            <a:chExt cx="3373920" cy="12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BDEF9D4-FA9B-4254-992F-F9DB8E6D12A4}"/>
                    </a:ext>
                  </a:extLst>
                </p14:cNvPr>
                <p14:cNvContentPartPr/>
                <p14:nvPr/>
              </p14:nvContentPartPr>
              <p14:xfrm>
                <a:off x="4053112" y="662330"/>
                <a:ext cx="23040" cy="756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BDEF9D4-FA9B-4254-992F-F9DB8E6D12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35112" y="644690"/>
                  <a:ext cx="5868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4DD79D5-4B22-4844-8EDC-D760C2D01AE0}"/>
                    </a:ext>
                  </a:extLst>
                </p14:cNvPr>
                <p14:cNvContentPartPr/>
                <p14:nvPr/>
              </p14:nvContentPartPr>
              <p14:xfrm>
                <a:off x="4045192" y="628130"/>
                <a:ext cx="1913760" cy="717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4DD79D5-4B22-4844-8EDC-D760C2D01A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27192" y="610490"/>
                  <a:ext cx="194940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F052616-E5EB-4ED9-9715-2034EAEB96A7}"/>
                    </a:ext>
                  </a:extLst>
                </p14:cNvPr>
                <p14:cNvContentPartPr/>
                <p14:nvPr/>
              </p14:nvContentPartPr>
              <p14:xfrm>
                <a:off x="4067512" y="434810"/>
                <a:ext cx="1912320" cy="244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F052616-E5EB-4ED9-9715-2034EAEB96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49512" y="416810"/>
                  <a:ext cx="1947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3EE5335-0C9F-48A9-8368-FF1531A7D277}"/>
                    </a:ext>
                  </a:extLst>
                </p14:cNvPr>
                <p14:cNvContentPartPr/>
                <p14:nvPr/>
              </p14:nvContentPartPr>
              <p14:xfrm>
                <a:off x="4860592" y="1024130"/>
                <a:ext cx="307800" cy="311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3EE5335-0C9F-48A9-8368-FF1531A7D2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42952" y="1006130"/>
                  <a:ext cx="343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3705AE6-7331-4B1F-9D8E-B3418E033419}"/>
                    </a:ext>
                  </a:extLst>
                </p14:cNvPr>
                <p14:cNvContentPartPr/>
                <p14:nvPr/>
              </p14:nvContentPartPr>
              <p14:xfrm>
                <a:off x="5390152" y="1003610"/>
                <a:ext cx="176400" cy="147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3705AE6-7331-4B1F-9D8E-B3418E0334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72152" y="985610"/>
                  <a:ext cx="212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A2039C-E23E-46AE-A69F-D3D03B0A4742}"/>
                    </a:ext>
                  </a:extLst>
                </p14:cNvPr>
                <p14:cNvContentPartPr/>
                <p14:nvPr/>
              </p14:nvContentPartPr>
              <p14:xfrm>
                <a:off x="5415352" y="972650"/>
                <a:ext cx="166320" cy="114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A2039C-E23E-46AE-A69F-D3D03B0A47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97712" y="954650"/>
                  <a:ext cx="201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F32B67F-8F36-4B7B-AF26-83081764498A}"/>
                    </a:ext>
                  </a:extLst>
                </p14:cNvPr>
                <p14:cNvContentPartPr/>
                <p14:nvPr/>
              </p14:nvContentPartPr>
              <p14:xfrm>
                <a:off x="4403392" y="1003610"/>
                <a:ext cx="234360" cy="135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F32B67F-8F36-4B7B-AF26-83081764498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85392" y="985610"/>
                  <a:ext cx="270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565F31-3A86-478C-A81E-C0DA0B811730}"/>
                    </a:ext>
                  </a:extLst>
                </p14:cNvPr>
                <p14:cNvContentPartPr/>
                <p14:nvPr/>
              </p14:nvContentPartPr>
              <p14:xfrm>
                <a:off x="4411672" y="927650"/>
                <a:ext cx="249120" cy="17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565F31-3A86-478C-A81E-C0DA0B8117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93672" y="909650"/>
                  <a:ext cx="28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A5C3B1F-F553-4B9F-8BA1-2A213545C7A2}"/>
                    </a:ext>
                  </a:extLst>
                </p14:cNvPr>
                <p14:cNvContentPartPr/>
                <p14:nvPr/>
              </p14:nvContentPartPr>
              <p14:xfrm>
                <a:off x="3611392" y="1369370"/>
                <a:ext cx="2802240" cy="11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A5C3B1F-F553-4B9F-8BA1-2A213545C7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93752" y="1351730"/>
                  <a:ext cx="2837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970D0F-A497-4B1C-AE81-36A54CF9EDA1}"/>
                    </a:ext>
                  </a:extLst>
                </p14:cNvPr>
                <p14:cNvContentPartPr/>
                <p14:nvPr/>
              </p14:nvContentPartPr>
              <p14:xfrm>
                <a:off x="6099352" y="273170"/>
                <a:ext cx="309960" cy="627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970D0F-A497-4B1C-AE81-36A54CF9ED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81712" y="255170"/>
                  <a:ext cx="3456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2619DE3-995D-4E55-B3A1-896760335984}"/>
                    </a:ext>
                  </a:extLst>
                </p14:cNvPr>
                <p14:cNvContentPartPr/>
                <p14:nvPr/>
              </p14:nvContentPartPr>
              <p14:xfrm>
                <a:off x="6351712" y="555410"/>
                <a:ext cx="417240" cy="893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2619DE3-995D-4E55-B3A1-8967603359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4072" y="537410"/>
                  <a:ext cx="45288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D348304-8A79-495B-A761-326FCA0CFF49}"/>
                    </a:ext>
                  </a:extLst>
                </p14:cNvPr>
                <p14:cNvContentPartPr/>
                <p14:nvPr/>
              </p14:nvContentPartPr>
              <p14:xfrm>
                <a:off x="6389152" y="236810"/>
                <a:ext cx="596160" cy="668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D348304-8A79-495B-A761-326FCA0CFF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71152" y="218810"/>
                  <a:ext cx="631800" cy="70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CEF7E9E-A1BC-4A29-AB72-925D1A6EAF70}"/>
                  </a:ext>
                </a:extLst>
              </p14:cNvPr>
              <p14:cNvContentPartPr/>
              <p14:nvPr/>
            </p14:nvContentPartPr>
            <p14:xfrm>
              <a:off x="6698392" y="1327250"/>
              <a:ext cx="1001880" cy="201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CEF7E9E-A1BC-4A29-AB72-925D1A6EAF7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80752" y="1309250"/>
                <a:ext cx="10375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F1155C6-7E10-4FFE-B7CD-CD2BC4B09130}"/>
              </a:ext>
            </a:extLst>
          </p:cNvPr>
          <p:cNvGrpSpPr/>
          <p:nvPr/>
        </p:nvGrpSpPr>
        <p:grpSpPr>
          <a:xfrm>
            <a:off x="281752" y="1721450"/>
            <a:ext cx="695880" cy="370080"/>
            <a:chOff x="281752" y="1721450"/>
            <a:chExt cx="6958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6ACE8D-F8CA-4186-981E-310417D4CE96}"/>
                    </a:ext>
                  </a:extLst>
                </p14:cNvPr>
                <p14:cNvContentPartPr/>
                <p14:nvPr/>
              </p14:nvContentPartPr>
              <p14:xfrm>
                <a:off x="281752" y="1721450"/>
                <a:ext cx="157680" cy="363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6ACE8D-F8CA-4186-981E-310417D4CE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3752" y="1703450"/>
                  <a:ext cx="193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A816BD-1F51-4689-90AF-87201CCB8D6D}"/>
                    </a:ext>
                  </a:extLst>
                </p14:cNvPr>
                <p14:cNvContentPartPr/>
                <p14:nvPr/>
              </p14:nvContentPartPr>
              <p14:xfrm>
                <a:off x="463192" y="1793810"/>
                <a:ext cx="159480" cy="263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A816BD-1F51-4689-90AF-87201CCB8D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5552" y="1775810"/>
                  <a:ext cx="195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F8218D-9A93-494B-A8C9-0F96926E13DA}"/>
                    </a:ext>
                  </a:extLst>
                </p14:cNvPr>
                <p14:cNvContentPartPr/>
                <p14:nvPr/>
              </p14:nvContentPartPr>
              <p14:xfrm>
                <a:off x="656152" y="1752770"/>
                <a:ext cx="72360" cy="316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F8218D-9A93-494B-A8C9-0F96926E13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8512" y="1735130"/>
                  <a:ext cx="108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5CECEF-4A8A-4363-B0F4-10B18146614A}"/>
                    </a:ext>
                  </a:extLst>
                </p14:cNvPr>
                <p14:cNvContentPartPr/>
                <p14:nvPr/>
              </p14:nvContentPartPr>
              <p14:xfrm>
                <a:off x="800512" y="1766810"/>
                <a:ext cx="177120" cy="324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5CECEF-4A8A-4363-B0F4-10B1814661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2872" y="1749170"/>
                  <a:ext cx="21276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BB15202-349A-456F-AE68-EF28F12C2F35}"/>
              </a:ext>
            </a:extLst>
          </p:cNvPr>
          <p:cNvGrpSpPr/>
          <p:nvPr/>
        </p:nvGrpSpPr>
        <p:grpSpPr>
          <a:xfrm>
            <a:off x="308032" y="3092690"/>
            <a:ext cx="592920" cy="353880"/>
            <a:chOff x="308032" y="3092690"/>
            <a:chExt cx="59292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FE2B8F8-A757-4D51-BA15-B3650DE53889}"/>
                    </a:ext>
                  </a:extLst>
                </p14:cNvPr>
                <p14:cNvContentPartPr/>
                <p14:nvPr/>
              </p14:nvContentPartPr>
              <p14:xfrm>
                <a:off x="308032" y="3092690"/>
                <a:ext cx="129600" cy="353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FE2B8F8-A757-4D51-BA15-B3650DE538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0392" y="3075050"/>
                  <a:ext cx="165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6C4A7-8412-42CB-8DEA-483630CE03F0}"/>
                    </a:ext>
                  </a:extLst>
                </p14:cNvPr>
                <p14:cNvContentPartPr/>
                <p14:nvPr/>
              </p14:nvContentPartPr>
              <p14:xfrm>
                <a:off x="459952" y="3151370"/>
                <a:ext cx="151920" cy="252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6C4A7-8412-42CB-8DEA-483630CE03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2312" y="3133730"/>
                  <a:ext cx="1875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1684786-2A31-4FC7-A690-41A78E0FF2E2}"/>
                    </a:ext>
                  </a:extLst>
                </p14:cNvPr>
                <p14:cNvContentPartPr/>
                <p14:nvPr/>
              </p14:nvContentPartPr>
              <p14:xfrm>
                <a:off x="673072" y="3109970"/>
                <a:ext cx="52560" cy="317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1684786-2A31-4FC7-A690-41A78E0FF2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072" y="3092330"/>
                  <a:ext cx="88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A33C859-732C-4FB4-B3B4-A9AC39030C2A}"/>
                    </a:ext>
                  </a:extLst>
                </p14:cNvPr>
                <p14:cNvContentPartPr/>
                <p14:nvPr/>
              </p14:nvContentPartPr>
              <p14:xfrm>
                <a:off x="763792" y="3109970"/>
                <a:ext cx="137160" cy="3067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A33C859-732C-4FB4-B3B4-A9AC39030C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5792" y="3092330"/>
                  <a:ext cx="17280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93FE881-34F8-4CB5-A786-4E207B234953}"/>
              </a:ext>
            </a:extLst>
          </p:cNvPr>
          <p:cNvGrpSpPr/>
          <p:nvPr/>
        </p:nvGrpSpPr>
        <p:grpSpPr>
          <a:xfrm>
            <a:off x="319912" y="3619370"/>
            <a:ext cx="644040" cy="337680"/>
            <a:chOff x="319912" y="3619370"/>
            <a:chExt cx="6440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83CB4B6-9F68-45DF-8281-18DDEAC4B317}"/>
                    </a:ext>
                  </a:extLst>
                </p14:cNvPr>
                <p14:cNvContentPartPr/>
                <p14:nvPr/>
              </p14:nvContentPartPr>
              <p14:xfrm>
                <a:off x="319912" y="3619370"/>
                <a:ext cx="160200" cy="337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83CB4B6-9F68-45DF-8281-18DDEAC4B3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2272" y="3601730"/>
                  <a:ext cx="1958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5CC86C3-352C-4104-B661-864C707531AD}"/>
                    </a:ext>
                  </a:extLst>
                </p14:cNvPr>
                <p14:cNvContentPartPr/>
                <p14:nvPr/>
              </p14:nvContentPartPr>
              <p14:xfrm>
                <a:off x="514672" y="3666530"/>
                <a:ext cx="156960" cy="285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5CC86C3-352C-4104-B661-864C707531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6672" y="3648530"/>
                  <a:ext cx="192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A892AB-BA9B-4C21-8C95-CA45F59579B3}"/>
                    </a:ext>
                  </a:extLst>
                </p14:cNvPr>
                <p14:cNvContentPartPr/>
                <p14:nvPr/>
              </p14:nvContentPartPr>
              <p14:xfrm>
                <a:off x="720232" y="3620450"/>
                <a:ext cx="92880" cy="316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A892AB-BA9B-4C21-8C95-CA45F59579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232" y="3602450"/>
                  <a:ext cx="128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B3F42F-FE42-422B-97AF-496939D6DA5A}"/>
                    </a:ext>
                  </a:extLst>
                </p14:cNvPr>
                <p14:cNvContentPartPr/>
                <p14:nvPr/>
              </p14:nvContentPartPr>
              <p14:xfrm>
                <a:off x="800872" y="3628370"/>
                <a:ext cx="163080" cy="320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B3F42F-FE42-422B-97AF-496939D6DA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232" y="3610370"/>
                  <a:ext cx="19872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655BC8E-0881-4380-9B59-6196388C1997}"/>
              </a:ext>
            </a:extLst>
          </p:cNvPr>
          <p:cNvGrpSpPr/>
          <p:nvPr/>
        </p:nvGrpSpPr>
        <p:grpSpPr>
          <a:xfrm>
            <a:off x="281032" y="4129490"/>
            <a:ext cx="635400" cy="343080"/>
            <a:chOff x="281032" y="4129490"/>
            <a:chExt cx="6354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11BAA7-85A0-4B91-8453-79729841CE97}"/>
                    </a:ext>
                  </a:extLst>
                </p14:cNvPr>
                <p14:cNvContentPartPr/>
                <p14:nvPr/>
              </p14:nvContentPartPr>
              <p14:xfrm>
                <a:off x="281032" y="4157570"/>
                <a:ext cx="181080" cy="315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11BAA7-85A0-4B91-8453-79729841CE9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3032" y="4139570"/>
                  <a:ext cx="216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19B7D4-1AFE-4276-9A54-3F5EC6A73EFB}"/>
                    </a:ext>
                  </a:extLst>
                </p14:cNvPr>
                <p14:cNvContentPartPr/>
                <p14:nvPr/>
              </p14:nvContentPartPr>
              <p14:xfrm>
                <a:off x="495952" y="4250090"/>
                <a:ext cx="146880" cy="172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19B7D4-1AFE-4276-9A54-3F5EC6A73E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8312" y="4232090"/>
                  <a:ext cx="182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F6E4FD-483C-4F30-B05D-004124DFAE38}"/>
                    </a:ext>
                  </a:extLst>
                </p14:cNvPr>
                <p14:cNvContentPartPr/>
                <p14:nvPr/>
              </p14:nvContentPartPr>
              <p14:xfrm>
                <a:off x="625552" y="4129490"/>
                <a:ext cx="55800" cy="33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F6E4FD-483C-4F30-B05D-004124DFAE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7912" y="4111850"/>
                  <a:ext cx="91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B8BBE1-D71B-4F39-A72F-3F3C258C7191}"/>
                    </a:ext>
                  </a:extLst>
                </p14:cNvPr>
                <p14:cNvContentPartPr/>
                <p14:nvPr/>
              </p14:nvContentPartPr>
              <p14:xfrm>
                <a:off x="617632" y="4271330"/>
                <a:ext cx="69480" cy="5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B8BBE1-D71B-4F39-A72F-3F3C258C71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9992" y="4253330"/>
                  <a:ext cx="105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C35C5D-2670-4C18-8329-799585ECF5BB}"/>
                    </a:ext>
                  </a:extLst>
                </p14:cNvPr>
                <p14:cNvContentPartPr/>
                <p14:nvPr/>
              </p14:nvContentPartPr>
              <p14:xfrm>
                <a:off x="713392" y="4232810"/>
                <a:ext cx="138600" cy="208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C35C5D-2670-4C18-8329-799585ECF5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5392" y="4214810"/>
                  <a:ext cx="174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5DFC55-47D4-4657-A9B4-82C908FE6BAD}"/>
                    </a:ext>
                  </a:extLst>
                </p14:cNvPr>
                <p14:cNvContentPartPr/>
                <p14:nvPr/>
              </p14:nvContentPartPr>
              <p14:xfrm>
                <a:off x="734992" y="4326410"/>
                <a:ext cx="71280" cy="25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5DFC55-47D4-4657-A9B4-82C908FE6BA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7352" y="4308770"/>
                  <a:ext cx="106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EC026C-0513-4E3F-BD5A-16C0FE8B13F5}"/>
                    </a:ext>
                  </a:extLst>
                </p14:cNvPr>
                <p14:cNvContentPartPr/>
                <p14:nvPr/>
              </p14:nvContentPartPr>
              <p14:xfrm>
                <a:off x="841192" y="4139570"/>
                <a:ext cx="53640" cy="281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EC026C-0513-4E3F-BD5A-16C0FE8B13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3552" y="4121570"/>
                  <a:ext cx="89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DBC3E46-06A1-43D5-961D-92B165282EF8}"/>
                    </a:ext>
                  </a:extLst>
                </p14:cNvPr>
                <p14:cNvContentPartPr/>
                <p14:nvPr/>
              </p14:nvContentPartPr>
              <p14:xfrm>
                <a:off x="818872" y="4245050"/>
                <a:ext cx="97560" cy="26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DBC3E46-06A1-43D5-961D-92B165282E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1232" y="4227410"/>
                  <a:ext cx="133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A0A3ED26-70E9-4DBF-A380-01E73FD46A77}"/>
              </a:ext>
            </a:extLst>
          </p:cNvPr>
          <p:cNvGrpSpPr/>
          <p:nvPr/>
        </p:nvGrpSpPr>
        <p:grpSpPr>
          <a:xfrm>
            <a:off x="191752" y="15770"/>
            <a:ext cx="2932200" cy="1162440"/>
            <a:chOff x="191752" y="15770"/>
            <a:chExt cx="2932200" cy="1162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15C0945-CF0E-4510-8604-20BEB08F77FA}"/>
                    </a:ext>
                  </a:extLst>
                </p14:cNvPr>
                <p14:cNvContentPartPr/>
                <p14:nvPr/>
              </p14:nvContentPartPr>
              <p14:xfrm>
                <a:off x="358000" y="110837"/>
                <a:ext cx="249617" cy="4830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15C0945-CF0E-4510-8604-20BEB08F77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0350" y="92839"/>
                  <a:ext cx="285277" cy="518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7F9F6F8-7A5E-41F2-A7DB-756ECEE109F4}"/>
                    </a:ext>
                  </a:extLst>
                </p14:cNvPr>
                <p14:cNvContentPartPr/>
                <p14:nvPr/>
              </p14:nvContentPartPr>
              <p14:xfrm>
                <a:off x="649423" y="361979"/>
                <a:ext cx="239547" cy="212693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7F9F6F8-7A5E-41F2-A7DB-756ECEE109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1799" y="344345"/>
                  <a:ext cx="275155" cy="248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E85C4F-82E7-4BFD-83A0-4CF379C33032}"/>
                    </a:ext>
                  </a:extLst>
                </p14:cNvPr>
                <p14:cNvContentPartPr/>
                <p14:nvPr/>
              </p14:nvContentPartPr>
              <p14:xfrm>
                <a:off x="1230438" y="147150"/>
                <a:ext cx="178821" cy="416842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E85C4F-82E7-4BFD-83A0-4CF379C330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12448" y="129152"/>
                  <a:ext cx="214441" cy="452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CD779DE-2155-499F-960D-70FC72DF7B1B}"/>
                    </a:ext>
                  </a:extLst>
                </p14:cNvPr>
                <p14:cNvContentPartPr/>
                <p14:nvPr/>
              </p14:nvContentPartPr>
              <p14:xfrm>
                <a:off x="1479749" y="347637"/>
                <a:ext cx="218491" cy="2166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CD779DE-2155-499F-960D-70FC72DF7B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61751" y="330002"/>
                  <a:ext cx="254126" cy="252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AEA9018-7149-4A42-B018-D969B1B8E1DA}"/>
                    </a:ext>
                  </a:extLst>
                </p14:cNvPr>
                <p14:cNvContentPartPr/>
                <p14:nvPr/>
              </p14:nvContentPartPr>
              <p14:xfrm>
                <a:off x="1751337" y="150812"/>
                <a:ext cx="69575" cy="388767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AEA9018-7149-4A42-B018-D969B1B8E1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33405" y="132814"/>
                  <a:ext cx="105080" cy="424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BF723B8-BB58-46BE-9368-18A66D7367BD}"/>
                    </a:ext>
                  </a:extLst>
                </p14:cNvPr>
                <p14:cNvContentPartPr/>
                <p14:nvPr/>
              </p14:nvContentPartPr>
              <p14:xfrm>
                <a:off x="1732417" y="375406"/>
                <a:ext cx="102532" cy="16173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BF723B8-BB58-46BE-9368-18A66D7367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14429" y="357436"/>
                  <a:ext cx="138148" cy="51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2B4D087-F225-43E6-9B79-E192ABE36B2F}"/>
                    </a:ext>
                  </a:extLst>
                </p14:cNvPr>
                <p14:cNvContentPartPr/>
                <p14:nvPr/>
              </p14:nvContentPartPr>
              <p14:xfrm>
                <a:off x="2188929" y="109616"/>
                <a:ext cx="166920" cy="450104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2B4D087-F225-43E6-9B79-E192ABE36B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70942" y="91986"/>
                  <a:ext cx="202534" cy="485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D9CEE2B-FDB0-439A-9FCA-CEA12D6DA5F3}"/>
                    </a:ext>
                  </a:extLst>
                </p14:cNvPr>
                <p14:cNvContentPartPr/>
                <p14:nvPr/>
              </p14:nvContentPartPr>
              <p14:xfrm>
                <a:off x="2221580" y="370829"/>
                <a:ext cx="119316" cy="29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D9CEE2B-FDB0-439A-9FCA-CEA12D6DA5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03556" y="353354"/>
                  <a:ext cx="155003" cy="64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97EEA19-D078-4B1E-890E-FD816BAE371F}"/>
                    </a:ext>
                  </a:extLst>
                </p14:cNvPr>
                <p14:cNvContentPartPr/>
                <p14:nvPr/>
              </p14:nvContentPartPr>
              <p14:xfrm>
                <a:off x="2434578" y="122738"/>
                <a:ext cx="50045" cy="400363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97EEA19-D078-4B1E-890E-FD816BAE37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16705" y="105096"/>
                  <a:ext cx="85434" cy="436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BA37E7-647A-4E1F-8682-5F96CACBB27C}"/>
                    </a:ext>
                  </a:extLst>
                </p14:cNvPr>
                <p14:cNvContentPartPr/>
                <p14:nvPr/>
              </p14:nvContentPartPr>
              <p14:xfrm>
                <a:off x="2498051" y="258837"/>
                <a:ext cx="200487" cy="280132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BA37E7-647A-4E1F-8682-5F96CACBB2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80054" y="241216"/>
                  <a:ext cx="236121" cy="315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C78F1C0-0877-43AA-8FBD-0742FFDFD46D}"/>
                    </a:ext>
                  </a:extLst>
                </p14:cNvPr>
                <p14:cNvContentPartPr/>
                <p14:nvPr/>
              </p14:nvContentPartPr>
              <p14:xfrm>
                <a:off x="2718677" y="244495"/>
                <a:ext cx="216050" cy="292338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C78F1C0-0877-43AA-8FBD-0742FFDFD4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01033" y="226494"/>
                  <a:ext cx="251698" cy="327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9C3E3D6-1163-4066-B708-9BB16A04E178}"/>
                    </a:ext>
                  </a:extLst>
                </p14:cNvPr>
                <p14:cNvContentPartPr/>
                <p14:nvPr/>
              </p14:nvContentPartPr>
              <p14:xfrm>
                <a:off x="2752855" y="228016"/>
                <a:ext cx="91546" cy="301798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9C3E3D6-1163-4066-B708-9BB16A04E1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34905" y="210390"/>
                  <a:ext cx="127087" cy="33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8C20A92-5417-415B-8025-84559EACAD4E}"/>
                    </a:ext>
                  </a:extLst>
                </p14:cNvPr>
                <p14:cNvContentPartPr/>
                <p14:nvPr/>
              </p14:nvContentPartPr>
              <p14:xfrm>
                <a:off x="414952" y="629570"/>
                <a:ext cx="219600" cy="412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8C20A92-5417-415B-8025-84559EACAD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6952" y="611570"/>
                  <a:ext cx="2552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DFBB50-8A5B-409B-BE25-4D721C9C4B19}"/>
                    </a:ext>
                  </a:extLst>
                </p14:cNvPr>
                <p14:cNvContentPartPr/>
                <p14:nvPr/>
              </p14:nvContentPartPr>
              <p14:xfrm>
                <a:off x="710872" y="794810"/>
                <a:ext cx="201960" cy="252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DFBB50-8A5B-409B-BE25-4D721C9C4B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232" y="776810"/>
                  <a:ext cx="237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E919B81-135C-4505-8EF6-E88280EE4D56}"/>
                    </a:ext>
                  </a:extLst>
                </p14:cNvPr>
                <p14:cNvContentPartPr/>
                <p14:nvPr/>
              </p14:nvContentPartPr>
              <p14:xfrm>
                <a:off x="986992" y="790130"/>
                <a:ext cx="144000" cy="262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E919B81-135C-4505-8EF6-E88280EE4D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8992" y="772490"/>
                  <a:ext cx="179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25970D-E62E-4570-8A68-F2B53CE5ABD8}"/>
                    </a:ext>
                  </a:extLst>
                </p14:cNvPr>
                <p14:cNvContentPartPr/>
                <p14:nvPr/>
              </p14:nvContentPartPr>
              <p14:xfrm>
                <a:off x="1394152" y="778610"/>
                <a:ext cx="177480" cy="365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25970D-E62E-4570-8A68-F2B53CE5AB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76152" y="760610"/>
                  <a:ext cx="213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2F33738-2DAC-4890-9078-881C6460A8BC}"/>
                    </a:ext>
                  </a:extLst>
                </p14:cNvPr>
                <p14:cNvContentPartPr/>
                <p14:nvPr/>
              </p14:nvContentPartPr>
              <p14:xfrm>
                <a:off x="1624912" y="780050"/>
                <a:ext cx="146520" cy="20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2F33738-2DAC-4890-9078-881C6460A8B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06912" y="762050"/>
                  <a:ext cx="182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F6ECC27-08B6-47AD-9F0E-BC28B08940EE}"/>
                    </a:ext>
                  </a:extLst>
                </p14:cNvPr>
                <p14:cNvContentPartPr/>
                <p14:nvPr/>
              </p14:nvContentPartPr>
              <p14:xfrm>
                <a:off x="1833712" y="664850"/>
                <a:ext cx="54360" cy="330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F6ECC27-08B6-47AD-9F0E-BC28B08940E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16072" y="646850"/>
                  <a:ext cx="90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3F46FC5-07A6-4E11-9CA3-6ACDA1F0B82D}"/>
                    </a:ext>
                  </a:extLst>
                </p14:cNvPr>
                <p14:cNvContentPartPr/>
                <p14:nvPr/>
              </p14:nvContentPartPr>
              <p14:xfrm>
                <a:off x="1978432" y="740090"/>
                <a:ext cx="193320" cy="225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3F46FC5-07A6-4E11-9CA3-6ACDA1F0B8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60432" y="722090"/>
                  <a:ext cx="228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88C5BDE-142E-436E-8A56-AFC307CE52C5}"/>
                    </a:ext>
                  </a:extLst>
                </p14:cNvPr>
                <p14:cNvContentPartPr/>
                <p14:nvPr/>
              </p14:nvContentPartPr>
              <p14:xfrm>
                <a:off x="2227912" y="784730"/>
                <a:ext cx="97200" cy="205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88C5BDE-142E-436E-8A56-AFC307CE52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0272" y="766730"/>
                  <a:ext cx="132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FCA79E-1317-4427-A23D-74D1359B98B0}"/>
                    </a:ext>
                  </a:extLst>
                </p14:cNvPr>
                <p14:cNvContentPartPr/>
                <p14:nvPr/>
              </p14:nvContentPartPr>
              <p14:xfrm>
                <a:off x="2425912" y="747290"/>
                <a:ext cx="206640" cy="234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FCA79E-1317-4427-A23D-74D1359B98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08272" y="729650"/>
                  <a:ext cx="242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7DFF91-ADD2-499F-83D5-F321F94FC1B5}"/>
                    </a:ext>
                  </a:extLst>
                </p14:cNvPr>
                <p14:cNvContentPartPr/>
                <p14:nvPr/>
              </p14:nvContentPartPr>
              <p14:xfrm>
                <a:off x="2722552" y="610130"/>
                <a:ext cx="145080" cy="354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7DFF91-ADD2-499F-83D5-F321F94FC1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04552" y="592490"/>
                  <a:ext cx="1807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6E1AAF-F7B0-478C-8255-7EA19D5C69C3}"/>
                    </a:ext>
                  </a:extLst>
                </p14:cNvPr>
                <p14:cNvContentPartPr/>
                <p14:nvPr/>
              </p14:nvContentPartPr>
              <p14:xfrm>
                <a:off x="2693752" y="772850"/>
                <a:ext cx="145080" cy="45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6E1AAF-F7B0-478C-8255-7EA19D5C69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76112" y="754850"/>
                  <a:ext cx="180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133A5C6-A387-44AC-8455-F2714D458F33}"/>
                    </a:ext>
                  </a:extLst>
                </p14:cNvPr>
                <p14:cNvContentPartPr/>
                <p14:nvPr/>
              </p14:nvContentPartPr>
              <p14:xfrm>
                <a:off x="191752" y="15770"/>
                <a:ext cx="2932200" cy="1162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133A5C6-A387-44AC-8455-F2714D458F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4112" y="-2230"/>
                  <a:ext cx="2967840" cy="11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4B4848D-9037-4FE7-9B51-7F5B2DB3C419}"/>
                  </a:ext>
                </a:extLst>
              </p14:cNvPr>
              <p14:cNvContentPartPr/>
              <p14:nvPr/>
            </p14:nvContentPartPr>
            <p14:xfrm>
              <a:off x="136672" y="1451090"/>
              <a:ext cx="994320" cy="909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4B4848D-9037-4FE7-9B51-7F5B2DB3C41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8672" y="1433090"/>
                <a:ext cx="1029960" cy="9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01D94744-1EEF-4DCF-A48B-25DFC4172F28}"/>
              </a:ext>
            </a:extLst>
          </p:cNvPr>
          <p:cNvGrpSpPr/>
          <p:nvPr/>
        </p:nvGrpSpPr>
        <p:grpSpPr>
          <a:xfrm>
            <a:off x="108592" y="2814410"/>
            <a:ext cx="861840" cy="1947960"/>
            <a:chOff x="108592" y="2814410"/>
            <a:chExt cx="861840" cy="1947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55AF0DD-8C64-4643-AABE-0A11CE9CC79A}"/>
                    </a:ext>
                  </a:extLst>
                </p14:cNvPr>
                <p14:cNvContentPartPr/>
                <p14:nvPr/>
              </p14:nvContentPartPr>
              <p14:xfrm>
                <a:off x="135232" y="2814410"/>
                <a:ext cx="635040" cy="678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55AF0DD-8C64-4643-AABE-0A11CE9CC7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232" y="2796410"/>
                  <a:ext cx="67068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954A50D-FC17-4A79-B976-C8071F97E243}"/>
                    </a:ext>
                  </a:extLst>
                </p14:cNvPr>
                <p14:cNvContentPartPr/>
                <p14:nvPr/>
              </p14:nvContentPartPr>
              <p14:xfrm>
                <a:off x="124072" y="3483290"/>
                <a:ext cx="568800" cy="598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954A50D-FC17-4A79-B976-C8071F97E2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072" y="3465650"/>
                  <a:ext cx="60444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3C2F6F4-D6C8-4088-BDBE-25D40397D011}"/>
                    </a:ext>
                  </a:extLst>
                </p14:cNvPr>
                <p14:cNvContentPartPr/>
                <p14:nvPr/>
              </p14:nvContentPartPr>
              <p14:xfrm>
                <a:off x="108592" y="4036250"/>
                <a:ext cx="861840" cy="726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3C2F6F4-D6C8-4088-BDBE-25D40397D0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92" y="4018610"/>
                  <a:ext cx="897480" cy="76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83DC61E3-6C64-42D3-A26C-64B2363BB1ED}"/>
              </a:ext>
            </a:extLst>
          </p:cNvPr>
          <p:cNvGrpSpPr/>
          <p:nvPr/>
        </p:nvGrpSpPr>
        <p:grpSpPr>
          <a:xfrm>
            <a:off x="4956352" y="1884890"/>
            <a:ext cx="6455880" cy="2571120"/>
            <a:chOff x="4956352" y="1884890"/>
            <a:chExt cx="6455880" cy="25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98D8B9-33D2-4586-BBD7-B81F2FD38B19}"/>
                    </a:ext>
                  </a:extLst>
                </p14:cNvPr>
                <p14:cNvContentPartPr/>
                <p14:nvPr/>
              </p14:nvContentPartPr>
              <p14:xfrm>
                <a:off x="7625752" y="3319490"/>
                <a:ext cx="182520" cy="336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98D8B9-33D2-4586-BBD7-B81F2FD38B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08112" y="3301490"/>
                  <a:ext cx="218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07142A-2D91-4FF3-BC88-A90743A652D3}"/>
                    </a:ext>
                  </a:extLst>
                </p14:cNvPr>
                <p14:cNvContentPartPr/>
                <p14:nvPr/>
              </p14:nvContentPartPr>
              <p14:xfrm>
                <a:off x="7858312" y="3398330"/>
                <a:ext cx="158040" cy="234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07142A-2D91-4FF3-BC88-A90743A652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40312" y="3380330"/>
                  <a:ext cx="193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4265C08-28BC-468B-9821-34FCB7B3B5FA}"/>
                    </a:ext>
                  </a:extLst>
                </p14:cNvPr>
                <p14:cNvContentPartPr/>
                <p14:nvPr/>
              </p14:nvContentPartPr>
              <p14:xfrm>
                <a:off x="8087992" y="3420290"/>
                <a:ext cx="104400" cy="228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4265C08-28BC-468B-9821-34FCB7B3B5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70352" y="3402650"/>
                  <a:ext cx="140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A4EA828-4ACC-4325-8AA2-5CE76A0FA64A}"/>
                    </a:ext>
                  </a:extLst>
                </p14:cNvPr>
                <p14:cNvContentPartPr/>
                <p14:nvPr/>
              </p14:nvContentPartPr>
              <p14:xfrm>
                <a:off x="8586952" y="3383570"/>
                <a:ext cx="191520" cy="490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A4EA828-4ACC-4325-8AA2-5CE76A0FA6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68952" y="3365930"/>
                  <a:ext cx="2271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952964-85B8-46EE-B556-60BB7F819EEF}"/>
                    </a:ext>
                  </a:extLst>
                </p14:cNvPr>
                <p14:cNvContentPartPr/>
                <p14:nvPr/>
              </p14:nvContentPartPr>
              <p14:xfrm>
                <a:off x="8811952" y="3382490"/>
                <a:ext cx="168120" cy="227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952964-85B8-46EE-B556-60BB7F819EE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93952" y="3364850"/>
                  <a:ext cx="203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23EA604-74DD-4644-B4A2-ED2673065057}"/>
                    </a:ext>
                  </a:extLst>
                </p14:cNvPr>
                <p14:cNvContentPartPr/>
                <p14:nvPr/>
              </p14:nvContentPartPr>
              <p14:xfrm>
                <a:off x="8966392" y="3210050"/>
                <a:ext cx="137880" cy="398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23EA604-74DD-4644-B4A2-ED26730650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48752" y="3192410"/>
                  <a:ext cx="173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E7EBAF5-F650-4C53-B6F9-429F50591A2F}"/>
                    </a:ext>
                  </a:extLst>
                </p14:cNvPr>
                <p14:cNvContentPartPr/>
                <p14:nvPr/>
              </p14:nvContentPartPr>
              <p14:xfrm>
                <a:off x="9174472" y="3387890"/>
                <a:ext cx="169920" cy="208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E7EBAF5-F650-4C53-B6F9-429F50591A2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56832" y="3369890"/>
                  <a:ext cx="205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B5736E0-2015-4BB0-AF97-6B3B980B3280}"/>
                    </a:ext>
                  </a:extLst>
                </p14:cNvPr>
                <p14:cNvContentPartPr/>
                <p14:nvPr/>
              </p14:nvContentPartPr>
              <p14:xfrm>
                <a:off x="9177712" y="3237410"/>
                <a:ext cx="21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B5736E0-2015-4BB0-AF97-6B3B980B32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60072" y="3219770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B8777DD-8E4C-4658-AAE0-74412826FB46}"/>
                    </a:ext>
                  </a:extLst>
                </p14:cNvPr>
                <p14:cNvContentPartPr/>
                <p14:nvPr/>
              </p14:nvContentPartPr>
              <p14:xfrm>
                <a:off x="9246832" y="3228050"/>
                <a:ext cx="7200" cy="14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B8777DD-8E4C-4658-AAE0-74412826FB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28832" y="3210410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BE5B1C5-FDDF-4E9E-A5F0-C2A54AAF4858}"/>
                    </a:ext>
                  </a:extLst>
                </p14:cNvPr>
                <p14:cNvContentPartPr/>
                <p14:nvPr/>
              </p14:nvContentPartPr>
              <p14:xfrm>
                <a:off x="9364192" y="3413090"/>
                <a:ext cx="89640" cy="162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BE5B1C5-FDDF-4E9E-A5F0-C2A54AAF485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46192" y="3395450"/>
                  <a:ext cx="12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07236A5-9EB8-4A99-ABB9-EF4D9104D7F1}"/>
                    </a:ext>
                  </a:extLst>
                </p14:cNvPr>
                <p14:cNvContentPartPr/>
                <p14:nvPr/>
              </p14:nvContentPartPr>
              <p14:xfrm>
                <a:off x="9506392" y="3214370"/>
                <a:ext cx="145800" cy="400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07236A5-9EB8-4A99-ABB9-EF4D9104D7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88752" y="3196730"/>
                  <a:ext cx="1814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501E780-878B-4DDD-B331-F42E3C02B0FA}"/>
                    </a:ext>
                  </a:extLst>
                </p14:cNvPr>
                <p14:cNvContentPartPr/>
                <p14:nvPr/>
              </p14:nvContentPartPr>
              <p14:xfrm>
                <a:off x="9500992" y="3437570"/>
                <a:ext cx="132840" cy="16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501E780-878B-4DDD-B331-F42E3C02B0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82992" y="3419570"/>
                  <a:ext cx="168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839B09-409A-4D92-B1BF-3C1FEF4909BC}"/>
                    </a:ext>
                  </a:extLst>
                </p14:cNvPr>
                <p14:cNvContentPartPr/>
                <p14:nvPr/>
              </p14:nvContentPartPr>
              <p14:xfrm>
                <a:off x="10004992" y="3320570"/>
                <a:ext cx="173520" cy="279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839B09-409A-4D92-B1BF-3C1FEF4909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987352" y="3302930"/>
                  <a:ext cx="209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639617A-816D-4BC9-87A6-84E2CA4F7EAB}"/>
                    </a:ext>
                  </a:extLst>
                </p14:cNvPr>
                <p14:cNvContentPartPr/>
                <p14:nvPr/>
              </p14:nvContentPartPr>
              <p14:xfrm>
                <a:off x="10046752" y="3460970"/>
                <a:ext cx="96120" cy="19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639617A-816D-4BC9-87A6-84E2CA4F7EA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29112" y="3443330"/>
                  <a:ext cx="13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A7EC305-C379-4450-B001-12DF1172C029}"/>
                    </a:ext>
                  </a:extLst>
                </p14:cNvPr>
                <p14:cNvContentPartPr/>
                <p14:nvPr/>
              </p14:nvContentPartPr>
              <p14:xfrm>
                <a:off x="10196512" y="3358010"/>
                <a:ext cx="134280" cy="243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A7EC305-C379-4450-B001-12DF1172C0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78872" y="3340010"/>
                  <a:ext cx="169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E450755-F03B-4D10-8A25-A34BB939206C}"/>
                    </a:ext>
                  </a:extLst>
                </p14:cNvPr>
                <p14:cNvContentPartPr/>
                <p14:nvPr/>
              </p14:nvContentPartPr>
              <p14:xfrm>
                <a:off x="10377952" y="3403730"/>
                <a:ext cx="247680" cy="189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E450755-F03B-4D10-8A25-A34BB939206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60312" y="3385730"/>
                  <a:ext cx="283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CB0D014-CEAB-48E6-80F2-2B25666444F6}"/>
                    </a:ext>
                  </a:extLst>
                </p14:cNvPr>
                <p14:cNvContentPartPr/>
                <p14:nvPr/>
              </p14:nvContentPartPr>
              <p14:xfrm>
                <a:off x="7998712" y="3820970"/>
                <a:ext cx="178920" cy="448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CB0D014-CEAB-48E6-80F2-2B25666444F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1072" y="3803330"/>
                  <a:ext cx="214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64AEB4B-1D7C-4AE0-A919-10579CAD1CB1}"/>
                    </a:ext>
                  </a:extLst>
                </p14:cNvPr>
                <p14:cNvContentPartPr/>
                <p14:nvPr/>
              </p14:nvContentPartPr>
              <p14:xfrm>
                <a:off x="8027872" y="4049930"/>
                <a:ext cx="86040" cy="66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64AEB4B-1D7C-4AE0-A919-10579CAD1C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10232" y="4032290"/>
                  <a:ext cx="12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F408BD4-35B6-48D6-B0AC-4899386EB099}"/>
                    </a:ext>
                  </a:extLst>
                </p14:cNvPr>
                <p14:cNvContentPartPr/>
                <p14:nvPr/>
              </p14:nvContentPartPr>
              <p14:xfrm>
                <a:off x="8251432" y="3841130"/>
                <a:ext cx="54360" cy="327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F408BD4-35B6-48D6-B0AC-4899386EB0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33432" y="3823490"/>
                  <a:ext cx="90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46B775-4F59-4DCA-B706-CDAF432A861D}"/>
                    </a:ext>
                  </a:extLst>
                </p14:cNvPr>
                <p14:cNvContentPartPr/>
                <p14:nvPr/>
              </p14:nvContentPartPr>
              <p14:xfrm>
                <a:off x="8339272" y="3825650"/>
                <a:ext cx="62640" cy="357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46B775-4F59-4DCA-B706-CDAF432A86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21272" y="3808010"/>
                  <a:ext cx="98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44A2FF6-1905-47D3-86B4-6BAD55277D8B}"/>
                    </a:ext>
                  </a:extLst>
                </p14:cNvPr>
                <p14:cNvContentPartPr/>
                <p14:nvPr/>
              </p14:nvContentPartPr>
              <p14:xfrm>
                <a:off x="8471392" y="3818450"/>
                <a:ext cx="76320" cy="368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44A2FF6-1905-47D3-86B4-6BAD55277D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53392" y="3800450"/>
                  <a:ext cx="111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74367FD-CBB6-4871-9A98-C2B8563FD7CC}"/>
                    </a:ext>
                  </a:extLst>
                </p14:cNvPr>
                <p14:cNvContentPartPr/>
                <p14:nvPr/>
              </p14:nvContentPartPr>
              <p14:xfrm>
                <a:off x="8432872" y="4039490"/>
                <a:ext cx="54360" cy="10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74367FD-CBB6-4871-9A98-C2B8563FD7C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15232" y="4021490"/>
                  <a:ext cx="90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6BE8FD2-183C-4F1C-A346-3A13F9153FA3}"/>
                    </a:ext>
                  </a:extLst>
                </p14:cNvPr>
                <p14:cNvContentPartPr/>
                <p14:nvPr/>
              </p14:nvContentPartPr>
              <p14:xfrm>
                <a:off x="8648512" y="3956330"/>
                <a:ext cx="186840" cy="215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6BE8FD2-183C-4F1C-A346-3A13F9153FA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30512" y="3938330"/>
                  <a:ext cx="222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B487E53-F70E-47C5-BCEB-8407D6730BC3}"/>
                    </a:ext>
                  </a:extLst>
                </p14:cNvPr>
                <p14:cNvContentPartPr/>
                <p14:nvPr/>
              </p14:nvContentPartPr>
              <p14:xfrm>
                <a:off x="8928592" y="3957050"/>
                <a:ext cx="194400" cy="498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B487E53-F70E-47C5-BCEB-8407D6730B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10952" y="3939050"/>
                  <a:ext cx="2300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5715075-2462-40B4-AA22-1BAA1C606687}"/>
                    </a:ext>
                  </a:extLst>
                </p14:cNvPr>
                <p14:cNvContentPartPr/>
                <p14:nvPr/>
              </p14:nvContentPartPr>
              <p14:xfrm>
                <a:off x="9203272" y="3708290"/>
                <a:ext cx="146160" cy="346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5715075-2462-40B4-AA22-1BAA1C60668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85272" y="3690650"/>
                  <a:ext cx="1818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7F880DA-0CCA-4FFB-A990-12F951B50687}"/>
                    </a:ext>
                  </a:extLst>
                </p14:cNvPr>
                <p14:cNvContentPartPr/>
                <p14:nvPr/>
              </p14:nvContentPartPr>
              <p14:xfrm>
                <a:off x="9275272" y="4153250"/>
                <a:ext cx="84600" cy="56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7F880DA-0CCA-4FFB-A990-12F951B506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57632" y="4135610"/>
                  <a:ext cx="120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C598D15-E520-44A4-BF9E-6C6C7A4F2B57}"/>
                    </a:ext>
                  </a:extLst>
                </p14:cNvPr>
                <p14:cNvContentPartPr/>
                <p14:nvPr/>
              </p14:nvContentPartPr>
              <p14:xfrm>
                <a:off x="7382752" y="3051650"/>
                <a:ext cx="3615840" cy="1323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C598D15-E520-44A4-BF9E-6C6C7A4F2B5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64752" y="3034010"/>
                  <a:ext cx="3651480" cy="13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3BCDEB0-FB3E-4706-A0E9-7D55088B00C1}"/>
                    </a:ext>
                  </a:extLst>
                </p14:cNvPr>
                <p14:cNvContentPartPr/>
                <p14:nvPr/>
              </p14:nvContentPartPr>
              <p14:xfrm>
                <a:off x="7377352" y="3080810"/>
                <a:ext cx="3493800" cy="59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3BCDEB0-FB3E-4706-A0E9-7D55088B00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59712" y="3063170"/>
                  <a:ext cx="3529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7375E9B-BC0F-4CB1-9775-2EACFEBF3A48}"/>
                    </a:ext>
                  </a:extLst>
                </p14:cNvPr>
                <p14:cNvContentPartPr/>
                <p14:nvPr/>
              </p14:nvContentPartPr>
              <p14:xfrm>
                <a:off x="4956352" y="3094490"/>
                <a:ext cx="2514240" cy="289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7375E9B-BC0F-4CB1-9775-2EACFEBF3A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38352" y="3076490"/>
                  <a:ext cx="2549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C28394B-4CD0-4FF0-9C15-CDECD1FA9330}"/>
                    </a:ext>
                  </a:extLst>
                </p14:cNvPr>
                <p14:cNvContentPartPr/>
                <p14:nvPr/>
              </p14:nvContentPartPr>
              <p14:xfrm>
                <a:off x="9364192" y="2509490"/>
                <a:ext cx="623160" cy="568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C28394B-4CD0-4FF0-9C15-CDECD1FA93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46192" y="2491490"/>
                  <a:ext cx="65880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E8C3B7-7EE0-4B6D-954C-DB98A4A20BE6}"/>
                    </a:ext>
                  </a:extLst>
                </p14:cNvPr>
                <p14:cNvContentPartPr/>
                <p14:nvPr/>
              </p14:nvContentPartPr>
              <p14:xfrm>
                <a:off x="9263392" y="2514170"/>
                <a:ext cx="722880" cy="595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E8C3B7-7EE0-4B6D-954C-DB98A4A20BE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45752" y="2496170"/>
                  <a:ext cx="7585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1D64A04-3DE8-47A3-A4EF-00E8B899FB57}"/>
                    </a:ext>
                  </a:extLst>
                </p14:cNvPr>
                <p14:cNvContentPartPr/>
                <p14:nvPr/>
              </p14:nvContentPartPr>
              <p14:xfrm>
                <a:off x="9058552" y="2425610"/>
                <a:ext cx="1251000" cy="87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1D64A04-3DE8-47A3-A4EF-00E8B899FB5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40552" y="2407610"/>
                  <a:ext cx="1286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0125875-83F5-4612-9653-F9B9854D46A6}"/>
                    </a:ext>
                  </a:extLst>
                </p14:cNvPr>
                <p14:cNvContentPartPr/>
                <p14:nvPr/>
              </p14:nvContentPartPr>
              <p14:xfrm>
                <a:off x="9029752" y="2319050"/>
                <a:ext cx="1378800" cy="209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0125875-83F5-4612-9653-F9B9854D46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12112" y="2301410"/>
                  <a:ext cx="1414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6700F8F-BF0F-4288-9055-81741F14DF41}"/>
                    </a:ext>
                  </a:extLst>
                </p14:cNvPr>
                <p14:cNvContentPartPr/>
                <p14:nvPr/>
              </p14:nvContentPartPr>
              <p14:xfrm>
                <a:off x="9456712" y="1884890"/>
                <a:ext cx="221040" cy="435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6700F8F-BF0F-4288-9055-81741F14DF4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39072" y="1867250"/>
                  <a:ext cx="256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673F698-8C94-4CCD-AC9F-30144982D698}"/>
                    </a:ext>
                  </a:extLst>
                </p14:cNvPr>
                <p14:cNvContentPartPr/>
                <p14:nvPr/>
              </p14:nvContentPartPr>
              <p14:xfrm>
                <a:off x="9513952" y="2010530"/>
                <a:ext cx="21960" cy="20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673F698-8C94-4CCD-AC9F-30144982D69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95952" y="1992530"/>
                  <a:ext cx="57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9D5AF1C-DC37-40CB-A56B-7EEE99EAB142}"/>
                    </a:ext>
                  </a:extLst>
                </p14:cNvPr>
                <p14:cNvContentPartPr/>
                <p14:nvPr/>
              </p14:nvContentPartPr>
              <p14:xfrm>
                <a:off x="9512152" y="2126810"/>
                <a:ext cx="24120" cy="102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9D5AF1C-DC37-40CB-A56B-7EEE99EAB14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94152" y="2108810"/>
                  <a:ext cx="59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F16E239-E443-40DC-8B3A-613B2DF8D2CE}"/>
                    </a:ext>
                  </a:extLst>
                </p14:cNvPr>
                <p14:cNvContentPartPr/>
                <p14:nvPr/>
              </p14:nvContentPartPr>
              <p14:xfrm>
                <a:off x="9592792" y="2242370"/>
                <a:ext cx="7200" cy="1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F16E239-E443-40DC-8B3A-613B2DF8D2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75152" y="2224370"/>
                  <a:ext cx="42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17AE489-7BBD-4F5B-9B45-7358D972E3A1}"/>
                    </a:ext>
                  </a:extLst>
                </p14:cNvPr>
                <p14:cNvContentPartPr/>
                <p14:nvPr/>
              </p14:nvContentPartPr>
              <p14:xfrm>
                <a:off x="9569032" y="2029610"/>
                <a:ext cx="54360" cy="137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17AE489-7BBD-4F5B-9B45-7358D972E3A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51392" y="2011970"/>
                  <a:ext cx="9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1C86D1-A3EC-418C-B5B1-C43CE34CB7AD}"/>
                    </a:ext>
                  </a:extLst>
                </p14:cNvPr>
                <p14:cNvContentPartPr/>
                <p14:nvPr/>
              </p14:nvContentPartPr>
              <p14:xfrm>
                <a:off x="9705832" y="2149130"/>
                <a:ext cx="311040" cy="166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1C86D1-A3EC-418C-B5B1-C43CE34CB7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88192" y="2131130"/>
                  <a:ext cx="34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9D2F260-28FF-4AFE-A40C-5CEC5DEE8154}"/>
                    </a:ext>
                  </a:extLst>
                </p14:cNvPr>
                <p14:cNvContentPartPr/>
                <p14:nvPr/>
              </p14:nvContentPartPr>
              <p14:xfrm>
                <a:off x="10595032" y="2648450"/>
                <a:ext cx="639720" cy="331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9D2F260-28FF-4AFE-A40C-5CEC5DEE81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77032" y="2630810"/>
                  <a:ext cx="675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548503F-AB0D-41F2-9066-D5172A17FDA0}"/>
                    </a:ext>
                  </a:extLst>
                </p14:cNvPr>
                <p14:cNvContentPartPr/>
                <p14:nvPr/>
              </p14:nvContentPartPr>
              <p14:xfrm>
                <a:off x="10631752" y="2645210"/>
                <a:ext cx="728640" cy="267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548503F-AB0D-41F2-9066-D5172A17FDA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14112" y="2627210"/>
                  <a:ext cx="764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D162098-A452-474F-8180-50ACDB79716C}"/>
                    </a:ext>
                  </a:extLst>
                </p14:cNvPr>
                <p14:cNvContentPartPr/>
                <p14:nvPr/>
              </p14:nvContentPartPr>
              <p14:xfrm>
                <a:off x="10726072" y="2708210"/>
                <a:ext cx="69480" cy="180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D162098-A452-474F-8180-50ACDB79716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08072" y="2690210"/>
                  <a:ext cx="105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645F0BB-7CCF-4191-9434-52B17B49187C}"/>
                    </a:ext>
                  </a:extLst>
                </p14:cNvPr>
                <p14:cNvContentPartPr/>
                <p14:nvPr/>
              </p14:nvContentPartPr>
              <p14:xfrm>
                <a:off x="10832272" y="2724410"/>
                <a:ext cx="26640" cy="154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645F0BB-7CCF-4191-9434-52B17B4918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14272" y="2706410"/>
                  <a:ext cx="62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F7E1BFF-03B7-4837-91FC-7727EE9A5031}"/>
                    </a:ext>
                  </a:extLst>
                </p14:cNvPr>
                <p14:cNvContentPartPr/>
                <p14:nvPr/>
              </p14:nvContentPartPr>
              <p14:xfrm>
                <a:off x="10942072" y="2739890"/>
                <a:ext cx="11880" cy="140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F7E1BFF-03B7-4837-91FC-7727EE9A50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24072" y="2721890"/>
                  <a:ext cx="4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4953C4F-F8AC-4E3A-A152-C355E2B03DBF}"/>
                    </a:ext>
                  </a:extLst>
                </p14:cNvPr>
                <p14:cNvContentPartPr/>
                <p14:nvPr/>
              </p14:nvContentPartPr>
              <p14:xfrm>
                <a:off x="11075632" y="2702090"/>
                <a:ext cx="155160" cy="198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4953C4F-F8AC-4E3A-A152-C355E2B03DB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57992" y="2684090"/>
                  <a:ext cx="190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6545CDF-09C1-4AA5-8E8A-E516AE6B3C84}"/>
                    </a:ext>
                  </a:extLst>
                </p14:cNvPr>
                <p14:cNvContentPartPr/>
                <p14:nvPr/>
              </p14:nvContentPartPr>
              <p14:xfrm>
                <a:off x="10697272" y="2770850"/>
                <a:ext cx="540360" cy="37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6545CDF-09C1-4AA5-8E8A-E516AE6B3C8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679632" y="2753210"/>
                  <a:ext cx="576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EF192F-2345-4DC7-B58F-497A9461DAA9}"/>
                    </a:ext>
                  </a:extLst>
                </p14:cNvPr>
                <p14:cNvContentPartPr/>
                <p14:nvPr/>
              </p14:nvContentPartPr>
              <p14:xfrm>
                <a:off x="10769992" y="2847170"/>
                <a:ext cx="388800" cy="18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EF192F-2345-4DC7-B58F-497A9461DA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52352" y="2829530"/>
                  <a:ext cx="424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09EEF30-7322-4736-8076-997CF406C246}"/>
                    </a:ext>
                  </a:extLst>
                </p14:cNvPr>
                <p14:cNvContentPartPr/>
                <p14:nvPr/>
              </p14:nvContentPartPr>
              <p14:xfrm>
                <a:off x="10980232" y="2339210"/>
                <a:ext cx="145080" cy="366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09EEF30-7322-4736-8076-997CF406C24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62232" y="2321210"/>
                  <a:ext cx="1807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D42B014-43CE-4120-9B80-306CB696B158}"/>
                    </a:ext>
                  </a:extLst>
                </p14:cNvPr>
                <p14:cNvContentPartPr/>
                <p14:nvPr/>
              </p14:nvContentPartPr>
              <p14:xfrm>
                <a:off x="10645072" y="2590130"/>
                <a:ext cx="141840" cy="36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D42B014-43CE-4120-9B80-306CB696B1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27432" y="2572130"/>
                  <a:ext cx="177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F8D2491-559A-4735-8529-6C586F251486}"/>
                    </a:ext>
                  </a:extLst>
                </p14:cNvPr>
                <p14:cNvContentPartPr/>
                <p14:nvPr/>
              </p14:nvContentPartPr>
              <p14:xfrm>
                <a:off x="10782952" y="2586170"/>
                <a:ext cx="302760" cy="26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F8D2491-559A-4735-8529-6C586F2514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65312" y="2568530"/>
                  <a:ext cx="33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1D1E603-63A1-469F-A5A6-73A17F3F5B28}"/>
                    </a:ext>
                  </a:extLst>
                </p14:cNvPr>
                <p14:cNvContentPartPr/>
                <p14:nvPr/>
              </p14:nvContentPartPr>
              <p14:xfrm>
                <a:off x="11047192" y="2586890"/>
                <a:ext cx="365040" cy="72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1D1E603-63A1-469F-A5A6-73A17F3F5B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29192" y="2568890"/>
                  <a:ext cx="40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ED05CA-5537-4000-8CD1-9240172EB5D3}"/>
                    </a:ext>
                  </a:extLst>
                </p14:cNvPr>
                <p14:cNvContentPartPr/>
                <p14:nvPr/>
              </p14:nvContentPartPr>
              <p14:xfrm>
                <a:off x="11356432" y="2629370"/>
                <a:ext cx="40680" cy="49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ED05CA-5537-4000-8CD1-9240172EB5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38792" y="2611370"/>
                  <a:ext cx="76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26667DB-E19A-4737-BCB4-5B506E7980B0}"/>
                    </a:ext>
                  </a:extLst>
                </p14:cNvPr>
                <p14:cNvContentPartPr/>
                <p14:nvPr/>
              </p14:nvContentPartPr>
              <p14:xfrm>
                <a:off x="10960072" y="2329850"/>
                <a:ext cx="198360" cy="371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26667DB-E19A-4737-BCB4-5B506E7980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42432" y="2311850"/>
                  <a:ext cx="23400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F34E957F-E7EF-44DC-9EE8-1C101BC9B4BE}"/>
              </a:ext>
            </a:extLst>
          </p:cNvPr>
          <p:cNvGrpSpPr/>
          <p:nvPr/>
        </p:nvGrpSpPr>
        <p:grpSpPr>
          <a:xfrm>
            <a:off x="2185792" y="4979450"/>
            <a:ext cx="9340560" cy="1792080"/>
            <a:chOff x="2185792" y="4979450"/>
            <a:chExt cx="9340560" cy="17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44794B0-13CA-4827-B82D-A99F49B0CBAD}"/>
                    </a:ext>
                  </a:extLst>
                </p14:cNvPr>
                <p14:cNvContentPartPr/>
                <p14:nvPr/>
              </p14:nvContentPartPr>
              <p14:xfrm>
                <a:off x="3346072" y="5598650"/>
                <a:ext cx="400320" cy="736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44794B0-13CA-4827-B82D-A99F49B0CBA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28432" y="5580650"/>
                  <a:ext cx="43596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974AA8E-119B-4961-AB0B-C0D73F1D67C2}"/>
                    </a:ext>
                  </a:extLst>
                </p14:cNvPr>
                <p14:cNvContentPartPr/>
                <p14:nvPr/>
              </p14:nvContentPartPr>
              <p14:xfrm>
                <a:off x="3859072" y="5615210"/>
                <a:ext cx="383040" cy="770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974AA8E-119B-4961-AB0B-C0D73F1D67C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41432" y="5597570"/>
                  <a:ext cx="41868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B1BAF1-898F-47DE-A6A5-B521ADABD0DE}"/>
                    </a:ext>
                  </a:extLst>
                </p14:cNvPr>
                <p14:cNvContentPartPr/>
                <p14:nvPr/>
              </p14:nvContentPartPr>
              <p14:xfrm>
                <a:off x="4347592" y="5723930"/>
                <a:ext cx="378720" cy="672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B1BAF1-898F-47DE-A6A5-B521ADABD0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29952" y="5705930"/>
                  <a:ext cx="4143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0491F36-901D-4390-B371-9CDB52500DB9}"/>
                    </a:ext>
                  </a:extLst>
                </p14:cNvPr>
                <p14:cNvContentPartPr/>
                <p14:nvPr/>
              </p14:nvContentPartPr>
              <p14:xfrm>
                <a:off x="4881112" y="5683610"/>
                <a:ext cx="395640" cy="775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0491F36-901D-4390-B371-9CDB52500DB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63112" y="5665610"/>
                  <a:ext cx="431280" cy="8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922E88C-E4F1-4549-9D13-96DAA205B1E7}"/>
                    </a:ext>
                  </a:extLst>
                </p14:cNvPr>
                <p14:cNvContentPartPr/>
                <p14:nvPr/>
              </p14:nvContentPartPr>
              <p14:xfrm>
                <a:off x="5346592" y="5768210"/>
                <a:ext cx="421920" cy="647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922E88C-E4F1-4549-9D13-96DAA205B1E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28952" y="5750570"/>
                  <a:ext cx="45756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9BCA25E-2218-471D-9662-DFF7A21146A4}"/>
                    </a:ext>
                  </a:extLst>
                </p14:cNvPr>
                <p14:cNvContentPartPr/>
                <p14:nvPr/>
              </p14:nvContentPartPr>
              <p14:xfrm>
                <a:off x="3265432" y="5043890"/>
                <a:ext cx="398880" cy="461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9BCA25E-2218-471D-9662-DFF7A21146A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47792" y="5025890"/>
                  <a:ext cx="4345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25A9894-C917-4B21-87FA-ABBAB41E4D46}"/>
                    </a:ext>
                  </a:extLst>
                </p14:cNvPr>
                <p14:cNvContentPartPr/>
                <p14:nvPr/>
              </p14:nvContentPartPr>
              <p14:xfrm>
                <a:off x="3915952" y="4979450"/>
                <a:ext cx="392760" cy="542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25A9894-C917-4B21-87FA-ABBAB41E4D4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97952" y="4961450"/>
                  <a:ext cx="4284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240D3A9-3E31-4DC0-B7A4-DACAC3C274A2}"/>
                    </a:ext>
                  </a:extLst>
                </p14:cNvPr>
                <p14:cNvContentPartPr/>
                <p14:nvPr/>
              </p14:nvContentPartPr>
              <p14:xfrm>
                <a:off x="4449112" y="5116250"/>
                <a:ext cx="364680" cy="529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240D3A9-3E31-4DC0-B7A4-DACAC3C274A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31472" y="5098250"/>
                  <a:ext cx="4003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64E5412-1C41-46B3-B294-00C35D87B57A}"/>
                    </a:ext>
                  </a:extLst>
                </p14:cNvPr>
                <p14:cNvContentPartPr/>
                <p14:nvPr/>
              </p14:nvContentPartPr>
              <p14:xfrm>
                <a:off x="4873552" y="5159090"/>
                <a:ext cx="414720" cy="431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64E5412-1C41-46B3-B294-00C35D87B57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55552" y="5141090"/>
                  <a:ext cx="450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AD40945-EC42-4AC9-815D-CE2A60D2AAB8}"/>
                    </a:ext>
                  </a:extLst>
                </p14:cNvPr>
                <p14:cNvContentPartPr/>
                <p14:nvPr/>
              </p14:nvContentPartPr>
              <p14:xfrm>
                <a:off x="5533792" y="5142170"/>
                <a:ext cx="331200" cy="434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AD40945-EC42-4AC9-815D-CE2A60D2AA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15792" y="5124170"/>
                  <a:ext cx="366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3D5BC6C-0AFF-4E5D-A89D-D63B1BFE898C}"/>
                    </a:ext>
                  </a:extLst>
                </p14:cNvPr>
                <p14:cNvContentPartPr/>
                <p14:nvPr/>
              </p14:nvContentPartPr>
              <p14:xfrm>
                <a:off x="2210992" y="6013730"/>
                <a:ext cx="4527360" cy="457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3D5BC6C-0AFF-4E5D-A89D-D63B1BFE898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93352" y="5996090"/>
                  <a:ext cx="45630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E649B8D-1758-409F-8E9E-D902BAA55BFE}"/>
                    </a:ext>
                  </a:extLst>
                </p14:cNvPr>
                <p14:cNvContentPartPr/>
                <p14:nvPr/>
              </p14:nvContentPartPr>
              <p14:xfrm>
                <a:off x="2275072" y="6376610"/>
                <a:ext cx="4470120" cy="394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E649B8D-1758-409F-8E9E-D902BAA55B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57432" y="6358610"/>
                  <a:ext cx="45057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FD97F23-7203-475A-81FC-43B9C259A92F}"/>
                    </a:ext>
                  </a:extLst>
                </p14:cNvPr>
                <p14:cNvContentPartPr/>
                <p14:nvPr/>
              </p14:nvContentPartPr>
              <p14:xfrm>
                <a:off x="6616672" y="5629610"/>
                <a:ext cx="83520" cy="300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FD97F23-7203-475A-81FC-43B9C259A92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8672" y="5611610"/>
                  <a:ext cx="119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7003972-B48D-4952-BF15-0B0AAE5C1E94}"/>
                    </a:ext>
                  </a:extLst>
                </p14:cNvPr>
                <p14:cNvContentPartPr/>
                <p14:nvPr/>
              </p14:nvContentPartPr>
              <p14:xfrm>
                <a:off x="6807472" y="6321170"/>
                <a:ext cx="122400" cy="369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7003972-B48D-4952-BF15-0B0AAE5C1E9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89472" y="6303530"/>
                  <a:ext cx="158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20F0ECF-4C62-4FBA-A17A-A3EDE507EB4E}"/>
                    </a:ext>
                  </a:extLst>
                </p14:cNvPr>
                <p14:cNvContentPartPr/>
                <p14:nvPr/>
              </p14:nvContentPartPr>
              <p14:xfrm>
                <a:off x="6639712" y="5720330"/>
                <a:ext cx="501840" cy="892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20F0ECF-4C62-4FBA-A17A-A3EDE507EB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22072" y="5702330"/>
                  <a:ext cx="53748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C9C283B-AD00-4B82-91B8-451F11CA47CF}"/>
                    </a:ext>
                  </a:extLst>
                </p14:cNvPr>
                <p14:cNvContentPartPr/>
                <p14:nvPr/>
              </p14:nvContentPartPr>
              <p14:xfrm>
                <a:off x="2185792" y="6413690"/>
                <a:ext cx="129960" cy="270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C9C283B-AD00-4B82-91B8-451F11CA47C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67792" y="6396050"/>
                  <a:ext cx="165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661DED3-B022-4D3A-BAB1-6C35F1F96A79}"/>
                    </a:ext>
                  </a:extLst>
                </p14:cNvPr>
                <p14:cNvContentPartPr/>
                <p14:nvPr/>
              </p14:nvContentPartPr>
              <p14:xfrm>
                <a:off x="7400392" y="5833010"/>
                <a:ext cx="183960" cy="421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661DED3-B022-4D3A-BAB1-6C35F1F96A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82752" y="5815010"/>
                  <a:ext cx="2196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5B7C592-7A13-46B9-85CB-6CFD44468505}"/>
                    </a:ext>
                  </a:extLst>
                </p14:cNvPr>
                <p14:cNvContentPartPr/>
                <p14:nvPr/>
              </p14:nvContentPartPr>
              <p14:xfrm>
                <a:off x="7655632" y="5946050"/>
                <a:ext cx="43560" cy="257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5B7C592-7A13-46B9-85CB-6CFD4446850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37632" y="5928050"/>
                  <a:ext cx="79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6E20EDB-9B17-46C8-8587-6A1134F40CD4}"/>
                    </a:ext>
                  </a:extLst>
                </p14:cNvPr>
                <p14:cNvContentPartPr/>
                <p14:nvPr/>
              </p14:nvContentPartPr>
              <p14:xfrm>
                <a:off x="7646272" y="5808890"/>
                <a:ext cx="8280" cy="6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6E20EDB-9B17-46C8-8587-6A1134F40C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28632" y="5790890"/>
                  <a:ext cx="4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C968633-6566-4E2E-81F8-8EE42BB5EAFC}"/>
                    </a:ext>
                  </a:extLst>
                </p14:cNvPr>
                <p14:cNvContentPartPr/>
                <p14:nvPr/>
              </p14:nvContentPartPr>
              <p14:xfrm>
                <a:off x="7767592" y="5918330"/>
                <a:ext cx="94320" cy="295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C968633-6566-4E2E-81F8-8EE42BB5EAF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749592" y="5900690"/>
                  <a:ext cx="129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2F0D8EB-39D9-449D-944C-704DEC1D70DE}"/>
                    </a:ext>
                  </a:extLst>
                </p14:cNvPr>
                <p14:cNvContentPartPr/>
                <p14:nvPr/>
              </p14:nvContentPartPr>
              <p14:xfrm>
                <a:off x="8253232" y="5578850"/>
                <a:ext cx="217440" cy="561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2F0D8EB-39D9-449D-944C-704DEC1D70D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35592" y="5561210"/>
                  <a:ext cx="25308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16B0F26-C674-4624-B3D5-3F74CA0A0834}"/>
                    </a:ext>
                  </a:extLst>
                </p14:cNvPr>
                <p14:cNvContentPartPr/>
                <p14:nvPr/>
              </p14:nvContentPartPr>
              <p14:xfrm>
                <a:off x="8514592" y="5840210"/>
                <a:ext cx="149040" cy="308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16B0F26-C674-4624-B3D5-3F74CA0A083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96952" y="5822210"/>
                  <a:ext cx="184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E9C37EB-FDA9-4306-B1A4-AF535286F36B}"/>
                    </a:ext>
                  </a:extLst>
                </p14:cNvPr>
                <p14:cNvContentPartPr/>
                <p14:nvPr/>
              </p14:nvContentPartPr>
              <p14:xfrm>
                <a:off x="8701792" y="5835530"/>
                <a:ext cx="222480" cy="594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E9C37EB-FDA9-4306-B1A4-AF535286F36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84152" y="5817530"/>
                  <a:ext cx="25812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BE2BF8A-A544-449D-8234-B79A72D56D57}"/>
                    </a:ext>
                  </a:extLst>
                </p14:cNvPr>
                <p14:cNvContentPartPr/>
                <p14:nvPr/>
              </p14:nvContentPartPr>
              <p14:xfrm>
                <a:off x="8950912" y="5589290"/>
                <a:ext cx="156240" cy="555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BE2BF8A-A544-449D-8234-B79A72D56D5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33272" y="5571650"/>
                  <a:ext cx="1918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D85F583-106C-4D74-9FED-AEBD94AAC034}"/>
                    </a:ext>
                  </a:extLst>
                </p14:cNvPr>
                <p14:cNvContentPartPr/>
                <p14:nvPr/>
              </p14:nvContentPartPr>
              <p14:xfrm>
                <a:off x="9125872" y="5819690"/>
                <a:ext cx="255240" cy="336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D85F583-106C-4D74-9FED-AEBD94AAC03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08232" y="5801690"/>
                  <a:ext cx="290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B218FE6-F53E-4715-A943-5A8B66C5BAB3}"/>
                    </a:ext>
                  </a:extLst>
                </p14:cNvPr>
                <p14:cNvContentPartPr/>
                <p14:nvPr/>
              </p14:nvContentPartPr>
              <p14:xfrm>
                <a:off x="9278512" y="5645810"/>
                <a:ext cx="39600" cy="15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B218FE6-F53E-4715-A943-5A8B66C5BA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60512" y="5628170"/>
                  <a:ext cx="75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928E357-808B-4276-9DCE-94B6EA333CA2}"/>
                    </a:ext>
                  </a:extLst>
                </p14:cNvPr>
                <p14:cNvContentPartPr/>
                <p14:nvPr/>
              </p14:nvContentPartPr>
              <p14:xfrm>
                <a:off x="9452032" y="5487410"/>
                <a:ext cx="484200" cy="649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928E357-808B-4276-9DCE-94B6EA333C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34032" y="5469770"/>
                  <a:ext cx="5198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8EB7E26-0ED3-40D7-8A95-7C020EBB15EC}"/>
                    </a:ext>
                  </a:extLst>
                </p14:cNvPr>
                <p14:cNvContentPartPr/>
                <p14:nvPr/>
              </p14:nvContentPartPr>
              <p14:xfrm>
                <a:off x="10240432" y="5833370"/>
                <a:ext cx="240120" cy="588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8EB7E26-0ED3-40D7-8A95-7C020EBB15E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22432" y="5815370"/>
                  <a:ext cx="2757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D859353-23EF-4D98-8767-EF08090FA733}"/>
                    </a:ext>
                  </a:extLst>
                </p14:cNvPr>
                <p14:cNvContentPartPr/>
                <p14:nvPr/>
              </p14:nvContentPartPr>
              <p14:xfrm>
                <a:off x="10472632" y="5855690"/>
                <a:ext cx="327600" cy="319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D859353-23EF-4D98-8767-EF08090FA73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54632" y="5837690"/>
                  <a:ext cx="3632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1893DAB-C0C9-4307-85FB-D238D948C386}"/>
                    </a:ext>
                  </a:extLst>
                </p14:cNvPr>
                <p14:cNvContentPartPr/>
                <p14:nvPr/>
              </p14:nvContentPartPr>
              <p14:xfrm>
                <a:off x="10846672" y="5867570"/>
                <a:ext cx="224280" cy="301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1893DAB-C0C9-4307-85FB-D238D948C3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29032" y="5849570"/>
                  <a:ext cx="259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331FE63-B6F9-4FB9-B12C-67CE5C851113}"/>
                    </a:ext>
                  </a:extLst>
                </p14:cNvPr>
                <p14:cNvContentPartPr/>
                <p14:nvPr/>
              </p14:nvContentPartPr>
              <p14:xfrm>
                <a:off x="11079592" y="5740850"/>
                <a:ext cx="243720" cy="482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331FE63-B6F9-4FB9-B12C-67CE5C85111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61952" y="5722850"/>
                  <a:ext cx="2793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55D1EA3-6B39-4D67-AE1F-B0A5E1CBF73C}"/>
                    </a:ext>
                  </a:extLst>
                </p14:cNvPr>
                <p14:cNvContentPartPr/>
                <p14:nvPr/>
              </p14:nvContentPartPr>
              <p14:xfrm>
                <a:off x="11351392" y="5869370"/>
                <a:ext cx="174960" cy="310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55D1EA3-6B39-4D67-AE1F-B0A5E1CBF73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33752" y="5851370"/>
                  <a:ext cx="210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A50A68A-5DF2-43FA-81F6-C8864B7758CC}"/>
                    </a:ext>
                  </a:extLst>
                </p14:cNvPr>
                <p14:cNvContentPartPr/>
                <p14:nvPr/>
              </p14:nvContentPartPr>
              <p14:xfrm>
                <a:off x="8053432" y="6291290"/>
                <a:ext cx="219960" cy="382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A50A68A-5DF2-43FA-81F6-C8864B7758C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35432" y="6273650"/>
                  <a:ext cx="255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F9ED7F2-FA43-4C28-A226-0B22B776D6AF}"/>
                    </a:ext>
                  </a:extLst>
                </p14:cNvPr>
                <p14:cNvContentPartPr/>
                <p14:nvPr/>
              </p14:nvContentPartPr>
              <p14:xfrm>
                <a:off x="8027872" y="6312530"/>
                <a:ext cx="249480" cy="30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F9ED7F2-FA43-4C28-A226-0B22B776D6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10232" y="6294890"/>
                  <a:ext cx="285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38F690C-9F64-4B98-8C30-3FC47BFDC965}"/>
                    </a:ext>
                  </a:extLst>
                </p14:cNvPr>
                <p14:cNvContentPartPr/>
                <p14:nvPr/>
              </p14:nvContentPartPr>
              <p14:xfrm>
                <a:off x="9086992" y="6351050"/>
                <a:ext cx="52560" cy="323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38F690C-9F64-4B98-8C30-3FC47BFDC9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069352" y="6333410"/>
                  <a:ext cx="882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603E270-6629-4B43-B45B-BF7D12761705}"/>
                    </a:ext>
                  </a:extLst>
                </p14:cNvPr>
                <p14:cNvContentPartPr/>
                <p14:nvPr/>
              </p14:nvContentPartPr>
              <p14:xfrm>
                <a:off x="9003472" y="6279410"/>
                <a:ext cx="206640" cy="248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603E270-6629-4B43-B45B-BF7D1276170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85472" y="6261770"/>
                  <a:ext cx="242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B303B42-B28C-4D2E-8720-8E4FCB187559}"/>
                    </a:ext>
                  </a:extLst>
                </p14:cNvPr>
                <p14:cNvContentPartPr/>
                <p14:nvPr/>
              </p14:nvContentPartPr>
              <p14:xfrm>
                <a:off x="9254752" y="6412250"/>
                <a:ext cx="350280" cy="270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B303B42-B28C-4D2E-8720-8E4FCB1875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37112" y="6394610"/>
                  <a:ext cx="385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E9301B9-EE12-4914-8580-476E31163330}"/>
                    </a:ext>
                  </a:extLst>
                </p14:cNvPr>
                <p14:cNvContentPartPr/>
                <p14:nvPr/>
              </p14:nvContentPartPr>
              <p14:xfrm>
                <a:off x="9666592" y="6427370"/>
                <a:ext cx="168480" cy="286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E9301B9-EE12-4914-8580-476E3116333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48952" y="6409730"/>
                  <a:ext cx="204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446E38-2B31-404C-B2C0-FF36889A899E}"/>
                    </a:ext>
                  </a:extLst>
                </p14:cNvPr>
                <p14:cNvContentPartPr/>
                <p14:nvPr/>
              </p14:nvContentPartPr>
              <p14:xfrm>
                <a:off x="9910672" y="6475250"/>
                <a:ext cx="203040" cy="189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446E38-2B31-404C-B2C0-FF36889A899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93032" y="6457250"/>
                  <a:ext cx="23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0C772B0-AA91-43A2-B583-FEEF874522D8}"/>
                    </a:ext>
                  </a:extLst>
                </p14:cNvPr>
                <p14:cNvContentPartPr/>
                <p14:nvPr/>
              </p14:nvContentPartPr>
              <p14:xfrm>
                <a:off x="10154032" y="6483890"/>
                <a:ext cx="164160" cy="193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0C772B0-AA91-43A2-B583-FEEF874522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36032" y="6466250"/>
                  <a:ext cx="199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504B219-173C-4C68-8333-CAD4A76B0E1C}"/>
                    </a:ext>
                  </a:extLst>
                </p14:cNvPr>
                <p14:cNvContentPartPr/>
                <p14:nvPr/>
              </p14:nvContentPartPr>
              <p14:xfrm>
                <a:off x="10436272" y="6423410"/>
                <a:ext cx="461520" cy="255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504B219-173C-4C68-8333-CAD4A76B0E1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18272" y="6405770"/>
                  <a:ext cx="497160" cy="29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834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rafik 195">
            <a:extLst>
              <a:ext uri="{FF2B5EF4-FFF2-40B4-BE49-F238E27FC236}">
                <a16:creationId xmlns:a16="http://schemas.microsoft.com/office/drawing/2014/main" id="{19E008DF-1039-4DD0-B47D-4F5191855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8" t="27009" r="63769" b="45259"/>
          <a:stretch/>
        </p:blipFill>
        <p:spPr>
          <a:xfrm>
            <a:off x="55331" y="4016450"/>
            <a:ext cx="1946787" cy="19018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Stolpersteine oder</a:t>
            </a:r>
            <a:br>
              <a:rPr lang="de-DE" dirty="0"/>
            </a:br>
            <a:r>
              <a:rPr lang="de-DE" dirty="0"/>
              <a:t>Was muss noch verbessert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zu wenig Assistenzstunden.</a:t>
            </a:r>
          </a:p>
          <a:p>
            <a:r>
              <a:rPr lang="de-DE" dirty="0"/>
              <a:t>Es gibt keine passende Leistung für Menschen mit hohem Unterstützungsbedarf.</a:t>
            </a:r>
          </a:p>
          <a:p>
            <a:r>
              <a:rPr lang="de-DE" dirty="0"/>
              <a:t>Jeder Mensch ist anders und braucht Assistenz nach seinen Bedürfnissen.</a:t>
            </a:r>
          </a:p>
          <a:p>
            <a:r>
              <a:rPr lang="de-DE" dirty="0"/>
              <a:t>Tiroler Teilhabegesetzt muss verbessert werden.</a:t>
            </a:r>
          </a:p>
          <a:p>
            <a:r>
              <a:rPr lang="de-DE" dirty="0"/>
              <a:t>Wohnungssuche ist sehr schwer.</a:t>
            </a:r>
          </a:p>
          <a:p>
            <a:r>
              <a:rPr lang="de-DE" dirty="0"/>
              <a:t>Zu wenig </a:t>
            </a:r>
            <a:r>
              <a:rPr lang="de-DE" dirty="0" err="1"/>
              <a:t>AssistentInnen</a:t>
            </a:r>
            <a:r>
              <a:rPr lang="de-DE" dirty="0"/>
              <a:t> (</a:t>
            </a:r>
            <a:r>
              <a:rPr lang="de-DE" dirty="0" err="1"/>
              <a:t>MitarbeiterInnen</a:t>
            </a:r>
            <a:r>
              <a:rPr lang="de-DE" dirty="0"/>
              <a:t> mit Ausbildung)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E9E94E2-729E-42AA-B172-A6CBDFEB4971}"/>
                  </a:ext>
                </a:extLst>
              </p14:cNvPr>
              <p14:cNvContentPartPr/>
              <p14:nvPr/>
            </p14:nvContentPartPr>
            <p14:xfrm>
              <a:off x="6663472" y="944210"/>
              <a:ext cx="714600" cy="419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E9E94E2-729E-42AA-B172-A6CBDFEB49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5472" y="926570"/>
                <a:ext cx="75024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881814A-1272-46EE-AD7F-39B23746C9C8}"/>
              </a:ext>
            </a:extLst>
          </p:cNvPr>
          <p:cNvGrpSpPr/>
          <p:nvPr/>
        </p:nvGrpSpPr>
        <p:grpSpPr>
          <a:xfrm>
            <a:off x="5763472" y="38450"/>
            <a:ext cx="3403080" cy="1133280"/>
            <a:chOff x="5763472" y="38450"/>
            <a:chExt cx="3403080" cy="11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D109C62-C46F-4924-884E-7907A364C880}"/>
                    </a:ext>
                  </a:extLst>
                </p14:cNvPr>
                <p14:cNvContentPartPr/>
                <p14:nvPr/>
              </p14:nvContentPartPr>
              <p14:xfrm>
                <a:off x="6510112" y="676010"/>
                <a:ext cx="329760" cy="495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D109C62-C46F-4924-884E-7907A364C8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92112" y="658370"/>
                  <a:ext cx="3654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3F9F892-13BD-4828-B1E0-5EC0A1D5B553}"/>
                    </a:ext>
                  </a:extLst>
                </p14:cNvPr>
                <p14:cNvContentPartPr/>
                <p14:nvPr/>
              </p14:nvContentPartPr>
              <p14:xfrm>
                <a:off x="6846352" y="679250"/>
                <a:ext cx="558360" cy="157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3F9F892-13BD-4828-B1E0-5EC0A1D5B5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8352" y="661250"/>
                  <a:ext cx="594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73139D-AE4A-4F8F-AAA0-484169F535D7}"/>
                    </a:ext>
                  </a:extLst>
                </p14:cNvPr>
                <p14:cNvContentPartPr/>
                <p14:nvPr/>
              </p14:nvContentPartPr>
              <p14:xfrm>
                <a:off x="6851392" y="347330"/>
                <a:ext cx="674280" cy="215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73139D-AE4A-4F8F-AAA0-484169F535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33392" y="329690"/>
                  <a:ext cx="709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F2D6A5-A052-4BAC-A932-8E6ED66650FA}"/>
                    </a:ext>
                  </a:extLst>
                </p14:cNvPr>
                <p14:cNvContentPartPr/>
                <p14:nvPr/>
              </p14:nvContentPartPr>
              <p14:xfrm>
                <a:off x="6488872" y="284690"/>
                <a:ext cx="363960" cy="315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F2D6A5-A052-4BAC-A932-8E6ED66650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71232" y="266690"/>
                  <a:ext cx="399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B6311FF-FC06-4EE3-B834-5B11EC068C23}"/>
                    </a:ext>
                  </a:extLst>
                </p14:cNvPr>
                <p14:cNvContentPartPr/>
                <p14:nvPr/>
              </p14:nvContentPartPr>
              <p14:xfrm>
                <a:off x="7506232" y="514010"/>
                <a:ext cx="191160" cy="79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B6311FF-FC06-4EE3-B834-5B11EC068C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88232" y="496370"/>
                  <a:ext cx="22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BDF244-068A-4B20-8A7F-BC3497CDBF92}"/>
                    </a:ext>
                  </a:extLst>
                </p14:cNvPr>
                <p14:cNvContentPartPr/>
                <p14:nvPr/>
              </p14:nvContentPartPr>
              <p14:xfrm>
                <a:off x="7397152" y="507170"/>
                <a:ext cx="884880" cy="290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BDF244-068A-4B20-8A7F-BC3497CDBF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9512" y="489170"/>
                  <a:ext cx="920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32B837-0EDE-4D10-8838-79E232CF261E}"/>
                    </a:ext>
                  </a:extLst>
                </p14:cNvPr>
                <p14:cNvContentPartPr/>
                <p14:nvPr/>
              </p14:nvContentPartPr>
              <p14:xfrm>
                <a:off x="7681912" y="406730"/>
                <a:ext cx="728280" cy="281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32B837-0EDE-4D10-8838-79E232CF26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63912" y="388730"/>
                  <a:ext cx="763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0543189-692F-4FEB-AFD9-D8DEBF32CF24}"/>
                    </a:ext>
                  </a:extLst>
                </p14:cNvPr>
                <p14:cNvContentPartPr/>
                <p14:nvPr/>
              </p14:nvContentPartPr>
              <p14:xfrm>
                <a:off x="8394352" y="362090"/>
                <a:ext cx="381600" cy="318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0543189-692F-4FEB-AFD9-D8DEBF32CF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76712" y="344450"/>
                  <a:ext cx="417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7353E1B-6EFB-4FAF-8101-5B06EC357214}"/>
                    </a:ext>
                  </a:extLst>
                </p14:cNvPr>
                <p14:cNvContentPartPr/>
                <p14:nvPr/>
              </p14:nvContentPartPr>
              <p14:xfrm>
                <a:off x="8207872" y="713450"/>
                <a:ext cx="749520" cy="243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7353E1B-6EFB-4FAF-8101-5B06EC3572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0232" y="695450"/>
                  <a:ext cx="785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8AA39F5-8769-4E27-909A-57F523CC8868}"/>
                    </a:ext>
                  </a:extLst>
                </p14:cNvPr>
                <p14:cNvContentPartPr/>
                <p14:nvPr/>
              </p14:nvContentPartPr>
              <p14:xfrm>
                <a:off x="8315512" y="123770"/>
                <a:ext cx="329760" cy="259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8AA39F5-8769-4E27-909A-57F523CC88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97872" y="105770"/>
                  <a:ext cx="365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AF3F469-2F82-477D-8DFF-31975AD29D74}"/>
                    </a:ext>
                  </a:extLst>
                </p14:cNvPr>
                <p14:cNvContentPartPr/>
                <p14:nvPr/>
              </p14:nvContentPartPr>
              <p14:xfrm>
                <a:off x="6199072" y="213770"/>
                <a:ext cx="365040" cy="422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AF3F469-2F82-477D-8DFF-31975AD29D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1072" y="196130"/>
                  <a:ext cx="4006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AFDF8F-A4C5-4F79-B414-B4D2639FFC6E}"/>
                    </a:ext>
                  </a:extLst>
                </p14:cNvPr>
                <p14:cNvContentPartPr/>
                <p14:nvPr/>
              </p14:nvContentPartPr>
              <p14:xfrm>
                <a:off x="5763472" y="151130"/>
                <a:ext cx="424080" cy="462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AFDF8F-A4C5-4F79-B414-B4D2639FFC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45472" y="133490"/>
                  <a:ext cx="459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FE9AC0A-25C6-4C5E-AE06-D082C3E7D4FA}"/>
                    </a:ext>
                  </a:extLst>
                </p14:cNvPr>
                <p14:cNvContentPartPr/>
                <p14:nvPr/>
              </p14:nvContentPartPr>
              <p14:xfrm>
                <a:off x="6844552" y="322130"/>
                <a:ext cx="78840" cy="137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FE9AC0A-25C6-4C5E-AE06-D082C3E7D4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26552" y="304130"/>
                  <a:ext cx="11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9611340-7FE5-46B9-A528-9266915032DE}"/>
                    </a:ext>
                  </a:extLst>
                </p14:cNvPr>
                <p14:cNvContentPartPr/>
                <p14:nvPr/>
              </p14:nvContentPartPr>
              <p14:xfrm>
                <a:off x="6862912" y="766730"/>
                <a:ext cx="26280" cy="101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9611340-7FE5-46B9-A528-9266915032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5272" y="749090"/>
                  <a:ext cx="6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4846958-EFBD-4846-BB0B-0CF3730F730F}"/>
                    </a:ext>
                  </a:extLst>
                </p14:cNvPr>
                <p14:cNvContentPartPr/>
                <p14:nvPr/>
              </p14:nvContentPartPr>
              <p14:xfrm>
                <a:off x="8670112" y="38450"/>
                <a:ext cx="205560" cy="162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4846958-EFBD-4846-BB0B-0CF3730F73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52112" y="20810"/>
                  <a:ext cx="241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92727F-16B8-46D2-8994-EFDDD07A6BC4}"/>
                    </a:ext>
                  </a:extLst>
                </p14:cNvPr>
                <p14:cNvContentPartPr/>
                <p14:nvPr/>
              </p14:nvContentPartPr>
              <p14:xfrm>
                <a:off x="8982952" y="601490"/>
                <a:ext cx="183600" cy="27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92727F-16B8-46D2-8994-EFDDD07A6B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65312" y="583850"/>
                  <a:ext cx="21924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C65ECAA-769E-437B-ABAC-4AAF1BC3264C}"/>
                  </a:ext>
                </a:extLst>
              </p14:cNvPr>
              <p14:cNvContentPartPr/>
              <p14:nvPr/>
            </p14:nvContentPartPr>
            <p14:xfrm>
              <a:off x="6719272" y="1025930"/>
              <a:ext cx="596160" cy="269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C65ECAA-769E-437B-ABAC-4AAF1BC3264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83632" y="953930"/>
                <a:ext cx="6678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B593856-13E6-4BAB-8559-3CAA58DC8ACC}"/>
                  </a:ext>
                </a:extLst>
              </p14:cNvPr>
              <p14:cNvContentPartPr/>
              <p14:nvPr/>
            </p14:nvContentPartPr>
            <p14:xfrm>
              <a:off x="9322072" y="557210"/>
              <a:ext cx="129600" cy="4510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B593856-13E6-4BAB-8559-3CAA58DC8AC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90752" y="525890"/>
                <a:ext cx="1922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2AD2940-B5FF-4E83-911F-240C10FEF47B}"/>
                  </a:ext>
                </a:extLst>
              </p14:cNvPr>
              <p14:cNvContentPartPr/>
              <p14:nvPr/>
            </p14:nvContentPartPr>
            <p14:xfrm>
              <a:off x="9287512" y="762770"/>
              <a:ext cx="109800" cy="92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2AD2940-B5FF-4E83-911F-240C10FEF47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56192" y="731450"/>
                <a:ext cx="172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2DF8F13-4CD3-4FAF-A62C-163BDD5643D0}"/>
                  </a:ext>
                </a:extLst>
              </p14:cNvPr>
              <p14:cNvContentPartPr/>
              <p14:nvPr/>
            </p14:nvContentPartPr>
            <p14:xfrm>
              <a:off x="9486592" y="523010"/>
              <a:ext cx="145440" cy="3852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2DF8F13-4CD3-4FAF-A62C-163BDD5643D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55272" y="491690"/>
                <a:ext cx="2080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CF8A606-A144-43E6-826C-3C62912D25C2}"/>
                  </a:ext>
                </a:extLst>
              </p14:cNvPr>
              <p14:cNvContentPartPr/>
              <p14:nvPr/>
            </p14:nvContentPartPr>
            <p14:xfrm>
              <a:off x="9468592" y="669530"/>
              <a:ext cx="79920" cy="1249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CF8A606-A144-43E6-826C-3C62912D25C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37272" y="638210"/>
                <a:ext cx="142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5A0B404-FEA8-4249-9410-4B69674C7AA6}"/>
                  </a:ext>
                </a:extLst>
              </p14:cNvPr>
              <p14:cNvContentPartPr/>
              <p14:nvPr/>
            </p14:nvContentPartPr>
            <p14:xfrm>
              <a:off x="9661912" y="489890"/>
              <a:ext cx="152640" cy="360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5A0B404-FEA8-4249-9410-4B69674C7A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30592" y="458570"/>
                <a:ext cx="2152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501319E-8651-48DF-A618-8BC33E8F6B6A}"/>
                  </a:ext>
                </a:extLst>
              </p14:cNvPr>
              <p14:cNvContentPartPr/>
              <p14:nvPr/>
            </p14:nvContentPartPr>
            <p14:xfrm>
              <a:off x="9672352" y="610130"/>
              <a:ext cx="125280" cy="107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501319E-8651-48DF-A618-8BC33E8F6B6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41032" y="578810"/>
                <a:ext cx="1879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ECE7D22-49CD-4E91-B2D4-EC03CBD3988B}"/>
                  </a:ext>
                </a:extLst>
              </p14:cNvPr>
              <p14:cNvContentPartPr/>
              <p14:nvPr/>
            </p14:nvContentPartPr>
            <p14:xfrm>
              <a:off x="9849832" y="483050"/>
              <a:ext cx="77760" cy="2523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ECE7D22-49CD-4E91-B2D4-EC03CBD3988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18512" y="451730"/>
                <a:ext cx="1404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CD3FCA2-B509-4E8D-91FF-86BFC26466EA}"/>
                  </a:ext>
                </a:extLst>
              </p14:cNvPr>
              <p14:cNvContentPartPr/>
              <p14:nvPr/>
            </p14:nvContentPartPr>
            <p14:xfrm>
              <a:off x="9946312" y="359210"/>
              <a:ext cx="113040" cy="3636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CD3FCA2-B509-4E8D-91FF-86BFC26466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14992" y="327890"/>
                <a:ext cx="175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1211E6B-E697-450E-863E-C4259156E4AE}"/>
                  </a:ext>
                </a:extLst>
              </p14:cNvPr>
              <p14:cNvContentPartPr/>
              <p14:nvPr/>
            </p14:nvContentPartPr>
            <p14:xfrm>
              <a:off x="9873592" y="545330"/>
              <a:ext cx="108000" cy="63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1211E6B-E697-450E-863E-C4259156E4A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42272" y="514010"/>
                <a:ext cx="170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719BD94-1A76-40F8-847C-0DF0DBC985A9}"/>
                  </a:ext>
                </a:extLst>
              </p14:cNvPr>
              <p14:cNvContentPartPr/>
              <p14:nvPr/>
            </p14:nvContentPartPr>
            <p14:xfrm>
              <a:off x="10026232" y="337970"/>
              <a:ext cx="115200" cy="2678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719BD94-1A76-40F8-847C-0DF0DBC985A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94912" y="306650"/>
                <a:ext cx="177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290FD5C-5CEA-476A-9856-D636F77F4448}"/>
                  </a:ext>
                </a:extLst>
              </p14:cNvPr>
              <p14:cNvContentPartPr/>
              <p14:nvPr/>
            </p14:nvContentPartPr>
            <p14:xfrm>
              <a:off x="10095712" y="299450"/>
              <a:ext cx="105840" cy="227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290FD5C-5CEA-476A-9856-D636F77F444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064392" y="268130"/>
                <a:ext cx="1684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01E3250-EBB8-4884-9CC6-7ED03CDCD24D}"/>
                  </a:ext>
                </a:extLst>
              </p14:cNvPr>
              <p14:cNvContentPartPr/>
              <p14:nvPr/>
            </p14:nvContentPartPr>
            <p14:xfrm>
              <a:off x="10068712" y="425090"/>
              <a:ext cx="79200" cy="118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01E3250-EBB8-4884-9CC6-7ED03CDCD24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37392" y="393770"/>
                <a:ext cx="14184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C67B27E-E1C7-44EA-8E27-72A34851F8DE}"/>
              </a:ext>
            </a:extLst>
          </p:cNvPr>
          <p:cNvGrpSpPr/>
          <p:nvPr/>
        </p:nvGrpSpPr>
        <p:grpSpPr>
          <a:xfrm>
            <a:off x="8108512" y="1103690"/>
            <a:ext cx="1504440" cy="379080"/>
            <a:chOff x="8108512" y="1103690"/>
            <a:chExt cx="1504440" cy="379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2D39A7B-66A2-4369-9F84-F95AAFEEB1FE}"/>
                    </a:ext>
                  </a:extLst>
                </p14:cNvPr>
                <p14:cNvContentPartPr/>
                <p14:nvPr/>
              </p14:nvContentPartPr>
              <p14:xfrm>
                <a:off x="8890072" y="1103690"/>
                <a:ext cx="722880" cy="167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2D39A7B-66A2-4369-9F84-F95AAFEEB1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58752" y="1072370"/>
                  <a:ext cx="785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069D3FC-8BA8-4240-A0FC-FD265D3288EE}"/>
                    </a:ext>
                  </a:extLst>
                </p14:cNvPr>
                <p14:cNvContentPartPr/>
                <p14:nvPr/>
              </p14:nvContentPartPr>
              <p14:xfrm>
                <a:off x="8108512" y="1311050"/>
                <a:ext cx="585000" cy="171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069D3FC-8BA8-4240-A0FC-FD265D3288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77192" y="1279730"/>
                  <a:ext cx="64764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7DDF072-C9FB-4A94-A231-362C1768D22A}"/>
                  </a:ext>
                </a:extLst>
              </p14:cNvPr>
              <p14:cNvContentPartPr/>
              <p14:nvPr/>
            </p14:nvContentPartPr>
            <p14:xfrm>
              <a:off x="1119472" y="1058330"/>
              <a:ext cx="1649880" cy="108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7DDF072-C9FB-4A94-A231-362C1768D2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83832" y="986690"/>
                <a:ext cx="172152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578A9ED7-49D2-4423-8C70-0FA60B73A32A}"/>
              </a:ext>
            </a:extLst>
          </p:cNvPr>
          <p:cNvGrpSpPr/>
          <p:nvPr/>
        </p:nvGrpSpPr>
        <p:grpSpPr>
          <a:xfrm>
            <a:off x="5867872" y="1540730"/>
            <a:ext cx="6218280" cy="3467160"/>
            <a:chOff x="5867872" y="1540730"/>
            <a:chExt cx="6218280" cy="34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539EAF-2E0B-4BCF-BFFA-CE5D3A49D819}"/>
                    </a:ext>
                  </a:extLst>
                </p14:cNvPr>
                <p14:cNvContentPartPr/>
                <p14:nvPr/>
              </p14:nvContentPartPr>
              <p14:xfrm>
                <a:off x="6061552" y="1838450"/>
                <a:ext cx="584640" cy="313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539EAF-2E0B-4BCF-BFFA-CE5D3A49D8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43552" y="1820450"/>
                  <a:ext cx="620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7ECCABF-CB69-4115-A7AA-2176E446E594}"/>
                    </a:ext>
                  </a:extLst>
                </p14:cNvPr>
                <p14:cNvContentPartPr/>
                <p14:nvPr/>
              </p14:nvContentPartPr>
              <p14:xfrm>
                <a:off x="6072712" y="1780490"/>
                <a:ext cx="560160" cy="344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7ECCABF-CB69-4115-A7AA-2176E446E5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55072" y="1762490"/>
                  <a:ext cx="595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56E6AA-0C0B-4BA0-9D8A-5D1C6EB07842}"/>
                    </a:ext>
                  </a:extLst>
                </p14:cNvPr>
                <p14:cNvContentPartPr/>
                <p14:nvPr/>
              </p14:nvContentPartPr>
              <p14:xfrm>
                <a:off x="6096472" y="1879130"/>
                <a:ext cx="469440" cy="79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56E6AA-0C0B-4BA0-9D8A-5D1C6EB078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78472" y="1861130"/>
                  <a:ext cx="505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0FB396-55FF-4794-AA1B-58F552A2FEF9}"/>
                    </a:ext>
                  </a:extLst>
                </p14:cNvPr>
                <p14:cNvContentPartPr/>
                <p14:nvPr/>
              </p14:nvContentPartPr>
              <p14:xfrm>
                <a:off x="6158032" y="1852130"/>
                <a:ext cx="38880" cy="249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0FB396-55FF-4794-AA1B-58F552A2FE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40032" y="1834130"/>
                  <a:ext cx="74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522602-7C59-4388-BCA7-BD12128232CB}"/>
                    </a:ext>
                  </a:extLst>
                </p14:cNvPr>
                <p14:cNvContentPartPr/>
                <p14:nvPr/>
              </p14:nvContentPartPr>
              <p14:xfrm>
                <a:off x="6246592" y="1840250"/>
                <a:ext cx="28440" cy="218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522602-7C59-4388-BCA7-BD12128232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28592" y="1822610"/>
                  <a:ext cx="64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7BA9FE8-5B27-4861-8728-16BC46052EC8}"/>
                    </a:ext>
                  </a:extLst>
                </p14:cNvPr>
                <p14:cNvContentPartPr/>
                <p14:nvPr/>
              </p14:nvContentPartPr>
              <p14:xfrm>
                <a:off x="6345232" y="1829810"/>
                <a:ext cx="99360" cy="251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7BA9FE8-5B27-4861-8728-16BC46052E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27232" y="1811810"/>
                  <a:ext cx="135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EC535FD-4647-4CEA-BEBB-C407E5F43277}"/>
                    </a:ext>
                  </a:extLst>
                </p14:cNvPr>
                <p14:cNvContentPartPr/>
                <p14:nvPr/>
              </p14:nvContentPartPr>
              <p14:xfrm>
                <a:off x="6772552" y="1757090"/>
                <a:ext cx="425880" cy="383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EC535FD-4647-4CEA-BEBB-C407E5F432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54912" y="1739090"/>
                  <a:ext cx="461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E1FDBE7-6CE8-4F0D-BD44-9D2D15F41F6D}"/>
                    </a:ext>
                  </a:extLst>
                </p14:cNvPr>
                <p14:cNvContentPartPr/>
                <p14:nvPr/>
              </p14:nvContentPartPr>
              <p14:xfrm>
                <a:off x="6978112" y="1938170"/>
                <a:ext cx="34560" cy="19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E1FDBE7-6CE8-4F0D-BD44-9D2D15F41F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60112" y="1920530"/>
                  <a:ext cx="70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085318E-04EF-4855-AF7A-2704282CAD8F}"/>
                    </a:ext>
                  </a:extLst>
                </p14:cNvPr>
                <p14:cNvContentPartPr/>
                <p14:nvPr/>
              </p14:nvContentPartPr>
              <p14:xfrm>
                <a:off x="6995032" y="1804250"/>
                <a:ext cx="20160" cy="114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085318E-04EF-4855-AF7A-2704282CAD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7392" y="1786250"/>
                  <a:ext cx="55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1E901DD-94B1-4E9F-83F6-87ED902A3B73}"/>
                    </a:ext>
                  </a:extLst>
                </p14:cNvPr>
                <p14:cNvContentPartPr/>
                <p14:nvPr/>
              </p14:nvContentPartPr>
              <p14:xfrm>
                <a:off x="6944992" y="1781570"/>
                <a:ext cx="96840" cy="56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1E901DD-94B1-4E9F-83F6-87ED902A3B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6992" y="1763930"/>
                  <a:ext cx="132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A1862A-4861-4D43-AE16-4C1D56B88FC1}"/>
                    </a:ext>
                  </a:extLst>
                </p14:cNvPr>
                <p14:cNvContentPartPr/>
                <p14:nvPr/>
              </p14:nvContentPartPr>
              <p14:xfrm>
                <a:off x="6874792" y="1965890"/>
                <a:ext cx="96120" cy="1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A1862A-4861-4D43-AE16-4C1D56B88F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57152" y="1947890"/>
                  <a:ext cx="131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9167AC6-7556-41D6-9AAA-04F6C96B40BE}"/>
                    </a:ext>
                  </a:extLst>
                </p14:cNvPr>
                <p14:cNvContentPartPr/>
                <p14:nvPr/>
              </p14:nvContentPartPr>
              <p14:xfrm>
                <a:off x="6834472" y="1935290"/>
                <a:ext cx="76680" cy="71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9167AC6-7556-41D6-9AAA-04F6C96B40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16472" y="1917650"/>
                  <a:ext cx="112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C28877B-2214-42AD-B4B8-5F3A11394A9D}"/>
                    </a:ext>
                  </a:extLst>
                </p14:cNvPr>
                <p14:cNvContentPartPr/>
                <p14:nvPr/>
              </p14:nvContentPartPr>
              <p14:xfrm>
                <a:off x="7389952" y="1813610"/>
                <a:ext cx="152640" cy="276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C28877B-2214-42AD-B4B8-5F3A11394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2312" y="1795610"/>
                  <a:ext cx="188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60DF5D2-19DF-444D-BF31-D311568BD957}"/>
                    </a:ext>
                  </a:extLst>
                </p14:cNvPr>
                <p14:cNvContentPartPr/>
                <p14:nvPr/>
              </p14:nvContentPartPr>
              <p14:xfrm>
                <a:off x="7600912" y="1826570"/>
                <a:ext cx="12600" cy="251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60DF5D2-19DF-444D-BF31-D311568BD9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83272" y="1808930"/>
                  <a:ext cx="48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123EF98-AD60-4E21-9C97-484D8D332543}"/>
                    </a:ext>
                  </a:extLst>
                </p14:cNvPr>
                <p14:cNvContentPartPr/>
                <p14:nvPr/>
              </p14:nvContentPartPr>
              <p14:xfrm>
                <a:off x="7551952" y="1926650"/>
                <a:ext cx="84960" cy="42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123EF98-AD60-4E21-9C97-484D8D3325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34312" y="1908650"/>
                  <a:ext cx="120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8EC4FE8-9DD3-4CB9-B372-A87951D1D73A}"/>
                    </a:ext>
                  </a:extLst>
                </p14:cNvPr>
                <p14:cNvContentPartPr/>
                <p14:nvPr/>
              </p14:nvContentPartPr>
              <p14:xfrm>
                <a:off x="7677232" y="1914770"/>
                <a:ext cx="105840" cy="171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8EC4FE8-9DD3-4CB9-B372-A87951D1D7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9232" y="1897130"/>
                  <a:ext cx="141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3764E2-6E0C-4ADE-9DE2-7CC071676811}"/>
                    </a:ext>
                  </a:extLst>
                </p14:cNvPr>
                <p14:cNvContentPartPr/>
                <p14:nvPr/>
              </p14:nvContentPartPr>
              <p14:xfrm>
                <a:off x="7824832" y="1942850"/>
                <a:ext cx="108000" cy="127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3764E2-6E0C-4ADE-9DE2-7CC0716768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06832" y="1924850"/>
                  <a:ext cx="143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7E494B2-D5BA-4754-8DA0-16102AB8EDDB}"/>
                    </a:ext>
                  </a:extLst>
                </p14:cNvPr>
                <p14:cNvContentPartPr/>
                <p14:nvPr/>
              </p14:nvContentPartPr>
              <p14:xfrm>
                <a:off x="7965952" y="1945730"/>
                <a:ext cx="142920" cy="146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7E494B2-D5BA-4754-8DA0-16102AB8ED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47952" y="1928090"/>
                  <a:ext cx="178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125C41-CD75-4D77-9AF2-32A27D9A373C}"/>
                    </a:ext>
                  </a:extLst>
                </p14:cNvPr>
                <p14:cNvContentPartPr/>
                <p14:nvPr/>
              </p14:nvContentPartPr>
              <p14:xfrm>
                <a:off x="8081872" y="1832330"/>
                <a:ext cx="21960" cy="266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125C41-CD75-4D77-9AF2-32A27D9A37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64232" y="1814330"/>
                  <a:ext cx="57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DF7570C-3738-4DB0-857F-D26279068C9B}"/>
                    </a:ext>
                  </a:extLst>
                </p14:cNvPr>
                <p14:cNvContentPartPr/>
                <p14:nvPr/>
              </p14:nvContentPartPr>
              <p14:xfrm>
                <a:off x="8150992" y="1938170"/>
                <a:ext cx="126360" cy="168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DF7570C-3738-4DB0-857F-D26279068C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32992" y="1920530"/>
                  <a:ext cx="16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9161278-BA6F-4B4A-AC06-F61D17622874}"/>
                    </a:ext>
                  </a:extLst>
                </p14:cNvPr>
                <p14:cNvContentPartPr/>
                <p14:nvPr/>
              </p14:nvContentPartPr>
              <p14:xfrm>
                <a:off x="8337112" y="1975610"/>
                <a:ext cx="146520" cy="180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9161278-BA6F-4B4A-AC06-F61D176228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19472" y="1957970"/>
                  <a:ext cx="182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265DEF-C239-4706-81E6-06B38F1E7DC6}"/>
                    </a:ext>
                  </a:extLst>
                </p14:cNvPr>
                <p14:cNvContentPartPr/>
                <p14:nvPr/>
              </p14:nvContentPartPr>
              <p14:xfrm>
                <a:off x="5879392" y="1713890"/>
                <a:ext cx="2944080" cy="632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265DEF-C239-4706-81E6-06B38F1E7D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1392" y="1695890"/>
                  <a:ext cx="29797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3CB00F4-A3B2-429D-9F93-132CF1D67B6F}"/>
                    </a:ext>
                  </a:extLst>
                </p14:cNvPr>
                <p14:cNvContentPartPr/>
                <p14:nvPr/>
              </p14:nvContentPartPr>
              <p14:xfrm>
                <a:off x="5867872" y="1573130"/>
                <a:ext cx="2932200" cy="628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3CB00F4-A3B2-429D-9F93-132CF1D67B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49872" y="1555490"/>
                  <a:ext cx="296784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68C24E9-167B-455E-8827-BE77BEC1C674}"/>
                    </a:ext>
                  </a:extLst>
                </p14:cNvPr>
                <p14:cNvContentPartPr/>
                <p14:nvPr/>
              </p14:nvContentPartPr>
              <p14:xfrm>
                <a:off x="9777112" y="2338130"/>
                <a:ext cx="302040" cy="284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68C24E9-167B-455E-8827-BE77BEC1C6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59112" y="2320490"/>
                  <a:ext cx="337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339BB6B-2C94-4F7D-BE62-4B345773695C}"/>
                    </a:ext>
                  </a:extLst>
                </p14:cNvPr>
                <p14:cNvContentPartPr/>
                <p14:nvPr/>
              </p14:nvContentPartPr>
              <p14:xfrm>
                <a:off x="9666592" y="2688770"/>
                <a:ext cx="511560" cy="325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339BB6B-2C94-4F7D-BE62-4B34577369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48952" y="2671130"/>
                  <a:ext cx="547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D424206-1025-4A6D-85D3-9C2147E71897}"/>
                    </a:ext>
                  </a:extLst>
                </p14:cNvPr>
                <p14:cNvContentPartPr/>
                <p14:nvPr/>
              </p14:nvContentPartPr>
              <p14:xfrm>
                <a:off x="9974752" y="2745290"/>
                <a:ext cx="350280" cy="19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D424206-1025-4A6D-85D3-9C2147E718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57112" y="2727650"/>
                  <a:ext cx="38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95435ED-F32C-49B1-BD5D-103109E56A02}"/>
                    </a:ext>
                  </a:extLst>
                </p14:cNvPr>
                <p14:cNvContentPartPr/>
                <p14:nvPr/>
              </p14:nvContentPartPr>
              <p14:xfrm>
                <a:off x="10142512" y="2663570"/>
                <a:ext cx="270360" cy="19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95435ED-F32C-49B1-BD5D-103109E56A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24872" y="2645570"/>
                  <a:ext cx="306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60A8663-F5DF-4E20-AAB2-9F1B27315B5F}"/>
                    </a:ext>
                  </a:extLst>
                </p14:cNvPr>
                <p14:cNvContentPartPr/>
                <p14:nvPr/>
              </p14:nvContentPartPr>
              <p14:xfrm>
                <a:off x="10168072" y="3026090"/>
                <a:ext cx="598680" cy="168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60A8663-F5DF-4E20-AAB2-9F1B27315B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50432" y="3008450"/>
                  <a:ext cx="634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7A9A468-A06A-4988-A253-230B515B182F}"/>
                    </a:ext>
                  </a:extLst>
                </p14:cNvPr>
                <p14:cNvContentPartPr/>
                <p14:nvPr/>
              </p14:nvContentPartPr>
              <p14:xfrm>
                <a:off x="9672352" y="2686970"/>
                <a:ext cx="1111320" cy="562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7A9A468-A06A-4988-A253-230B515B18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54352" y="2669330"/>
                  <a:ext cx="11469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AB9FFD9-9C87-4EDE-8FBD-5FD3F2111D47}"/>
                    </a:ext>
                  </a:extLst>
                </p14:cNvPr>
                <p14:cNvContentPartPr/>
                <p14:nvPr/>
              </p14:nvContentPartPr>
              <p14:xfrm>
                <a:off x="10332592" y="2951570"/>
                <a:ext cx="516600" cy="136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AB9FFD9-9C87-4EDE-8FBD-5FD3F2111D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14952" y="2933930"/>
                  <a:ext cx="552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EDB9A8D-2A58-49B2-8D0C-BFC148685EAE}"/>
                    </a:ext>
                  </a:extLst>
                </p14:cNvPr>
                <p14:cNvContentPartPr/>
                <p14:nvPr/>
              </p14:nvContentPartPr>
              <p14:xfrm>
                <a:off x="10416472" y="2881370"/>
                <a:ext cx="454320" cy="91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EDB9A8D-2A58-49B2-8D0C-BFC148685E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98832" y="2863730"/>
                  <a:ext cx="489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9634C3E-2D95-4B15-AD64-AAB006302C5E}"/>
                    </a:ext>
                  </a:extLst>
                </p14:cNvPr>
                <p14:cNvContentPartPr/>
                <p14:nvPr/>
              </p14:nvContentPartPr>
              <p14:xfrm>
                <a:off x="10847032" y="2833490"/>
                <a:ext cx="79920" cy="175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9634C3E-2D95-4B15-AD64-AAB006302C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29392" y="2815850"/>
                  <a:ext cx="11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B2368AE-046C-4701-AC32-11643D65C4EA}"/>
                    </a:ext>
                  </a:extLst>
                </p14:cNvPr>
                <p14:cNvContentPartPr/>
                <p14:nvPr/>
              </p14:nvContentPartPr>
              <p14:xfrm>
                <a:off x="10892392" y="3032570"/>
                <a:ext cx="52200" cy="58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B2368AE-046C-4701-AC32-11643D65C4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74752" y="3014570"/>
                  <a:ext cx="87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A701AE-225C-478F-B1F7-5F3BAE8A07FC}"/>
                    </a:ext>
                  </a:extLst>
                </p14:cNvPr>
                <p14:cNvContentPartPr/>
                <p14:nvPr/>
              </p14:nvContentPartPr>
              <p14:xfrm>
                <a:off x="10420432" y="2575010"/>
                <a:ext cx="103320" cy="136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A701AE-225C-478F-B1F7-5F3BAE8A07F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02432" y="2557010"/>
                  <a:ext cx="138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7788407-6E22-4E68-BE64-FF66373AE3F9}"/>
                    </a:ext>
                  </a:extLst>
                </p14:cNvPr>
                <p14:cNvContentPartPr/>
                <p14:nvPr/>
              </p14:nvContentPartPr>
              <p14:xfrm>
                <a:off x="10299112" y="2926370"/>
                <a:ext cx="23760" cy="79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7788407-6E22-4E68-BE64-FF66373AE3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81472" y="2908370"/>
                  <a:ext cx="59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4B3495-B3D6-46F4-9C16-E4311800C012}"/>
                    </a:ext>
                  </a:extLst>
                </p14:cNvPr>
                <p14:cNvContentPartPr/>
                <p14:nvPr/>
              </p14:nvContentPartPr>
              <p14:xfrm>
                <a:off x="9900952" y="2479610"/>
                <a:ext cx="8280" cy="1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4B3495-B3D6-46F4-9C16-E4311800C0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82952" y="2461610"/>
                  <a:ext cx="4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065205F-7840-4250-B1D1-5CDB0A35410B}"/>
                    </a:ext>
                  </a:extLst>
                </p14:cNvPr>
                <p14:cNvContentPartPr/>
                <p14:nvPr/>
              </p14:nvContentPartPr>
              <p14:xfrm>
                <a:off x="9970072" y="2445410"/>
                <a:ext cx="360" cy="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065205F-7840-4250-B1D1-5CDB0A3541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52072" y="24274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1C87D2A-A3EC-498D-A713-604F07E1538B}"/>
                    </a:ext>
                  </a:extLst>
                </p14:cNvPr>
                <p14:cNvContentPartPr/>
                <p14:nvPr/>
              </p14:nvContentPartPr>
              <p14:xfrm>
                <a:off x="9929392" y="2519930"/>
                <a:ext cx="40320" cy="34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1C87D2A-A3EC-498D-A713-604F07E153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11752" y="2501930"/>
                  <a:ext cx="75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B2F5046-44EA-4E64-950A-927D88220327}"/>
                    </a:ext>
                  </a:extLst>
                </p14:cNvPr>
                <p14:cNvContentPartPr/>
                <p14:nvPr/>
              </p14:nvContentPartPr>
              <p14:xfrm>
                <a:off x="9749392" y="2616770"/>
                <a:ext cx="136440" cy="115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B2F5046-44EA-4E64-950A-927D8822032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31392" y="2599130"/>
                  <a:ext cx="172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8D80D3D-3F32-48D5-A5B9-DCC638034FAF}"/>
                    </a:ext>
                  </a:extLst>
                </p14:cNvPr>
                <p14:cNvContentPartPr/>
                <p14:nvPr/>
              </p14:nvContentPartPr>
              <p14:xfrm>
                <a:off x="10122712" y="2536130"/>
                <a:ext cx="82440" cy="88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8D80D3D-3F32-48D5-A5B9-DCC638034F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05072" y="2518130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7728073-9B21-4B1C-A5C0-728819DA2A67}"/>
                    </a:ext>
                  </a:extLst>
                </p14:cNvPr>
                <p14:cNvContentPartPr/>
                <p14:nvPr/>
              </p14:nvContentPartPr>
              <p14:xfrm>
                <a:off x="10568752" y="1903250"/>
                <a:ext cx="383760" cy="408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7728073-9B21-4B1C-A5C0-728819DA2A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51112" y="1885610"/>
                  <a:ext cx="4194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D606F26-2168-465E-A09F-2C79D82D80BA}"/>
                    </a:ext>
                  </a:extLst>
                </p14:cNvPr>
                <p14:cNvContentPartPr/>
                <p14:nvPr/>
              </p14:nvContentPartPr>
              <p14:xfrm>
                <a:off x="10637512" y="2361530"/>
                <a:ext cx="93960" cy="470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D606F26-2168-465E-A09F-2C79D82D80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19512" y="2343530"/>
                  <a:ext cx="1296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639F19-7E24-4D17-8269-10ACDAB7614B}"/>
                    </a:ext>
                  </a:extLst>
                </p14:cNvPr>
                <p14:cNvContentPartPr/>
                <p14:nvPr/>
              </p14:nvContentPartPr>
              <p14:xfrm>
                <a:off x="10672432" y="2365850"/>
                <a:ext cx="356400" cy="659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639F19-7E24-4D17-8269-10ACDAB761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54792" y="2347850"/>
                  <a:ext cx="39204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D720033-D788-49A7-B5AE-FBC3457B7EF9}"/>
                    </a:ext>
                  </a:extLst>
                </p14:cNvPr>
                <p14:cNvContentPartPr/>
                <p14:nvPr/>
              </p14:nvContentPartPr>
              <p14:xfrm>
                <a:off x="10252312" y="2287370"/>
                <a:ext cx="421920" cy="182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D720033-D788-49A7-B5AE-FBC3457B7E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34312" y="2269370"/>
                  <a:ext cx="457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1FEA277-DE5B-43A2-8CEA-83B2E2A2F673}"/>
                    </a:ext>
                  </a:extLst>
                </p14:cNvPr>
                <p14:cNvContentPartPr/>
                <p14:nvPr/>
              </p14:nvContentPartPr>
              <p14:xfrm>
                <a:off x="10934872" y="2421290"/>
                <a:ext cx="413640" cy="9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1FEA277-DE5B-43A2-8CEA-83B2E2A2F6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16872" y="2403290"/>
                  <a:ext cx="44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F67AA32-2BB4-4035-893F-F7418BB287D1}"/>
                    </a:ext>
                  </a:extLst>
                </p14:cNvPr>
                <p14:cNvContentPartPr/>
                <p14:nvPr/>
              </p14:nvContentPartPr>
              <p14:xfrm>
                <a:off x="10719232" y="2121050"/>
                <a:ext cx="17640" cy="6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F67AA32-2BB4-4035-893F-F7418BB287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01232" y="2103410"/>
                  <a:ext cx="5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E304A87-B259-43DA-B550-FBDEE9DEEFFB}"/>
                    </a:ext>
                  </a:extLst>
                </p14:cNvPr>
                <p14:cNvContentPartPr/>
                <p14:nvPr/>
              </p14:nvContentPartPr>
              <p14:xfrm>
                <a:off x="10820392" y="2091170"/>
                <a:ext cx="7200" cy="9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E304A87-B259-43DA-B550-FBDEE9DEEF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02392" y="2073530"/>
                  <a:ext cx="42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2957E78-D469-478B-A524-FBA141D1F363}"/>
                    </a:ext>
                  </a:extLst>
                </p14:cNvPr>
                <p14:cNvContentPartPr/>
                <p14:nvPr/>
              </p14:nvContentPartPr>
              <p14:xfrm>
                <a:off x="10727872" y="2192690"/>
                <a:ext cx="140040" cy="19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2957E78-D469-478B-A524-FBA141D1F36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09872" y="2174690"/>
                  <a:ext cx="175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E98F71-725B-4EE8-9C33-24B3BB4C2AF4}"/>
                    </a:ext>
                  </a:extLst>
                </p14:cNvPr>
                <p14:cNvContentPartPr/>
                <p14:nvPr/>
              </p14:nvContentPartPr>
              <p14:xfrm>
                <a:off x="9792592" y="3220130"/>
                <a:ext cx="589680" cy="568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E98F71-725B-4EE8-9C33-24B3BB4C2A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74952" y="3202490"/>
                  <a:ext cx="62532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6C5BD78-F63F-4CA8-A585-D55A5ED19615}"/>
                    </a:ext>
                  </a:extLst>
                </p14:cNvPr>
                <p14:cNvContentPartPr/>
                <p14:nvPr/>
              </p14:nvContentPartPr>
              <p14:xfrm>
                <a:off x="10431232" y="3289970"/>
                <a:ext cx="335160" cy="351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6C5BD78-F63F-4CA8-A585-D55A5ED196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13232" y="3272330"/>
                  <a:ext cx="370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7E1347D-6C58-4372-8C62-9E2A238C4664}"/>
                    </a:ext>
                  </a:extLst>
                </p14:cNvPr>
                <p14:cNvContentPartPr/>
                <p14:nvPr/>
              </p14:nvContentPartPr>
              <p14:xfrm>
                <a:off x="9680272" y="2782730"/>
                <a:ext cx="451080" cy="444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7E1347D-6C58-4372-8C62-9E2A238C466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2632" y="2764730"/>
                  <a:ext cx="4867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A861FDA-FFCD-4485-8FB8-24DA11165035}"/>
                    </a:ext>
                  </a:extLst>
                </p14:cNvPr>
                <p14:cNvContentPartPr/>
                <p14:nvPr/>
              </p14:nvContentPartPr>
              <p14:xfrm>
                <a:off x="10054312" y="3464210"/>
                <a:ext cx="97920" cy="76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A861FDA-FFCD-4485-8FB8-24DA111650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36672" y="3446210"/>
                  <a:ext cx="133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5996A28-7A3D-41EC-96EE-D631114E1EED}"/>
                    </a:ext>
                  </a:extLst>
                </p14:cNvPr>
                <p14:cNvContentPartPr/>
                <p14:nvPr/>
              </p14:nvContentPartPr>
              <p14:xfrm>
                <a:off x="10554352" y="3492650"/>
                <a:ext cx="63000" cy="41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5996A28-7A3D-41EC-96EE-D631114E1EE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36712" y="3475010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1C3F09B-7512-4946-A04D-506F66E39759}"/>
                    </a:ext>
                  </a:extLst>
                </p14:cNvPr>
                <p14:cNvContentPartPr/>
                <p14:nvPr/>
              </p14:nvContentPartPr>
              <p14:xfrm>
                <a:off x="10754512" y="3169730"/>
                <a:ext cx="113400" cy="110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1C3F09B-7512-4946-A04D-506F66E397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36872" y="3151730"/>
                  <a:ext cx="149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07F00CB-0CA9-498C-BD26-499EEC4E0570}"/>
                    </a:ext>
                  </a:extLst>
                </p14:cNvPr>
                <p14:cNvContentPartPr/>
                <p14:nvPr/>
              </p14:nvContentPartPr>
              <p14:xfrm>
                <a:off x="8911672" y="1981730"/>
                <a:ext cx="2813760" cy="2148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07F00CB-0CA9-498C-BD26-499EEC4E05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93672" y="1964090"/>
                  <a:ext cx="2849400" cy="21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C331A05-FD20-4BAC-80BA-1E4E422A03B1}"/>
                    </a:ext>
                  </a:extLst>
                </p14:cNvPr>
                <p14:cNvContentPartPr/>
                <p14:nvPr/>
              </p14:nvContentPartPr>
              <p14:xfrm>
                <a:off x="9978712" y="1605890"/>
                <a:ext cx="181080" cy="259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C331A05-FD20-4BAC-80BA-1E4E422A03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60712" y="1587890"/>
                  <a:ext cx="216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E758841-1521-419C-83FC-BCF479B27EE7}"/>
                    </a:ext>
                  </a:extLst>
                </p14:cNvPr>
                <p14:cNvContentPartPr/>
                <p14:nvPr/>
              </p14:nvContentPartPr>
              <p14:xfrm>
                <a:off x="10171312" y="1676450"/>
                <a:ext cx="126720" cy="151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E758841-1521-419C-83FC-BCF479B27E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53312" y="1658810"/>
                  <a:ext cx="162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0E250E6-3511-4E50-BF74-5B699F416746}"/>
                    </a:ext>
                  </a:extLst>
                </p14:cNvPr>
                <p14:cNvContentPartPr/>
                <p14:nvPr/>
              </p14:nvContentPartPr>
              <p14:xfrm>
                <a:off x="10318912" y="1717130"/>
                <a:ext cx="30960" cy="94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0E250E6-3511-4E50-BF74-5B699F4167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01272" y="1699490"/>
                  <a:ext cx="6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1305292-4908-4D1E-BA53-01C946B11DE9}"/>
                    </a:ext>
                  </a:extLst>
                </p14:cNvPr>
                <p14:cNvContentPartPr/>
                <p14:nvPr/>
              </p14:nvContentPartPr>
              <p14:xfrm>
                <a:off x="10316032" y="1599410"/>
                <a:ext cx="14040" cy="2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1305292-4908-4D1E-BA53-01C946B11D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98032" y="1581410"/>
                  <a:ext cx="49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41DFBC0-3628-44E5-9E65-C7B042A3253F}"/>
                    </a:ext>
                  </a:extLst>
                </p14:cNvPr>
                <p14:cNvContentPartPr/>
                <p14:nvPr/>
              </p14:nvContentPartPr>
              <p14:xfrm>
                <a:off x="10527712" y="1650170"/>
                <a:ext cx="86040" cy="159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41DFBC0-3628-44E5-9E65-C7B042A325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10072" y="1632530"/>
                  <a:ext cx="121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B773469-5E33-4A0A-8AC7-21AC4A80157D}"/>
                    </a:ext>
                  </a:extLst>
                </p14:cNvPr>
                <p14:cNvContentPartPr/>
                <p14:nvPr/>
              </p14:nvContentPartPr>
              <p14:xfrm>
                <a:off x="10660552" y="1668170"/>
                <a:ext cx="27000" cy="1227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B773469-5E33-4A0A-8AC7-21AC4A8015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42912" y="1650530"/>
                  <a:ext cx="6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E4F4598-79CF-4087-9DAC-CBD5E116BEA9}"/>
                    </a:ext>
                  </a:extLst>
                </p14:cNvPr>
                <p14:cNvContentPartPr/>
                <p14:nvPr/>
              </p14:nvContentPartPr>
              <p14:xfrm>
                <a:off x="10643992" y="1609850"/>
                <a:ext cx="13320" cy="7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E4F4598-79CF-4087-9DAC-CBD5E116BE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25992" y="1591850"/>
                  <a:ext cx="4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5123F80-EBAC-4CF8-AB82-558339DE1E3D}"/>
                    </a:ext>
                  </a:extLst>
                </p14:cNvPr>
                <p14:cNvContentPartPr/>
                <p14:nvPr/>
              </p14:nvContentPartPr>
              <p14:xfrm>
                <a:off x="10729672" y="1637210"/>
                <a:ext cx="132840" cy="167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5123F80-EBAC-4CF8-AB82-558339DE1E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11672" y="1619210"/>
                  <a:ext cx="168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2DD4270-651A-4728-948B-9D1E7B8F9368}"/>
                    </a:ext>
                  </a:extLst>
                </p14:cNvPr>
                <p14:cNvContentPartPr/>
                <p14:nvPr/>
              </p14:nvContentPartPr>
              <p14:xfrm>
                <a:off x="10890592" y="1540730"/>
                <a:ext cx="47520" cy="284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2DD4270-651A-4728-948B-9D1E7B8F936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72592" y="1523090"/>
                  <a:ext cx="83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9CB6DFE-9171-4A94-9B53-7ECCE73CDF93}"/>
                    </a:ext>
                  </a:extLst>
                </p14:cNvPr>
                <p14:cNvContentPartPr/>
                <p14:nvPr/>
              </p14:nvContentPartPr>
              <p14:xfrm>
                <a:off x="11073472" y="1575650"/>
                <a:ext cx="36000" cy="267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9CB6DFE-9171-4A94-9B53-7ECCE73CDF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55832" y="1557650"/>
                  <a:ext cx="71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1C9C73A-1434-415C-9F30-50B6B63EAED8}"/>
                    </a:ext>
                  </a:extLst>
                </p14:cNvPr>
                <p14:cNvContentPartPr/>
                <p14:nvPr/>
              </p14:nvContentPartPr>
              <p14:xfrm>
                <a:off x="11129632" y="1579970"/>
                <a:ext cx="28800" cy="289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1C9C73A-1434-415C-9F30-50B6B63EAE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11992" y="1562330"/>
                  <a:ext cx="64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459CB89-F824-44F8-A5D1-8394921FC7BA}"/>
                    </a:ext>
                  </a:extLst>
                </p14:cNvPr>
                <p14:cNvContentPartPr/>
                <p14:nvPr/>
              </p14:nvContentPartPr>
              <p14:xfrm>
                <a:off x="11072752" y="1750250"/>
                <a:ext cx="60480" cy="19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459CB89-F824-44F8-A5D1-8394921FC7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54752" y="1732250"/>
                  <a:ext cx="96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2EE7DB6-15DA-4685-937B-9326DB2BDA30}"/>
                    </a:ext>
                  </a:extLst>
                </p14:cNvPr>
                <p14:cNvContentPartPr/>
                <p14:nvPr/>
              </p14:nvContentPartPr>
              <p14:xfrm>
                <a:off x="11168152" y="1620290"/>
                <a:ext cx="19080" cy="230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2EE7DB6-15DA-4685-937B-9326DB2BDA3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50512" y="1602650"/>
                  <a:ext cx="54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0028BA6-2080-4138-8725-7B23F7CAFC05}"/>
                    </a:ext>
                  </a:extLst>
                </p14:cNvPr>
                <p14:cNvContentPartPr/>
                <p14:nvPr/>
              </p14:nvContentPartPr>
              <p14:xfrm>
                <a:off x="11211712" y="1566290"/>
                <a:ext cx="28800" cy="291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0028BA6-2080-4138-8725-7B23F7CAFC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94072" y="1548650"/>
                  <a:ext cx="64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D8D4B6D-76C7-4BA1-9386-4DB48E4E436D}"/>
                    </a:ext>
                  </a:extLst>
                </p14:cNvPr>
                <p14:cNvContentPartPr/>
                <p14:nvPr/>
              </p14:nvContentPartPr>
              <p14:xfrm>
                <a:off x="11258512" y="1558730"/>
                <a:ext cx="86760" cy="334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D8D4B6D-76C7-4BA1-9386-4DB48E4E43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40512" y="1541090"/>
                  <a:ext cx="122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7DCB79A-3944-4742-BF1D-7791F07C4FFD}"/>
                    </a:ext>
                  </a:extLst>
                </p14:cNvPr>
                <p14:cNvContentPartPr/>
                <p14:nvPr/>
              </p14:nvContentPartPr>
              <p14:xfrm>
                <a:off x="11265712" y="1754570"/>
                <a:ext cx="38880" cy="15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7DCB79A-3944-4742-BF1D-7791F07C4FF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248072" y="1736570"/>
                  <a:ext cx="74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25839A6-CD0C-42F2-B717-6B3B57EEC854}"/>
                    </a:ext>
                  </a:extLst>
                </p14:cNvPr>
                <p14:cNvContentPartPr/>
                <p14:nvPr/>
              </p14:nvContentPartPr>
              <p14:xfrm>
                <a:off x="11332312" y="1709210"/>
                <a:ext cx="99720" cy="190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25839A6-CD0C-42F2-B717-6B3B57EEC8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14672" y="1691210"/>
                  <a:ext cx="135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D49B142-01AF-451B-9810-6060BCD1C86D}"/>
                    </a:ext>
                  </a:extLst>
                </p14:cNvPr>
                <p14:cNvContentPartPr/>
                <p14:nvPr/>
              </p14:nvContentPartPr>
              <p14:xfrm>
                <a:off x="11465872" y="1766810"/>
                <a:ext cx="37080" cy="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D49B142-01AF-451B-9810-6060BCD1C8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47872" y="1749170"/>
                  <a:ext cx="72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7C1BD2D-7526-4CC9-B798-F6701F54835A}"/>
                    </a:ext>
                  </a:extLst>
                </p14:cNvPr>
                <p14:cNvContentPartPr/>
                <p14:nvPr/>
              </p14:nvContentPartPr>
              <p14:xfrm>
                <a:off x="11181832" y="1952210"/>
                <a:ext cx="132840" cy="283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7C1BD2D-7526-4CC9-B798-F6701F5483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63832" y="1934210"/>
                  <a:ext cx="168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04EA51C-B3E9-468B-A812-C2970324AD0F}"/>
                    </a:ext>
                  </a:extLst>
                </p14:cNvPr>
                <p14:cNvContentPartPr/>
                <p14:nvPr/>
              </p14:nvContentPartPr>
              <p14:xfrm>
                <a:off x="11345632" y="2049050"/>
                <a:ext cx="62280" cy="208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04EA51C-B3E9-468B-A812-C2970324AD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27992" y="2031050"/>
                  <a:ext cx="97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FACB656-F531-44FA-8D9A-8FE375AE63AB}"/>
                    </a:ext>
                  </a:extLst>
                </p14:cNvPr>
                <p14:cNvContentPartPr/>
                <p14:nvPr/>
              </p14:nvContentPartPr>
              <p14:xfrm>
                <a:off x="11470192" y="1984970"/>
                <a:ext cx="60120" cy="261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FACB656-F531-44FA-8D9A-8FE375AE63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52192" y="1966970"/>
                  <a:ext cx="95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96A50E4-01E2-46A5-AB81-891E28140A88}"/>
                    </a:ext>
                  </a:extLst>
                </p14:cNvPr>
                <p14:cNvContentPartPr/>
                <p14:nvPr/>
              </p14:nvContentPartPr>
              <p14:xfrm>
                <a:off x="11603752" y="2070650"/>
                <a:ext cx="150120" cy="215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96A50E4-01E2-46A5-AB81-891E28140A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5752" y="2053010"/>
                  <a:ext cx="185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34C4721-0E22-416A-96E5-512073F07118}"/>
                    </a:ext>
                  </a:extLst>
                </p14:cNvPr>
                <p14:cNvContentPartPr/>
                <p14:nvPr/>
              </p14:nvContentPartPr>
              <p14:xfrm>
                <a:off x="11827312" y="1890290"/>
                <a:ext cx="82080" cy="405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34C4721-0E22-416A-96E5-512073F0711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09672" y="1872650"/>
                  <a:ext cx="1177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0A2D32D-7D88-4668-A2E5-7BAD2D67A319}"/>
                    </a:ext>
                  </a:extLst>
                </p14:cNvPr>
                <p14:cNvContentPartPr/>
                <p14:nvPr/>
              </p14:nvContentPartPr>
              <p14:xfrm>
                <a:off x="11598712" y="1786610"/>
                <a:ext cx="487440" cy="1405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0A2D32D-7D88-4668-A2E5-7BAD2D67A3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81072" y="1768610"/>
                  <a:ext cx="523080" cy="14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02B7345-31FC-473F-BFC2-F18F9498FC8F}"/>
                    </a:ext>
                  </a:extLst>
                </p14:cNvPr>
                <p14:cNvContentPartPr/>
                <p14:nvPr/>
              </p14:nvContentPartPr>
              <p14:xfrm>
                <a:off x="7778392" y="3749330"/>
                <a:ext cx="366480" cy="534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02B7345-31FC-473F-BFC2-F18F9498FC8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60752" y="3731330"/>
                  <a:ext cx="4021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1CA000-5FB3-4387-BC20-57948516C57C}"/>
                    </a:ext>
                  </a:extLst>
                </p14:cNvPr>
                <p14:cNvContentPartPr/>
                <p14:nvPr/>
              </p14:nvContentPartPr>
              <p14:xfrm>
                <a:off x="7729072" y="4020770"/>
                <a:ext cx="417240" cy="639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1CA000-5FB3-4387-BC20-57948516C5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11072" y="4002770"/>
                  <a:ext cx="45288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7780C86-6718-43BC-AF3A-9B9F2A046197}"/>
                    </a:ext>
                  </a:extLst>
                </p14:cNvPr>
                <p14:cNvContentPartPr/>
                <p14:nvPr/>
              </p14:nvContentPartPr>
              <p14:xfrm>
                <a:off x="8013112" y="4382930"/>
                <a:ext cx="84600" cy="223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7780C86-6718-43BC-AF3A-9B9F2A0461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95112" y="4365290"/>
                  <a:ext cx="120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D13B549-A379-4206-970D-60EB77068C09}"/>
                    </a:ext>
                  </a:extLst>
                </p14:cNvPr>
                <p14:cNvContentPartPr/>
                <p14:nvPr/>
              </p14:nvContentPartPr>
              <p14:xfrm>
                <a:off x="7785232" y="4069370"/>
                <a:ext cx="90360" cy="195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D13B549-A379-4206-970D-60EB77068C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7232" y="4051370"/>
                  <a:ext cx="126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08BA8ED-F315-409D-A23F-89DE97BFDF45}"/>
                    </a:ext>
                  </a:extLst>
                </p14:cNvPr>
                <p14:cNvContentPartPr/>
                <p14:nvPr/>
              </p14:nvContentPartPr>
              <p14:xfrm>
                <a:off x="8006272" y="4064690"/>
                <a:ext cx="93600" cy="141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08BA8ED-F315-409D-A23F-89DE97BFDF4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88272" y="4046690"/>
                  <a:ext cx="129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7F9EFD5-05C5-482B-A73E-284143A65507}"/>
                    </a:ext>
                  </a:extLst>
                </p14:cNvPr>
                <p14:cNvContentPartPr/>
                <p14:nvPr/>
              </p14:nvContentPartPr>
              <p14:xfrm>
                <a:off x="7932112" y="3750050"/>
                <a:ext cx="146160" cy="115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7F9EFD5-05C5-482B-A73E-284143A655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14472" y="3732410"/>
                  <a:ext cx="181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C1EBAA8-FC60-428C-B0CF-29A95909A349}"/>
                    </a:ext>
                  </a:extLst>
                </p14:cNvPr>
                <p14:cNvContentPartPr/>
                <p14:nvPr/>
              </p14:nvContentPartPr>
              <p14:xfrm>
                <a:off x="8399392" y="3621530"/>
                <a:ext cx="438480" cy="448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C1EBAA8-FC60-428C-B0CF-29A95909A3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81392" y="3603530"/>
                  <a:ext cx="4741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9C2CED1-1B8F-45AE-85FB-90C0D50C3732}"/>
                    </a:ext>
                  </a:extLst>
                </p14:cNvPr>
                <p14:cNvContentPartPr/>
                <p14:nvPr/>
              </p14:nvContentPartPr>
              <p14:xfrm>
                <a:off x="8392552" y="4142810"/>
                <a:ext cx="360000" cy="574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9C2CED1-1B8F-45AE-85FB-90C0D50C373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74552" y="4125170"/>
                  <a:ext cx="3956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B69829B-21BB-408D-81CB-3B6CE8FFF757}"/>
                    </a:ext>
                  </a:extLst>
                </p14:cNvPr>
                <p14:cNvContentPartPr/>
                <p14:nvPr/>
              </p14:nvContentPartPr>
              <p14:xfrm>
                <a:off x="7392112" y="4286450"/>
                <a:ext cx="1668600" cy="600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B69829B-21BB-408D-81CB-3B6CE8FFF7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74112" y="4268450"/>
                  <a:ext cx="170424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069D535-AD3C-4A5E-B17B-C43C2328161E}"/>
                    </a:ext>
                  </a:extLst>
                </p14:cNvPr>
                <p14:cNvContentPartPr/>
                <p14:nvPr/>
              </p14:nvContentPartPr>
              <p14:xfrm>
                <a:off x="8192392" y="4264850"/>
                <a:ext cx="197280" cy="25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069D535-AD3C-4A5E-B17B-C43C232816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74752" y="4247210"/>
                  <a:ext cx="232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85BC60E-08D2-4FF0-8317-7FA89A9934D9}"/>
                    </a:ext>
                  </a:extLst>
                </p14:cNvPr>
                <p14:cNvContentPartPr/>
                <p14:nvPr/>
              </p14:nvContentPartPr>
              <p14:xfrm>
                <a:off x="8772712" y="4274210"/>
                <a:ext cx="247680" cy="55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85BC60E-08D2-4FF0-8317-7FA89A9934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55072" y="4256570"/>
                  <a:ext cx="283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FDDC9EB-6B16-4CC4-A81C-FAB2FA483367}"/>
                    </a:ext>
                  </a:extLst>
                </p14:cNvPr>
                <p14:cNvContentPartPr/>
                <p14:nvPr/>
              </p14:nvContentPartPr>
              <p14:xfrm>
                <a:off x="9016432" y="4117250"/>
                <a:ext cx="16560" cy="136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FDDC9EB-6B16-4CC4-A81C-FAB2FA4833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98792" y="4099250"/>
                  <a:ext cx="52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B10BE1E-5DFD-4E22-9F92-09349B053F27}"/>
                    </a:ext>
                  </a:extLst>
                </p14:cNvPr>
                <p14:cNvContentPartPr/>
                <p14:nvPr/>
              </p14:nvContentPartPr>
              <p14:xfrm>
                <a:off x="9061792" y="4611890"/>
                <a:ext cx="405360" cy="396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B10BE1E-5DFD-4E22-9F92-09349B053F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43792" y="4594250"/>
                  <a:ext cx="441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0F2C774-B4AF-4F0C-B38F-B8A96BF9869E}"/>
                    </a:ext>
                  </a:extLst>
                </p14:cNvPr>
                <p14:cNvContentPartPr/>
                <p14:nvPr/>
              </p14:nvContentPartPr>
              <p14:xfrm>
                <a:off x="9020032" y="4146770"/>
                <a:ext cx="497160" cy="486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0F2C774-B4AF-4F0C-B38F-B8A96BF986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02032" y="4129130"/>
                  <a:ext cx="53280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61E7CAE-72B6-44B5-8C9C-2DE6AD66CDF6}"/>
                    </a:ext>
                  </a:extLst>
                </p14:cNvPr>
                <p14:cNvContentPartPr/>
                <p14:nvPr/>
              </p14:nvContentPartPr>
              <p14:xfrm>
                <a:off x="8550952" y="3832490"/>
                <a:ext cx="37080" cy="21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61E7CAE-72B6-44B5-8C9C-2DE6AD66CD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33312" y="3814850"/>
                  <a:ext cx="72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C39B6CD-3D22-4BA7-B308-76D54C48671D}"/>
                    </a:ext>
                  </a:extLst>
                </p14:cNvPr>
                <p14:cNvContentPartPr/>
                <p14:nvPr/>
              </p14:nvContentPartPr>
              <p14:xfrm>
                <a:off x="8657152" y="3813770"/>
                <a:ext cx="8280" cy="9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C39B6CD-3D22-4BA7-B308-76D54C48671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39512" y="3796130"/>
                  <a:ext cx="43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E9136BF-D1E8-418D-B2E2-C8DD6189629A}"/>
                    </a:ext>
                  </a:extLst>
                </p14:cNvPr>
                <p14:cNvContentPartPr/>
                <p14:nvPr/>
              </p14:nvContentPartPr>
              <p14:xfrm>
                <a:off x="8567872" y="3899450"/>
                <a:ext cx="99000" cy="21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E9136BF-D1E8-418D-B2E2-C8DD6189629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49872" y="3881450"/>
                  <a:ext cx="134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65D0E32-68A9-4117-A517-3227C431F827}"/>
                    </a:ext>
                  </a:extLst>
                </p14:cNvPr>
                <p14:cNvContentPartPr/>
                <p14:nvPr/>
              </p14:nvContentPartPr>
              <p14:xfrm>
                <a:off x="9770632" y="4376090"/>
                <a:ext cx="10800" cy="281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65D0E32-68A9-4117-A517-3227C431F8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52992" y="4358450"/>
                  <a:ext cx="46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D45822F-7BE0-474F-AA5C-4A2A5981C671}"/>
                    </a:ext>
                  </a:extLst>
                </p14:cNvPr>
                <p14:cNvContentPartPr/>
                <p14:nvPr/>
              </p14:nvContentPartPr>
              <p14:xfrm>
                <a:off x="9682432" y="4311650"/>
                <a:ext cx="166680" cy="56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D45822F-7BE0-474F-AA5C-4A2A5981C6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64432" y="4293650"/>
                  <a:ext cx="202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A4702D0-E8F2-4177-BA8E-17690040624B}"/>
                    </a:ext>
                  </a:extLst>
                </p14:cNvPr>
                <p14:cNvContentPartPr/>
                <p14:nvPr/>
              </p14:nvContentPartPr>
              <p14:xfrm>
                <a:off x="9857032" y="4413890"/>
                <a:ext cx="204840" cy="226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A4702D0-E8F2-4177-BA8E-1769004062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39392" y="4395890"/>
                  <a:ext cx="240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53ABDD6-414D-4711-B1EB-C96F9A9873B4}"/>
                    </a:ext>
                  </a:extLst>
                </p14:cNvPr>
                <p14:cNvContentPartPr/>
                <p14:nvPr/>
              </p14:nvContentPartPr>
              <p14:xfrm>
                <a:off x="10028392" y="4341530"/>
                <a:ext cx="10440" cy="108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53ABDD6-414D-4711-B1EB-C96F9A9873B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10392" y="4323530"/>
                  <a:ext cx="46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D01AD84-580E-480E-9D5B-6C954DA98284}"/>
                    </a:ext>
                  </a:extLst>
                </p14:cNvPr>
                <p14:cNvContentPartPr/>
                <p14:nvPr/>
              </p14:nvContentPartPr>
              <p14:xfrm>
                <a:off x="10101112" y="4259450"/>
                <a:ext cx="50760" cy="343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D01AD84-580E-480E-9D5B-6C954DA9828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83112" y="4241450"/>
                  <a:ext cx="86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6359791-4F0E-4C79-BD54-3242CFA12699}"/>
                    </a:ext>
                  </a:extLst>
                </p14:cNvPr>
                <p14:cNvContentPartPr/>
                <p14:nvPr/>
              </p14:nvContentPartPr>
              <p14:xfrm>
                <a:off x="10199752" y="4251890"/>
                <a:ext cx="141840" cy="332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6359791-4F0E-4C79-BD54-3242CFA126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82112" y="4234250"/>
                  <a:ext cx="177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B0B0102-ADB7-4849-8C07-C9F6CF1770B2}"/>
                    </a:ext>
                  </a:extLst>
                </p14:cNvPr>
                <p14:cNvContentPartPr/>
                <p14:nvPr/>
              </p14:nvContentPartPr>
              <p14:xfrm>
                <a:off x="10391992" y="4405970"/>
                <a:ext cx="122400" cy="199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B0B0102-ADB7-4849-8C07-C9F6CF1770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74352" y="4387970"/>
                  <a:ext cx="158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CF2A446-319E-4F01-A461-83FFF7D3F99C}"/>
                    </a:ext>
                  </a:extLst>
                </p14:cNvPr>
                <p14:cNvContentPartPr/>
                <p14:nvPr/>
              </p14:nvContentPartPr>
              <p14:xfrm>
                <a:off x="10564432" y="4303010"/>
                <a:ext cx="163440" cy="307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CF2A446-319E-4F01-A461-83FFF7D3F9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46792" y="4285010"/>
                  <a:ext cx="1990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D8C1CFB-55AD-4ABF-A800-FE91F5BEDFC2}"/>
                    </a:ext>
                  </a:extLst>
                </p14:cNvPr>
                <p14:cNvContentPartPr/>
                <p14:nvPr/>
              </p14:nvContentPartPr>
              <p14:xfrm>
                <a:off x="10766392" y="4417850"/>
                <a:ext cx="138240" cy="185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D8C1CFB-55AD-4ABF-A800-FE91F5BEDF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48392" y="4400210"/>
                  <a:ext cx="173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6F0C382-EF25-460F-AD65-B184EF6F9B51}"/>
                    </a:ext>
                  </a:extLst>
                </p14:cNvPr>
                <p14:cNvContentPartPr/>
                <p14:nvPr/>
              </p14:nvContentPartPr>
              <p14:xfrm>
                <a:off x="10966552" y="4532690"/>
                <a:ext cx="86040" cy="82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6F0C382-EF25-460F-AD65-B184EF6F9B5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48552" y="4515050"/>
                  <a:ext cx="12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10B06C5-5B13-43CC-A151-CB4315936693}"/>
                    </a:ext>
                  </a:extLst>
                </p14:cNvPr>
                <p14:cNvContentPartPr/>
                <p14:nvPr/>
              </p14:nvContentPartPr>
              <p14:xfrm>
                <a:off x="11055832" y="4315970"/>
                <a:ext cx="200520" cy="311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10B06C5-5B13-43CC-A151-CB431593669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37832" y="4297970"/>
                  <a:ext cx="236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644A3D-9582-4059-A06E-1AC91F1E64A0}"/>
                    </a:ext>
                  </a:extLst>
                </p14:cNvPr>
                <p14:cNvContentPartPr/>
                <p14:nvPr/>
              </p14:nvContentPartPr>
              <p14:xfrm>
                <a:off x="11153392" y="4446650"/>
                <a:ext cx="117720" cy="2109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644A3D-9582-4059-A06E-1AC91F1E64A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35392" y="4428650"/>
                  <a:ext cx="153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F2D795C-A34A-4EF0-A9C7-B3D74B80EED0}"/>
                    </a:ext>
                  </a:extLst>
                </p14:cNvPr>
                <p14:cNvContentPartPr/>
                <p14:nvPr/>
              </p14:nvContentPartPr>
              <p14:xfrm>
                <a:off x="11324752" y="4436570"/>
                <a:ext cx="120960" cy="222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F2D795C-A34A-4EF0-A9C7-B3D74B80EED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07112" y="4418570"/>
                  <a:ext cx="156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E7C4C0-717D-407E-A752-7E79C8C4B65A}"/>
                    </a:ext>
                  </a:extLst>
                </p14:cNvPr>
                <p14:cNvContentPartPr/>
                <p14:nvPr/>
              </p14:nvContentPartPr>
              <p14:xfrm>
                <a:off x="11470912" y="4430090"/>
                <a:ext cx="128520" cy="228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E7C4C0-717D-407E-A752-7E79C8C4B65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52912" y="4412450"/>
                  <a:ext cx="164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52EF470-FE8A-48FE-8B34-DC7734767C74}"/>
                    </a:ext>
                  </a:extLst>
                </p14:cNvPr>
                <p14:cNvContentPartPr/>
                <p14:nvPr/>
              </p14:nvContentPartPr>
              <p14:xfrm>
                <a:off x="11633632" y="4451330"/>
                <a:ext cx="92880" cy="167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52EF470-FE8A-48FE-8B34-DC7734767C7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615992" y="4433330"/>
                  <a:ext cx="128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56023BB-D223-41EA-9EBB-465553564273}"/>
                    </a:ext>
                  </a:extLst>
                </p14:cNvPr>
                <p14:cNvContentPartPr/>
                <p14:nvPr/>
              </p14:nvContentPartPr>
              <p14:xfrm>
                <a:off x="11766832" y="4330730"/>
                <a:ext cx="58680" cy="278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56023BB-D223-41EA-9EBB-46555356427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749192" y="4313090"/>
                  <a:ext cx="9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D25DA96-5837-4B8A-A370-29C9F04FB939}"/>
                    </a:ext>
                  </a:extLst>
                </p14:cNvPr>
                <p14:cNvContentPartPr/>
                <p14:nvPr/>
              </p14:nvContentPartPr>
              <p14:xfrm>
                <a:off x="11743072" y="4504250"/>
                <a:ext cx="47520" cy="12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D25DA96-5837-4B8A-A370-29C9F04FB93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725072" y="4486250"/>
                  <a:ext cx="83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67CAA96-8CFB-418F-BEE8-62DC6E115E2E}"/>
                    </a:ext>
                  </a:extLst>
                </p14:cNvPr>
                <p14:cNvContentPartPr/>
                <p14:nvPr/>
              </p14:nvContentPartPr>
              <p14:xfrm>
                <a:off x="11847472" y="4458890"/>
                <a:ext cx="158760" cy="246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67CAA96-8CFB-418F-BEE8-62DC6E115E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29472" y="4441250"/>
                  <a:ext cx="19440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B4E38A2-32C8-4B6A-8BA0-86790003F847}"/>
              </a:ext>
            </a:extLst>
          </p:cNvPr>
          <p:cNvGrpSpPr/>
          <p:nvPr/>
        </p:nvGrpSpPr>
        <p:grpSpPr>
          <a:xfrm>
            <a:off x="1147552" y="1558730"/>
            <a:ext cx="1080720" cy="304200"/>
            <a:chOff x="1147552" y="1558730"/>
            <a:chExt cx="108072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D7F67D6-866E-4B8E-A9AA-06FAE54715AE}"/>
                    </a:ext>
                  </a:extLst>
                </p14:cNvPr>
                <p14:cNvContentPartPr/>
                <p14:nvPr/>
              </p14:nvContentPartPr>
              <p14:xfrm>
                <a:off x="1147552" y="1575650"/>
                <a:ext cx="211320" cy="257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D7F67D6-866E-4B8E-A9AA-06FAE54715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1912" y="1539650"/>
                  <a:ext cx="282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7D29F0-6B61-4C40-9B96-BC6B97F3FCB6}"/>
                    </a:ext>
                  </a:extLst>
                </p14:cNvPr>
                <p14:cNvContentPartPr/>
                <p14:nvPr/>
              </p14:nvContentPartPr>
              <p14:xfrm>
                <a:off x="1455712" y="1606610"/>
                <a:ext cx="200880" cy="225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7D29F0-6B61-4C40-9B96-BC6B97F3FC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19712" y="1570970"/>
                  <a:ext cx="272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017DCEE-C49F-49E4-A0BF-9255B84F86AA}"/>
                    </a:ext>
                  </a:extLst>
                </p14:cNvPr>
                <p14:cNvContentPartPr/>
                <p14:nvPr/>
              </p14:nvContentPartPr>
              <p14:xfrm>
                <a:off x="1447792" y="1575650"/>
                <a:ext cx="138240" cy="18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017DCEE-C49F-49E4-A0BF-9255B84F86A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11792" y="1539650"/>
                  <a:ext cx="209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2F6B879-D002-4E3E-87EB-EADA964E5850}"/>
                    </a:ext>
                  </a:extLst>
                </p14:cNvPr>
                <p14:cNvContentPartPr/>
                <p14:nvPr/>
              </p14:nvContentPartPr>
              <p14:xfrm>
                <a:off x="1481632" y="1702370"/>
                <a:ext cx="91080" cy="24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2F6B879-D002-4E3E-87EB-EADA964E585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45992" y="1666370"/>
                  <a:ext cx="162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DDC974-D7F7-4707-9C1E-FE4CCA43D677}"/>
                    </a:ext>
                  </a:extLst>
                </p14:cNvPr>
                <p14:cNvContentPartPr/>
                <p14:nvPr/>
              </p14:nvContentPartPr>
              <p14:xfrm>
                <a:off x="1734712" y="1561970"/>
                <a:ext cx="9000" cy="258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DDC974-D7F7-4707-9C1E-FE4CCA43D67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99072" y="1525970"/>
                  <a:ext cx="80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4EBD1DE-F107-4DC3-A801-FF75D1455BB6}"/>
                    </a:ext>
                  </a:extLst>
                </p14:cNvPr>
                <p14:cNvContentPartPr/>
                <p14:nvPr/>
              </p14:nvContentPartPr>
              <p14:xfrm>
                <a:off x="1859992" y="1558730"/>
                <a:ext cx="31320" cy="299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4EBD1DE-F107-4DC3-A801-FF75D1455BB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23992" y="1523090"/>
                  <a:ext cx="1029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C6D2A8-780C-486C-94E5-0BF3FB658D3E}"/>
                    </a:ext>
                  </a:extLst>
                </p14:cNvPr>
                <p14:cNvContentPartPr/>
                <p14:nvPr/>
              </p14:nvContentPartPr>
              <p14:xfrm>
                <a:off x="1757752" y="1696610"/>
                <a:ext cx="88920" cy="45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C6D2A8-780C-486C-94E5-0BF3FB658D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22112" y="1660970"/>
                  <a:ext cx="160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4C1E2B7-E774-456F-9B8E-937579720B3A}"/>
                    </a:ext>
                  </a:extLst>
                </p14:cNvPr>
                <p14:cNvContentPartPr/>
                <p14:nvPr/>
              </p14:nvContentPartPr>
              <p14:xfrm>
                <a:off x="1984552" y="1606610"/>
                <a:ext cx="75600" cy="256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4C1E2B7-E774-456F-9B8E-937579720B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48552" y="1570970"/>
                  <a:ext cx="147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7095D85-06A2-460D-9EC2-87F67596561F}"/>
                    </a:ext>
                  </a:extLst>
                </p14:cNvPr>
                <p14:cNvContentPartPr/>
                <p14:nvPr/>
              </p14:nvContentPartPr>
              <p14:xfrm>
                <a:off x="1994272" y="1580330"/>
                <a:ext cx="234000" cy="248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7095D85-06A2-460D-9EC2-87F67596561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58632" y="1544330"/>
                  <a:ext cx="3056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6CC9C038-7D65-4E41-87D1-D1B1CABAE998}"/>
              </a:ext>
            </a:extLst>
          </p:cNvPr>
          <p:cNvGrpSpPr/>
          <p:nvPr/>
        </p:nvGrpSpPr>
        <p:grpSpPr>
          <a:xfrm>
            <a:off x="2532472" y="1561970"/>
            <a:ext cx="2386080" cy="333720"/>
            <a:chOff x="2532472" y="1561970"/>
            <a:chExt cx="238608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D082712-AB43-4275-95E0-6641EC9AB7A1}"/>
                    </a:ext>
                  </a:extLst>
                </p14:cNvPr>
                <p14:cNvContentPartPr/>
                <p14:nvPr/>
              </p14:nvContentPartPr>
              <p14:xfrm>
                <a:off x="2532472" y="1600850"/>
                <a:ext cx="215280" cy="25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D082712-AB43-4275-95E0-6641EC9AB7A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96472" y="1565210"/>
                  <a:ext cx="286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5695035-C316-443E-95CD-E9371112F7AF}"/>
                    </a:ext>
                  </a:extLst>
                </p14:cNvPr>
                <p14:cNvContentPartPr/>
                <p14:nvPr/>
              </p14:nvContentPartPr>
              <p14:xfrm>
                <a:off x="2572792" y="1752050"/>
                <a:ext cx="70560" cy="27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5695035-C316-443E-95CD-E9371112F7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36792" y="1716410"/>
                  <a:ext cx="142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17D988B-BB30-4023-A60D-CF56A7D078E3}"/>
                    </a:ext>
                  </a:extLst>
                </p14:cNvPr>
                <p14:cNvContentPartPr/>
                <p14:nvPr/>
              </p14:nvContentPartPr>
              <p14:xfrm>
                <a:off x="2804632" y="1594730"/>
                <a:ext cx="42480" cy="266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17D988B-BB30-4023-A60D-CF56A7D078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68632" y="1559090"/>
                  <a:ext cx="114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BEB0227-DE27-4E34-A1A4-A9651A58D811}"/>
                    </a:ext>
                  </a:extLst>
                </p14:cNvPr>
                <p14:cNvContentPartPr/>
                <p14:nvPr/>
              </p14:nvContentPartPr>
              <p14:xfrm>
                <a:off x="2779432" y="1603730"/>
                <a:ext cx="221040" cy="228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BEB0227-DE27-4E34-A1A4-A9651A58D81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43792" y="1568090"/>
                  <a:ext cx="292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37241F-3BD2-403D-8C2A-001E14E7C39F}"/>
                    </a:ext>
                  </a:extLst>
                </p14:cNvPr>
                <p14:cNvContentPartPr/>
                <p14:nvPr/>
              </p14:nvContentPartPr>
              <p14:xfrm>
                <a:off x="3073552" y="1599410"/>
                <a:ext cx="193320" cy="249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37241F-3BD2-403D-8C2A-001E14E7C39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37912" y="1563410"/>
                  <a:ext cx="264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125AAD-3B99-4131-8FD5-40B8968910A0}"/>
                    </a:ext>
                  </a:extLst>
                </p14:cNvPr>
                <p14:cNvContentPartPr/>
                <p14:nvPr/>
              </p14:nvContentPartPr>
              <p14:xfrm>
                <a:off x="3204592" y="1705610"/>
                <a:ext cx="102960" cy="149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125AAD-3B99-4131-8FD5-40B8968910A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68592" y="1669610"/>
                  <a:ext cx="174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4DDB071-5F1C-465B-8EC3-63A2858A856C}"/>
                    </a:ext>
                  </a:extLst>
                </p14:cNvPr>
                <p14:cNvContentPartPr/>
                <p14:nvPr/>
              </p14:nvContentPartPr>
              <p14:xfrm>
                <a:off x="3368032" y="1645850"/>
                <a:ext cx="208440" cy="208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4DDB071-5F1C-465B-8EC3-63A2858A856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32032" y="1609850"/>
                  <a:ext cx="280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C413C5B-8F12-4A93-AD02-E236326600D8}"/>
                    </a:ext>
                  </a:extLst>
                </p14:cNvPr>
                <p14:cNvContentPartPr/>
                <p14:nvPr/>
              </p14:nvContentPartPr>
              <p14:xfrm>
                <a:off x="3357952" y="1614170"/>
                <a:ext cx="109440" cy="28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C413C5B-8F12-4A93-AD02-E236326600D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22312" y="1578170"/>
                  <a:ext cx="181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66371CF-B584-4375-B6EA-87E17508EF8A}"/>
                    </a:ext>
                  </a:extLst>
                </p14:cNvPr>
                <p14:cNvContentPartPr/>
                <p14:nvPr/>
              </p14:nvContentPartPr>
              <p14:xfrm>
                <a:off x="3386392" y="1720370"/>
                <a:ext cx="92160" cy="27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66371CF-B584-4375-B6EA-87E17508EF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50752" y="1684730"/>
                  <a:ext cx="163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6AFB6F-D4CC-4789-B35E-6B1008338D16}"/>
                    </a:ext>
                  </a:extLst>
                </p14:cNvPr>
                <p14:cNvContentPartPr/>
                <p14:nvPr/>
              </p14:nvContentPartPr>
              <p14:xfrm>
                <a:off x="3641992" y="1617410"/>
                <a:ext cx="96120" cy="223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6AFB6F-D4CC-4789-B35E-6B1008338D1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05992" y="1581410"/>
                  <a:ext cx="167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4592404-5CC1-460A-BBCE-6434B5046FF2}"/>
                    </a:ext>
                  </a:extLst>
                </p14:cNvPr>
                <p14:cNvContentPartPr/>
                <p14:nvPr/>
              </p14:nvContentPartPr>
              <p14:xfrm>
                <a:off x="3628672" y="1590410"/>
                <a:ext cx="247320" cy="305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4592404-5CC1-460A-BBCE-6434B5046FF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92672" y="1554770"/>
                  <a:ext cx="318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FA422D5-B4EE-4284-9FD0-62CE58084093}"/>
                    </a:ext>
                  </a:extLst>
                </p14:cNvPr>
                <p14:cNvContentPartPr/>
                <p14:nvPr/>
              </p14:nvContentPartPr>
              <p14:xfrm>
                <a:off x="3918832" y="1612370"/>
                <a:ext cx="198720" cy="231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FA422D5-B4EE-4284-9FD0-62CE5808409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883192" y="1576370"/>
                  <a:ext cx="270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C0437AD-2969-4152-8347-1EBFF2496902}"/>
                    </a:ext>
                  </a:extLst>
                </p14:cNvPr>
                <p14:cNvContentPartPr/>
                <p14:nvPr/>
              </p14:nvContentPartPr>
              <p14:xfrm>
                <a:off x="4218352" y="1664930"/>
                <a:ext cx="50760" cy="168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C0437AD-2969-4152-8347-1EBFF249690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82712" y="1629290"/>
                  <a:ext cx="122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15268FE-D09D-4BD4-8526-45146BBF7E62}"/>
                    </a:ext>
                  </a:extLst>
                </p14:cNvPr>
                <p14:cNvContentPartPr/>
                <p14:nvPr/>
              </p14:nvContentPartPr>
              <p14:xfrm>
                <a:off x="4132672" y="1629290"/>
                <a:ext cx="126360" cy="40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15268FE-D09D-4BD4-8526-45146BBF7E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96672" y="1593650"/>
                  <a:ext cx="19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17BA58F-AF3F-4AC6-A57C-8FC65A89B5AA}"/>
                    </a:ext>
                  </a:extLst>
                </p14:cNvPr>
                <p14:cNvContentPartPr/>
                <p14:nvPr/>
              </p14:nvContentPartPr>
              <p14:xfrm>
                <a:off x="4387552" y="1636490"/>
                <a:ext cx="223200" cy="222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17BA58F-AF3F-4AC6-A57C-8FC65A89B5A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51552" y="1600850"/>
                  <a:ext cx="294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29ED43C-CD77-4141-9990-E51B193E8565}"/>
                    </a:ext>
                  </a:extLst>
                </p14:cNvPr>
                <p14:cNvContentPartPr/>
                <p14:nvPr/>
              </p14:nvContentPartPr>
              <p14:xfrm>
                <a:off x="4369912" y="1608770"/>
                <a:ext cx="153360" cy="12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29ED43C-CD77-4141-9990-E51B193E85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34272" y="1572770"/>
                  <a:ext cx="22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63EE97A-2B9F-4913-B706-4C5EEF402052}"/>
                    </a:ext>
                  </a:extLst>
                </p14:cNvPr>
                <p14:cNvContentPartPr/>
                <p14:nvPr/>
              </p14:nvContentPartPr>
              <p14:xfrm>
                <a:off x="4428232" y="1730810"/>
                <a:ext cx="110160" cy="21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63EE97A-2B9F-4913-B706-4C5EEF40205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92592" y="1695170"/>
                  <a:ext cx="181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1C2B911-5283-4CC9-84CE-8005D5CB62BF}"/>
                    </a:ext>
                  </a:extLst>
                </p14:cNvPr>
                <p14:cNvContentPartPr/>
                <p14:nvPr/>
              </p14:nvContentPartPr>
              <p14:xfrm>
                <a:off x="4746832" y="1601210"/>
                <a:ext cx="19800" cy="131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1C2B911-5283-4CC9-84CE-8005D5CB62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11192" y="1565210"/>
                  <a:ext cx="91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2F3CD3-A77F-4247-BB35-47DB6E64859A}"/>
                    </a:ext>
                  </a:extLst>
                </p14:cNvPr>
                <p14:cNvContentPartPr/>
                <p14:nvPr/>
              </p14:nvContentPartPr>
              <p14:xfrm>
                <a:off x="4788232" y="1884890"/>
                <a:ext cx="2160" cy="2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2F3CD3-A77F-4247-BB35-47DB6E64859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52232" y="1849250"/>
                  <a:ext cx="73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7DE6508-B387-46DE-848E-53D4CA364FA2}"/>
                    </a:ext>
                  </a:extLst>
                </p14:cNvPr>
                <p14:cNvContentPartPr/>
                <p14:nvPr/>
              </p14:nvContentPartPr>
              <p14:xfrm>
                <a:off x="4875712" y="1561970"/>
                <a:ext cx="38880" cy="209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7DE6508-B387-46DE-848E-53D4CA364FA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39712" y="1525970"/>
                  <a:ext cx="110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4A40B06-16E4-43E0-92AE-EA9C22343A50}"/>
                    </a:ext>
                  </a:extLst>
                </p14:cNvPr>
                <p14:cNvContentPartPr/>
                <p14:nvPr/>
              </p14:nvContentPartPr>
              <p14:xfrm>
                <a:off x="4908112" y="1878770"/>
                <a:ext cx="10440" cy="4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4A40B06-16E4-43E0-92AE-EA9C22343A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72112" y="1843130"/>
                  <a:ext cx="820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C2E98DC4-6458-41FC-BBDA-92FA2894CC38}"/>
              </a:ext>
            </a:extLst>
          </p:cNvPr>
          <p:cNvGrpSpPr/>
          <p:nvPr/>
        </p:nvGrpSpPr>
        <p:grpSpPr>
          <a:xfrm>
            <a:off x="10850992" y="3379610"/>
            <a:ext cx="927720" cy="1069560"/>
            <a:chOff x="10850992" y="3379610"/>
            <a:chExt cx="927720" cy="10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C45AAFD-11AA-488B-A04F-7BD8F1FADDA3}"/>
                    </a:ext>
                  </a:extLst>
                </p14:cNvPr>
                <p14:cNvContentPartPr/>
                <p14:nvPr/>
              </p14:nvContentPartPr>
              <p14:xfrm>
                <a:off x="10986712" y="3379610"/>
                <a:ext cx="524160" cy="1069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C45AAFD-11AA-488B-A04F-7BD8F1FADDA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51072" y="3343970"/>
                  <a:ext cx="595800" cy="11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7A38415-6E8D-4E0F-95D8-E01A3FE7DAE7}"/>
                    </a:ext>
                  </a:extLst>
                </p14:cNvPr>
                <p14:cNvContentPartPr/>
                <p14:nvPr/>
              </p14:nvContentPartPr>
              <p14:xfrm>
                <a:off x="10850992" y="3629090"/>
                <a:ext cx="927720" cy="457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7A38415-6E8D-4E0F-95D8-E01A3FE7DAE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14992" y="3593090"/>
                  <a:ext cx="99936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7C277FD7-2BCB-4B75-81D9-901CADB9CFEF}"/>
              </a:ext>
            </a:extLst>
          </p:cNvPr>
          <p:cNvGrpSpPr/>
          <p:nvPr/>
        </p:nvGrpSpPr>
        <p:grpSpPr>
          <a:xfrm>
            <a:off x="9290392" y="3820970"/>
            <a:ext cx="514440" cy="473040"/>
            <a:chOff x="9290392" y="3820970"/>
            <a:chExt cx="51444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CF1A53F-BA74-4A66-9665-6BB0ABE11F83}"/>
                    </a:ext>
                  </a:extLst>
                </p14:cNvPr>
                <p14:cNvContentPartPr/>
                <p14:nvPr/>
              </p14:nvContentPartPr>
              <p14:xfrm>
                <a:off x="9290392" y="3820970"/>
                <a:ext cx="514440" cy="473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CF1A53F-BA74-4A66-9665-6BB0ABE11F8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54752" y="3784970"/>
                  <a:ext cx="586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9156C6E-2C1C-406C-A0BB-68BD5B46B682}"/>
                    </a:ext>
                  </a:extLst>
                </p14:cNvPr>
                <p14:cNvContentPartPr/>
                <p14:nvPr/>
              </p14:nvContentPartPr>
              <p14:xfrm>
                <a:off x="9468592" y="4000970"/>
                <a:ext cx="7560" cy="6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9156C6E-2C1C-406C-A0BB-68BD5B46B6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32592" y="3964970"/>
                  <a:ext cx="79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C20A3E6-2035-408B-98F1-9AEDB6C9AB62}"/>
                    </a:ext>
                  </a:extLst>
                </p14:cNvPr>
                <p14:cNvContentPartPr/>
                <p14:nvPr/>
              </p14:nvContentPartPr>
              <p14:xfrm>
                <a:off x="9586312" y="3976850"/>
                <a:ext cx="5760" cy="14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C20A3E6-2035-408B-98F1-9AEDB6C9AB6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50312" y="3940850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0DA183E-7A64-4FC1-ACF9-02CE03F5DEA7}"/>
                    </a:ext>
                  </a:extLst>
                </p14:cNvPr>
                <p14:cNvContentPartPr/>
                <p14:nvPr/>
              </p14:nvContentPartPr>
              <p14:xfrm>
                <a:off x="9491992" y="4087010"/>
                <a:ext cx="166680" cy="47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0DA183E-7A64-4FC1-ACF9-02CE03F5DEA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56352" y="4051010"/>
                  <a:ext cx="238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A8865AAE-E214-44B0-9B17-0280BD841E51}"/>
              </a:ext>
            </a:extLst>
          </p:cNvPr>
          <p:cNvGrpSpPr/>
          <p:nvPr/>
        </p:nvGrpSpPr>
        <p:grpSpPr>
          <a:xfrm>
            <a:off x="393712" y="5288690"/>
            <a:ext cx="903240" cy="428760"/>
            <a:chOff x="393712" y="5288690"/>
            <a:chExt cx="90324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D52586-74DB-4775-8AE3-C33F229F5851}"/>
                    </a:ext>
                  </a:extLst>
                </p14:cNvPr>
                <p14:cNvContentPartPr/>
                <p14:nvPr/>
              </p14:nvContentPartPr>
              <p14:xfrm>
                <a:off x="393712" y="5415050"/>
                <a:ext cx="293400" cy="277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D52586-74DB-4775-8AE3-C33F229F585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7712" y="5379410"/>
                  <a:ext cx="365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6C3959F-EBA8-4444-B6C7-81213085E1D2}"/>
                    </a:ext>
                  </a:extLst>
                </p14:cNvPr>
                <p14:cNvContentPartPr/>
                <p14:nvPr/>
              </p14:nvContentPartPr>
              <p14:xfrm>
                <a:off x="744712" y="5431970"/>
                <a:ext cx="187920" cy="27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6C3959F-EBA8-4444-B6C7-81213085E1D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8712" y="5396330"/>
                  <a:ext cx="259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D560FB9-E1B4-4579-B7EA-902D8CDDB330}"/>
                    </a:ext>
                  </a:extLst>
                </p14:cNvPr>
                <p14:cNvContentPartPr/>
                <p14:nvPr/>
              </p14:nvContentPartPr>
              <p14:xfrm>
                <a:off x="929032" y="5288690"/>
                <a:ext cx="243720" cy="428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D560FB9-E1B4-4579-B7EA-902D8CDDB33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3392" y="5253050"/>
                  <a:ext cx="3153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E833F32-9562-4D18-A7E4-A487352594D6}"/>
                    </a:ext>
                  </a:extLst>
                </p14:cNvPr>
                <p14:cNvContentPartPr/>
                <p14:nvPr/>
              </p14:nvContentPartPr>
              <p14:xfrm>
                <a:off x="1202272" y="5503610"/>
                <a:ext cx="94680" cy="207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E833F32-9562-4D18-A7E4-A487352594D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6272" y="5467970"/>
                  <a:ext cx="1663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F5C90FA0-4146-47C3-AD94-1B81E29B76F9}"/>
              </a:ext>
            </a:extLst>
          </p:cNvPr>
          <p:cNvGrpSpPr/>
          <p:nvPr/>
        </p:nvGrpSpPr>
        <p:grpSpPr>
          <a:xfrm>
            <a:off x="1613032" y="5298050"/>
            <a:ext cx="2267640" cy="713520"/>
            <a:chOff x="1613032" y="5298050"/>
            <a:chExt cx="2267640" cy="71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4D727FD-AF03-436E-B05A-648EA98E458B}"/>
                    </a:ext>
                  </a:extLst>
                </p14:cNvPr>
                <p14:cNvContentPartPr/>
                <p14:nvPr/>
              </p14:nvContentPartPr>
              <p14:xfrm>
                <a:off x="1613032" y="5311010"/>
                <a:ext cx="326520" cy="477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4D727FD-AF03-436E-B05A-648EA98E45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77392" y="5275370"/>
                  <a:ext cx="3981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BE232B7-BE70-42DE-80A2-1BE113D7CF8D}"/>
                    </a:ext>
                  </a:extLst>
                </p14:cNvPr>
                <p14:cNvContentPartPr/>
                <p14:nvPr/>
              </p14:nvContentPartPr>
              <p14:xfrm>
                <a:off x="1968712" y="5447450"/>
                <a:ext cx="170640" cy="276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BE232B7-BE70-42DE-80A2-1BE113D7CF8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33072" y="5411450"/>
                  <a:ext cx="242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1B96CB-B4F9-4F4E-87C7-6D4E46F9E946}"/>
                    </a:ext>
                  </a:extLst>
                </p14:cNvPr>
                <p14:cNvContentPartPr/>
                <p14:nvPr/>
              </p14:nvContentPartPr>
              <p14:xfrm>
                <a:off x="2196952" y="5298050"/>
                <a:ext cx="238320" cy="409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1B96CB-B4F9-4F4E-87C7-6D4E46F9E94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60952" y="5262410"/>
                  <a:ext cx="3099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7FF7016-32CF-4F25-9725-8176BB679D4B}"/>
                    </a:ext>
                  </a:extLst>
                </p14:cNvPr>
                <p14:cNvContentPartPr/>
                <p14:nvPr/>
              </p14:nvContentPartPr>
              <p14:xfrm>
                <a:off x="2494672" y="5438090"/>
                <a:ext cx="167400" cy="249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7FF7016-32CF-4F25-9725-8176BB679D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58672" y="5402450"/>
                  <a:ext cx="239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025D8E1-43BC-4F77-9B8B-8C37C66FB01D}"/>
                    </a:ext>
                  </a:extLst>
                </p14:cNvPr>
                <p14:cNvContentPartPr/>
                <p14:nvPr/>
              </p14:nvContentPartPr>
              <p14:xfrm>
                <a:off x="2752072" y="5450330"/>
                <a:ext cx="117000" cy="2210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025D8E1-43BC-4F77-9B8B-8C37C66FB01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716432" y="5414690"/>
                  <a:ext cx="188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D88C869-C708-4D71-9186-DFA82AED9C0D}"/>
                    </a:ext>
                  </a:extLst>
                </p14:cNvPr>
                <p14:cNvContentPartPr/>
                <p14:nvPr/>
              </p14:nvContentPartPr>
              <p14:xfrm>
                <a:off x="2974912" y="5481290"/>
                <a:ext cx="144360" cy="224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D88C869-C708-4D71-9186-DFA82AED9C0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39272" y="5445650"/>
                  <a:ext cx="216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B131613-274B-45FB-8B89-1F8161E62C7A}"/>
                    </a:ext>
                  </a:extLst>
                </p14:cNvPr>
                <p14:cNvContentPartPr/>
                <p14:nvPr/>
              </p14:nvContentPartPr>
              <p14:xfrm>
                <a:off x="3166072" y="5480210"/>
                <a:ext cx="263160" cy="531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B131613-274B-45FB-8B89-1F8161E62C7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30072" y="5444210"/>
                  <a:ext cx="3348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D798B7A-04D0-4449-99CC-A7DA6D06134B}"/>
                    </a:ext>
                  </a:extLst>
                </p14:cNvPr>
                <p14:cNvContentPartPr/>
                <p14:nvPr/>
              </p14:nvContentPartPr>
              <p14:xfrm>
                <a:off x="3397192" y="5476610"/>
                <a:ext cx="197640" cy="225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D798B7A-04D0-4449-99CC-A7DA6D06134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61552" y="5440610"/>
                  <a:ext cx="269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F99ABC2-1A2F-49AB-B834-019F0AF6FFF0}"/>
                    </a:ext>
                  </a:extLst>
                </p14:cNvPr>
                <p14:cNvContentPartPr/>
                <p14:nvPr/>
              </p14:nvContentPartPr>
              <p14:xfrm>
                <a:off x="3643792" y="5512970"/>
                <a:ext cx="236880" cy="209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F99ABC2-1A2F-49AB-B834-019F0AF6FFF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07792" y="5477330"/>
                  <a:ext cx="308520" cy="28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175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0DA161D-B3F1-4289-A430-2097FE116550}"/>
              </a:ext>
            </a:extLst>
          </p:cNvPr>
          <p:cNvSpPr txBox="1"/>
          <p:nvPr/>
        </p:nvSpPr>
        <p:spPr>
          <a:xfrm>
            <a:off x="827056" y="169927"/>
            <a:ext cx="11343452" cy="698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Begrüßung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Ergebnisse der Gemeinde-Befragung – Frau Kafka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Barriere-Freiheit in Reutte – Herr Gruber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Barriere-Freiheit in einer kleinen Gemeinde - Frau </a:t>
            </a:r>
            <a:r>
              <a:rPr lang="de-DE" sz="3000" spc="30" dirty="0" err="1">
                <a:latin typeface="Arial" panose="020B0604020202020204" pitchFamily="34" charset="0"/>
                <a:ea typeface="Times New Roman" panose="02020603050405020304" pitchFamily="18" charset="0"/>
              </a:rPr>
              <a:t>Friedle</a:t>
            </a:r>
            <a:endParaRPr lang="de-DE" sz="3000" spc="3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Regional-Entwicklung und Menschen mit Behinderungen </a:t>
            </a:r>
            <a:b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Herr Schachner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Menschen mit Seh-Behinderungen in Reutte – Frau Kerber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Inklusive Bildung in Reutte – Herr Biendl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Wege in ein selbstbestimmtes Wohnen – 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Fr. </a:t>
            </a:r>
            <a:r>
              <a:rPr lang="de-DE" sz="2400" spc="30" dirty="0" err="1">
                <a:latin typeface="Arial" panose="020B0604020202020204" pitchFamily="34" charset="0"/>
                <a:ea typeface="Times New Roman" panose="02020603050405020304" pitchFamily="18" charset="0"/>
              </a:rPr>
              <a:t>Woldrich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/Fr. Vogler</a:t>
            </a:r>
            <a:endParaRPr lang="de-DE" sz="3000" spc="3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endParaRPr lang="de-DE" sz="3000" spc="3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AEF521D-EDDB-4D79-9092-C6817A2FAD44}"/>
              </a:ext>
            </a:extLst>
          </p:cNvPr>
          <p:cNvSpPr/>
          <p:nvPr/>
        </p:nvSpPr>
        <p:spPr>
          <a:xfrm>
            <a:off x="250137" y="110011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E04C35-4CD3-4089-8364-777DCD93B073}"/>
              </a:ext>
            </a:extLst>
          </p:cNvPr>
          <p:cNvSpPr/>
          <p:nvPr/>
        </p:nvSpPr>
        <p:spPr>
          <a:xfrm>
            <a:off x="250138" y="1860376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BC899B-881D-4337-8327-905512D0A774}"/>
              </a:ext>
            </a:extLst>
          </p:cNvPr>
          <p:cNvSpPr/>
          <p:nvPr/>
        </p:nvSpPr>
        <p:spPr>
          <a:xfrm>
            <a:off x="241160" y="2609129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B3CC4A7-839E-40AF-B37A-F75C7C2B7F45}"/>
              </a:ext>
            </a:extLst>
          </p:cNvPr>
          <p:cNvSpPr/>
          <p:nvPr/>
        </p:nvSpPr>
        <p:spPr>
          <a:xfrm>
            <a:off x="233381" y="324016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B0FEC4-4EF8-49F8-9E26-8AD6DC76F48D}"/>
              </a:ext>
            </a:extLst>
          </p:cNvPr>
          <p:cNvSpPr/>
          <p:nvPr/>
        </p:nvSpPr>
        <p:spPr>
          <a:xfrm>
            <a:off x="233381" y="4272637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3C977C2-B2B9-4949-9414-8BB80BEC9C9C}"/>
              </a:ext>
            </a:extLst>
          </p:cNvPr>
          <p:cNvSpPr/>
          <p:nvPr/>
        </p:nvSpPr>
        <p:spPr>
          <a:xfrm>
            <a:off x="229360" y="4989022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A7B74A-C06C-469C-81D7-E219748F68B0}"/>
              </a:ext>
            </a:extLst>
          </p:cNvPr>
          <p:cNvSpPr/>
          <p:nvPr/>
        </p:nvSpPr>
        <p:spPr>
          <a:xfrm>
            <a:off x="250139" y="5857896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99A97C-F0C8-4D4B-86B3-AF9E2D9C7AAB}"/>
              </a:ext>
            </a:extLst>
          </p:cNvPr>
          <p:cNvSpPr/>
          <p:nvPr/>
        </p:nvSpPr>
        <p:spPr>
          <a:xfrm>
            <a:off x="229359" y="339854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BD0EED-19EE-4FAB-BDE6-53D331F9F670}"/>
              </a:ext>
            </a:extLst>
          </p:cNvPr>
          <p:cNvSpPr/>
          <p:nvPr/>
        </p:nvSpPr>
        <p:spPr>
          <a:xfrm>
            <a:off x="10102768" y="239234"/>
            <a:ext cx="1727060" cy="152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ysClr val="windowText" lastClr="000000"/>
                </a:solidFill>
              </a:rPr>
              <a:t>Programm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79D92EA-770F-4A76-A2DB-2489BFF6D5E6}"/>
              </a:ext>
            </a:extLst>
          </p:cNvPr>
          <p:cNvCxnSpPr/>
          <p:nvPr/>
        </p:nvCxnSpPr>
        <p:spPr>
          <a:xfrm>
            <a:off x="207867" y="2474217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D61C761-9667-48C3-83AC-E55334AD81BA}"/>
              </a:ext>
            </a:extLst>
          </p:cNvPr>
          <p:cNvCxnSpPr/>
          <p:nvPr/>
        </p:nvCxnSpPr>
        <p:spPr>
          <a:xfrm>
            <a:off x="207866" y="4155614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51E891-2BD7-43AB-802B-76D8187F8B0E}"/>
              </a:ext>
            </a:extLst>
          </p:cNvPr>
          <p:cNvCxnSpPr/>
          <p:nvPr/>
        </p:nvCxnSpPr>
        <p:spPr>
          <a:xfrm>
            <a:off x="335944" y="5684611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176198"/>
      </p:ext>
    </p:extLst>
  </p:cSld>
  <p:clrMapOvr>
    <a:masterClrMapping/>
  </p:clrMapOvr>
</p:sld>
</file>

<file path=ppt/theme/theme1.xml><?xml version="1.0" encoding="utf-8"?>
<a:theme xmlns:a="http://schemas.openxmlformats.org/drawingml/2006/main" name="Land Tirol ">
  <a:themeElements>
    <a:clrScheme name="Land Tirol">
      <a:dk1>
        <a:srgbClr val="000000"/>
      </a:dk1>
      <a:lt1>
        <a:srgbClr val="FFFFFF"/>
      </a:lt1>
      <a:dk2>
        <a:srgbClr val="02303E"/>
      </a:dk2>
      <a:lt2>
        <a:srgbClr val="D5E0E3"/>
      </a:lt2>
      <a:accent1>
        <a:srgbClr val="DCAF1F"/>
      </a:accent1>
      <a:accent2>
        <a:srgbClr val="79B8E1"/>
      </a:accent2>
      <a:accent3>
        <a:srgbClr val="B9E1EB"/>
      </a:accent3>
      <a:accent4>
        <a:srgbClr val="CBE6DD"/>
      </a:accent4>
      <a:accent5>
        <a:srgbClr val="DEE3DA"/>
      </a:accent5>
      <a:accent6>
        <a:srgbClr val="E9F0EE"/>
      </a:accent6>
      <a:hlink>
        <a:srgbClr val="1A171B"/>
      </a:hlink>
      <a:folHlink>
        <a:srgbClr val="E9F0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nd Tirol ">
  <a:themeElements>
    <a:clrScheme name="Land Tirol">
      <a:dk1>
        <a:srgbClr val="000000"/>
      </a:dk1>
      <a:lt1>
        <a:srgbClr val="FFFFFF"/>
      </a:lt1>
      <a:dk2>
        <a:srgbClr val="02303E"/>
      </a:dk2>
      <a:lt2>
        <a:srgbClr val="D5E0E3"/>
      </a:lt2>
      <a:accent1>
        <a:srgbClr val="DCAF1F"/>
      </a:accent1>
      <a:accent2>
        <a:srgbClr val="79B8E1"/>
      </a:accent2>
      <a:accent3>
        <a:srgbClr val="B9E1EB"/>
      </a:accent3>
      <a:accent4>
        <a:srgbClr val="CBE6DD"/>
      </a:accent4>
      <a:accent5>
        <a:srgbClr val="DEE3DA"/>
      </a:accent5>
      <a:accent6>
        <a:srgbClr val="E9F0EE"/>
      </a:accent6>
      <a:hlink>
        <a:srgbClr val="1A171B"/>
      </a:hlink>
      <a:folHlink>
        <a:srgbClr val="E9F0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Breitbild</PresentationFormat>
  <Paragraphs>77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Akagi Pro Bold</vt:lpstr>
      <vt:lpstr>Akagi Pro Book</vt:lpstr>
      <vt:lpstr>Arial</vt:lpstr>
      <vt:lpstr>Calibri</vt:lpstr>
      <vt:lpstr>Tahoma</vt:lpstr>
      <vt:lpstr>Wingdings</vt:lpstr>
      <vt:lpstr>Land Tirol </vt:lpstr>
      <vt:lpstr>1_Land Tirol </vt:lpstr>
      <vt:lpstr>13. öffentliche Sitzung des  Tiroler Monitoring-Ausschusses 17. Juni 2021 Visualisierung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Wohnprojekt</vt:lpstr>
      <vt:lpstr>Stolpersteine oder Was muss noch verbessert werden?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Din Music</dc:creator>
  <cp:lastModifiedBy>Petra Plicka</cp:lastModifiedBy>
  <cp:revision>137</cp:revision>
  <cp:lastPrinted>2019-09-10T14:59:07Z</cp:lastPrinted>
  <dcterms:created xsi:type="dcterms:W3CDTF">2019-08-20T09:12:44Z</dcterms:created>
  <dcterms:modified xsi:type="dcterms:W3CDTF">2021-06-17T15:05:10Z</dcterms:modified>
</cp:coreProperties>
</file>